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0.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1.xml" ContentType="application/vnd.openxmlformats-officedocument.themeOverride+xml"/>
  <Override PartName="/ppt/notesSlides/notesSlide19.xml" ContentType="application/vnd.openxmlformats-officedocument.presentationml.notesSlide+xml"/>
  <Override PartName="/ppt/charts/chart20.xml" ContentType="application/vnd.openxmlformats-officedocument.drawingml.chart+xml"/>
  <Override PartName="/ppt/theme/themeOverride12.xml" ContentType="application/vnd.openxmlformats-officedocument.themeOverride+xml"/>
  <Override PartName="/ppt/notesSlides/notesSlide20.xml" ContentType="application/vnd.openxmlformats-officedocument.presentationml.notesSlide+xml"/>
  <Override PartName="/ppt/charts/chart2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Lst>
  <p:notesMasterIdLst>
    <p:notesMasterId r:id="rId40"/>
  </p:notesMasterIdLst>
  <p:handoutMasterIdLst>
    <p:handoutMasterId r:id="rId41"/>
  </p:handoutMasterIdLst>
  <p:sldIdLst>
    <p:sldId id="2147471991" r:id="rId5"/>
    <p:sldId id="1261" r:id="rId6"/>
    <p:sldId id="3704" r:id="rId7"/>
    <p:sldId id="2147472077" r:id="rId8"/>
    <p:sldId id="1287" r:id="rId9"/>
    <p:sldId id="2147472110" r:id="rId10"/>
    <p:sldId id="1663" r:id="rId11"/>
    <p:sldId id="2147198318" r:id="rId12"/>
    <p:sldId id="2147472112" r:id="rId13"/>
    <p:sldId id="3699" r:id="rId14"/>
    <p:sldId id="2147472097" r:id="rId15"/>
    <p:sldId id="2147472095" r:id="rId16"/>
    <p:sldId id="2147472108" r:id="rId17"/>
    <p:sldId id="2147198293" r:id="rId18"/>
    <p:sldId id="2147472080" r:id="rId19"/>
    <p:sldId id="2147472096" r:id="rId20"/>
    <p:sldId id="2147198294" r:id="rId21"/>
    <p:sldId id="2147472083" r:id="rId22"/>
    <p:sldId id="2147472086" r:id="rId23"/>
    <p:sldId id="2147472088" r:id="rId24"/>
    <p:sldId id="2147472089" r:id="rId25"/>
    <p:sldId id="2147472090" r:id="rId26"/>
    <p:sldId id="2147198299" r:id="rId27"/>
    <p:sldId id="2147472091" r:id="rId28"/>
    <p:sldId id="2147472093" r:id="rId29"/>
    <p:sldId id="2147198301" r:id="rId30"/>
    <p:sldId id="2147472094" r:id="rId31"/>
    <p:sldId id="2147472125" r:id="rId32"/>
    <p:sldId id="2147198317" r:id="rId33"/>
    <p:sldId id="2147472103" r:id="rId34"/>
    <p:sldId id="2147472104" r:id="rId35"/>
    <p:sldId id="2147472105" r:id="rId36"/>
    <p:sldId id="2147472106" r:id="rId37"/>
    <p:sldId id="2147472107" r:id="rId38"/>
    <p:sldId id="2147472079" r:id="rId39"/>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C1EF08-D800-CD06-C521-2140F904E439}" name="Annette Ziegler" initials="AZ" userId="9b93935afbedb86d" providerId="Windows Live"/>
  <p188:author id="{ECF97817-D55E-8B94-CFFC-04CEBE9BCEFA}" name="Dominik Mattern" initials="DM" userId="Dominik Mattern" providerId="None"/>
  <p188:author id="{61464982-FD0E-BA03-DAE1-91CF2E244AE6}" name="Jeremy O'Brien" initials="JO" userId="S::jobrien@balchem.com::26c68656-5a97-4df9-8d26-c1a46e299d0e" providerId="AD"/>
  <p188:author id="{A1A750C7-85F6-6B06-CCBC-1A58B088D26C}" name="Eric Smith" initials="ES" userId="S::esmith@balchem.com::223c6065-4d1a-4e0b-965a-566f4611d929" providerId="AD"/>
  <p188:author id="{A46075C7-93D5-15F4-DD01-9FBBB615FDF6}" name="Jeff Borchers" initials="JB" userId="S::jborchers@balchem.com::63c5f445-2da4-41f3-b470-75b6cdf3aaa2" providerId="AD"/>
  <p188:author id="{3F0A65D2-986F-FAC5-FCA9-DE5A60287A4D}" name="Dominik Mattern" initials="DM" userId="S::dominik.mattern@kappabio.com::3cb49ceb-a685-4b2d-a6ce-0f5e31eb346c" providerId="AD"/>
  <p188:author id="{561871FB-AE90-1451-5E1B-3B16D0CBE0D2}" name="Kai Schröder" initials="KS" userId="S::kai.schroeder@kappabio.com::c196eea8-b9da-40b2-9c06-54845259a1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c Smith" initials="ES" lastIdx="11" clrIdx="0">
    <p:extLst>
      <p:ext uri="{19B8F6BF-5375-455C-9EA6-DF929625EA0E}">
        <p15:presenceInfo xmlns:p15="http://schemas.microsoft.com/office/powerpoint/2012/main" userId="S-1-5-21-273930133-2999445545-3187403980-3178" providerId="AD"/>
      </p:ext>
    </p:extLst>
  </p:cmAuthor>
  <p:cmAuthor id="2" name="jonathan bortz" initials="jb" lastIdx="1" clrIdx="1">
    <p:extLst>
      <p:ext uri="{19B8F6BF-5375-455C-9EA6-DF929625EA0E}">
        <p15:presenceInfo xmlns:p15="http://schemas.microsoft.com/office/powerpoint/2012/main" userId="3d657b0c7e5eca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A6F"/>
    <a:srgbClr val="C6D9F1"/>
    <a:srgbClr val="8EB4E3"/>
    <a:srgbClr val="004987"/>
    <a:srgbClr val="558ED5"/>
    <a:srgbClr val="17375E"/>
    <a:srgbClr val="5F8DB5"/>
    <a:srgbClr val="5F8DB6"/>
    <a:srgbClr val="054987"/>
    <a:srgbClr val="608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4189" autoAdjust="0"/>
  </p:normalViewPr>
  <p:slideViewPr>
    <p:cSldViewPr snapToGrid="0">
      <p:cViewPr varScale="1">
        <p:scale>
          <a:sx n="111" d="100"/>
          <a:sy n="111" d="100"/>
        </p:scale>
        <p:origin x="542" y="77"/>
      </p:cViewPr>
      <p:guideLst>
        <p:guide orient="horz" pos="2160"/>
        <p:guide pos="3840"/>
      </p:guideLst>
    </p:cSldViewPr>
  </p:slideViewPr>
  <p:outlineViewPr>
    <p:cViewPr>
      <p:scale>
        <a:sx n="33" d="100"/>
        <a:sy n="33" d="100"/>
      </p:scale>
      <p:origin x="0" y="-10776"/>
    </p:cViewPr>
  </p:outlineViewPr>
  <p:notesTextViewPr>
    <p:cViewPr>
      <p:scale>
        <a:sx n="1" d="1"/>
        <a:sy n="1" d="1"/>
      </p:scale>
      <p:origin x="0" y="0"/>
    </p:cViewPr>
  </p:notesTextViewPr>
  <p:sorterViewPr>
    <p:cViewPr>
      <p:scale>
        <a:sx n="130" d="100"/>
        <a:sy n="130" d="100"/>
      </p:scale>
      <p:origin x="0" y="-1862"/>
    </p:cViewPr>
  </p:sorterViewPr>
  <p:notesViewPr>
    <p:cSldViewPr snapToGrid="0">
      <p:cViewPr>
        <p:scale>
          <a:sx n="71" d="100"/>
          <a:sy n="71" d="100"/>
        </p:scale>
        <p:origin x="2709" y="3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2.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3"/>
            </a:solidFill>
            <a:ln>
              <a:noFill/>
            </a:ln>
          </c:spPr>
          <c:dPt>
            <c:idx val="0"/>
            <c:bubble3D val="0"/>
            <c:spPr>
              <a:solidFill>
                <a:schemeClr val="accent2">
                  <a:lumMod val="40000"/>
                  <a:lumOff val="60000"/>
                </a:schemeClr>
              </a:solidFill>
              <a:ln w="19050">
                <a:noFill/>
              </a:ln>
              <a:effectLst/>
            </c:spPr>
            <c:extLst>
              <c:ext xmlns:c16="http://schemas.microsoft.com/office/drawing/2014/chart" uri="{C3380CC4-5D6E-409C-BE32-E72D297353CC}">
                <c16:uniqueId val="{00000001-D0F6-4E80-A4E4-8AD43D868335}"/>
              </c:ext>
            </c:extLst>
          </c:dPt>
          <c:dPt>
            <c:idx val="1"/>
            <c:bubble3D val="0"/>
            <c:spPr>
              <a:solidFill>
                <a:schemeClr val="accent1"/>
              </a:solidFill>
              <a:ln w="19050">
                <a:noFill/>
              </a:ln>
              <a:effectLst/>
            </c:spPr>
            <c:extLst>
              <c:ext xmlns:c16="http://schemas.microsoft.com/office/drawing/2014/chart" uri="{C3380CC4-5D6E-409C-BE32-E72D297353CC}">
                <c16:uniqueId val="{00000003-D0F6-4E80-A4E4-8AD43D868335}"/>
              </c:ext>
            </c:extLst>
          </c:dPt>
          <c:dPt>
            <c:idx val="2"/>
            <c:bubble3D val="0"/>
            <c:spPr>
              <a:solidFill>
                <a:schemeClr val="accent3"/>
              </a:solidFill>
              <a:ln w="19050">
                <a:noFill/>
              </a:ln>
              <a:effectLst/>
            </c:spPr>
            <c:extLst>
              <c:ext xmlns:c16="http://schemas.microsoft.com/office/drawing/2014/chart" uri="{C3380CC4-5D6E-409C-BE32-E72D297353CC}">
                <c16:uniqueId val="{00000005-D0F6-4E80-A4E4-8AD43D868335}"/>
              </c:ext>
            </c:extLst>
          </c:dPt>
          <c:dPt>
            <c:idx val="3"/>
            <c:bubble3D val="0"/>
            <c:spPr>
              <a:solidFill>
                <a:schemeClr val="accent3"/>
              </a:solidFill>
              <a:ln w="19050">
                <a:noFill/>
              </a:ln>
              <a:effectLst/>
            </c:spPr>
            <c:extLst>
              <c:ext xmlns:c16="http://schemas.microsoft.com/office/drawing/2014/chart" uri="{C3380CC4-5D6E-409C-BE32-E72D297353CC}">
                <c16:uniqueId val="{00000007-D0F6-4E80-A4E4-8AD43D868335}"/>
              </c:ext>
            </c:extLst>
          </c:dPt>
          <c:cat>
            <c:numRef>
              <c:f>Sheet1!$A$2:$A$5</c:f>
              <c:numCache>
                <c:formatCode>General</c:formatCode>
                <c:ptCount val="4"/>
              </c:numCache>
            </c:numRef>
          </c:cat>
          <c:val>
            <c:numRef>
              <c:f>Sheet1!$B$2:$B$5</c:f>
              <c:numCache>
                <c:formatCode>General</c:formatCode>
                <c:ptCount val="4"/>
                <c:pt idx="0">
                  <c:v>15</c:v>
                </c:pt>
                <c:pt idx="1">
                  <c:v>85</c:v>
                </c:pt>
              </c:numCache>
            </c:numRef>
          </c:val>
          <c:extLst>
            <c:ext xmlns:c16="http://schemas.microsoft.com/office/drawing/2014/chart" uri="{C3380CC4-5D6E-409C-BE32-E72D297353CC}">
              <c16:uniqueId val="{00000008-D0F6-4E80-A4E4-8AD43D868335}"/>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14'!$B$7</c:f>
              <c:strCache>
                <c:ptCount val="1"/>
                <c:pt idx="0">
                  <c:v>Adj. EBITDA</c:v>
                </c:pt>
              </c:strCache>
            </c:strRef>
          </c:tx>
          <c:spPr>
            <a:solidFill>
              <a:srgbClr val="00498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14'!$F$6:$K$6</c:f>
              <c:numCache>
                <c:formatCode>General</c:formatCode>
                <c:ptCount val="6"/>
                <c:pt idx="0">
                  <c:v>2017</c:v>
                </c:pt>
                <c:pt idx="1">
                  <c:v>2018</c:v>
                </c:pt>
                <c:pt idx="2">
                  <c:v>2019</c:v>
                </c:pt>
                <c:pt idx="3">
                  <c:v>2020</c:v>
                </c:pt>
                <c:pt idx="4">
                  <c:v>2021</c:v>
                </c:pt>
                <c:pt idx="5">
                  <c:v>2022</c:v>
                </c:pt>
              </c:numCache>
            </c:numRef>
          </c:cat>
          <c:val>
            <c:numRef>
              <c:f>'Slide 14'!$F$7:$K$7</c:f>
              <c:numCache>
                <c:formatCode>#,##0.00</c:formatCode>
                <c:ptCount val="6"/>
                <c:pt idx="0">
                  <c:v>148</c:v>
                </c:pt>
                <c:pt idx="1">
                  <c:v>159</c:v>
                </c:pt>
                <c:pt idx="2">
                  <c:v>160</c:v>
                </c:pt>
                <c:pt idx="3" formatCode="#,##0.00_);\(#,##0.00\)">
                  <c:v>174</c:v>
                </c:pt>
                <c:pt idx="4" formatCode="#,##0.00_);\(#,##0.00\)">
                  <c:v>190</c:v>
                </c:pt>
                <c:pt idx="5" formatCode="#,##0.00_);\(#,##0.00\)">
                  <c:v>216</c:v>
                </c:pt>
              </c:numCache>
            </c:numRef>
          </c:val>
          <c:extLst>
            <c:ext xmlns:c16="http://schemas.microsoft.com/office/drawing/2014/chart" uri="{C3380CC4-5D6E-409C-BE32-E72D297353CC}">
              <c16:uniqueId val="{00000000-AB80-4778-8531-D042210AA34D}"/>
            </c:ext>
          </c:extLst>
        </c:ser>
        <c:dLbls>
          <c:showLegendKey val="0"/>
          <c:showVal val="0"/>
          <c:showCatName val="0"/>
          <c:showSerName val="0"/>
          <c:showPercent val="0"/>
          <c:showBubbleSize val="0"/>
        </c:dLbls>
        <c:gapWidth val="63"/>
        <c:axId val="832955016"/>
        <c:axId val="832957968"/>
      </c:barChart>
      <c:catAx>
        <c:axId val="83295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832957968"/>
        <c:crosses val="autoZero"/>
        <c:auto val="1"/>
        <c:lblAlgn val="ctr"/>
        <c:lblOffset val="100"/>
        <c:noMultiLvlLbl val="0"/>
      </c:catAx>
      <c:valAx>
        <c:axId val="832957968"/>
        <c:scaling>
          <c:orientation val="minMax"/>
          <c:max val="220"/>
          <c:min val="100"/>
        </c:scaling>
        <c:delete val="1"/>
        <c:axPos val="l"/>
        <c:numFmt formatCode="#,##0.00" sourceLinked="1"/>
        <c:majorTickMark val="out"/>
        <c:minorTickMark val="none"/>
        <c:tickLblPos val="nextTo"/>
        <c:crossAx val="832955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14'!$B$3</c:f>
              <c:strCache>
                <c:ptCount val="1"/>
                <c:pt idx="0">
                  <c:v>Sales</c:v>
                </c:pt>
              </c:strCache>
            </c:strRef>
          </c:tx>
          <c:spPr>
            <a:solidFill>
              <a:srgbClr val="004987"/>
            </a:solidFill>
            <a:ln>
              <a:noFill/>
            </a:ln>
            <a:effectLst/>
          </c:spPr>
          <c:invertIfNegative val="0"/>
          <c:dPt>
            <c:idx val="0"/>
            <c:invertIfNegative val="0"/>
            <c:bubble3D val="0"/>
            <c:spPr>
              <a:solidFill>
                <a:srgbClr val="004987"/>
              </a:solidFill>
              <a:ln>
                <a:noFill/>
              </a:ln>
              <a:effectLst/>
            </c:spPr>
            <c:extLst>
              <c:ext xmlns:c16="http://schemas.microsoft.com/office/drawing/2014/chart" uri="{C3380CC4-5D6E-409C-BE32-E72D297353CC}">
                <c16:uniqueId val="{00000001-E5F4-4142-A8EB-C96247C0208B}"/>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14'!$F$2:$K$2</c:f>
              <c:numCache>
                <c:formatCode>General</c:formatCode>
                <c:ptCount val="6"/>
                <c:pt idx="0">
                  <c:v>2017</c:v>
                </c:pt>
                <c:pt idx="1">
                  <c:v>2018</c:v>
                </c:pt>
                <c:pt idx="2">
                  <c:v>2019</c:v>
                </c:pt>
                <c:pt idx="3">
                  <c:v>2020</c:v>
                </c:pt>
                <c:pt idx="4">
                  <c:v>2021</c:v>
                </c:pt>
                <c:pt idx="5">
                  <c:v>2022</c:v>
                </c:pt>
              </c:numCache>
            </c:numRef>
          </c:cat>
          <c:val>
            <c:numRef>
              <c:f>'Slide 14'!$F$3:$K$3</c:f>
              <c:numCache>
                <c:formatCode>#,##0</c:formatCode>
                <c:ptCount val="6"/>
                <c:pt idx="0">
                  <c:v>594.79</c:v>
                </c:pt>
                <c:pt idx="1">
                  <c:v>643.67899999999997</c:v>
                </c:pt>
                <c:pt idx="2">
                  <c:v>643.70500000000004</c:v>
                </c:pt>
                <c:pt idx="3" formatCode="0">
                  <c:v>703.64400000000001</c:v>
                </c:pt>
                <c:pt idx="4" formatCode="0">
                  <c:v>799.02300000000002</c:v>
                </c:pt>
                <c:pt idx="5" formatCode="0">
                  <c:v>942.4</c:v>
                </c:pt>
              </c:numCache>
            </c:numRef>
          </c:val>
          <c:extLst>
            <c:ext xmlns:c16="http://schemas.microsoft.com/office/drawing/2014/chart" uri="{C3380CC4-5D6E-409C-BE32-E72D297353CC}">
              <c16:uniqueId val="{00000002-E5F4-4142-A8EB-C96247C0208B}"/>
            </c:ext>
          </c:extLst>
        </c:ser>
        <c:dLbls>
          <c:dLblPos val="outEnd"/>
          <c:showLegendKey val="0"/>
          <c:showVal val="1"/>
          <c:showCatName val="0"/>
          <c:showSerName val="0"/>
          <c:showPercent val="0"/>
          <c:showBubbleSize val="0"/>
        </c:dLbls>
        <c:gapWidth val="63"/>
        <c:axId val="832955016"/>
        <c:axId val="832957968"/>
      </c:barChart>
      <c:catAx>
        <c:axId val="83295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832957968"/>
        <c:crosses val="autoZero"/>
        <c:auto val="1"/>
        <c:lblAlgn val="ctr"/>
        <c:lblOffset val="100"/>
        <c:noMultiLvlLbl val="0"/>
      </c:catAx>
      <c:valAx>
        <c:axId val="832957968"/>
        <c:scaling>
          <c:orientation val="minMax"/>
          <c:min val="400"/>
        </c:scaling>
        <c:delete val="1"/>
        <c:axPos val="l"/>
        <c:numFmt formatCode="#,##0" sourceLinked="1"/>
        <c:majorTickMark val="out"/>
        <c:minorTickMark val="none"/>
        <c:tickLblPos val="nextTo"/>
        <c:crossAx val="832955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14'!$B$3</c:f>
              <c:strCache>
                <c:ptCount val="1"/>
                <c:pt idx="0">
                  <c:v>Adj. Net Earnings</c:v>
                </c:pt>
              </c:strCache>
            </c:strRef>
          </c:tx>
          <c:spPr>
            <a:solidFill>
              <a:srgbClr val="004987"/>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14'!$F$2:$K$2</c:f>
              <c:numCache>
                <c:formatCode>General</c:formatCode>
                <c:ptCount val="6"/>
                <c:pt idx="0">
                  <c:v>2017</c:v>
                </c:pt>
                <c:pt idx="1">
                  <c:v>2018</c:v>
                </c:pt>
                <c:pt idx="2">
                  <c:v>2019</c:v>
                </c:pt>
                <c:pt idx="3">
                  <c:v>2020</c:v>
                </c:pt>
                <c:pt idx="4">
                  <c:v>2021</c:v>
                </c:pt>
                <c:pt idx="5">
                  <c:v>2022</c:v>
                </c:pt>
              </c:numCache>
            </c:numRef>
          </c:cat>
          <c:val>
            <c:numRef>
              <c:f>'Slide 14'!$F$3:$K$3</c:f>
              <c:numCache>
                <c:formatCode>#,##0</c:formatCode>
                <c:ptCount val="6"/>
                <c:pt idx="0">
                  <c:v>81.688999999999993</c:v>
                </c:pt>
                <c:pt idx="1">
                  <c:v>97.747</c:v>
                </c:pt>
                <c:pt idx="2">
                  <c:v>103.684</c:v>
                </c:pt>
                <c:pt idx="3" formatCode="0">
                  <c:v>107.78100000000001</c:v>
                </c:pt>
                <c:pt idx="4" formatCode="0">
                  <c:v>116.624</c:v>
                </c:pt>
                <c:pt idx="5" formatCode="0">
                  <c:v>130.5</c:v>
                </c:pt>
              </c:numCache>
            </c:numRef>
          </c:val>
          <c:extLst>
            <c:ext xmlns:c16="http://schemas.microsoft.com/office/drawing/2014/chart" uri="{C3380CC4-5D6E-409C-BE32-E72D297353CC}">
              <c16:uniqueId val="{00000000-F34C-445B-B0B3-EA88820FA654}"/>
            </c:ext>
          </c:extLst>
        </c:ser>
        <c:dLbls>
          <c:dLblPos val="outEnd"/>
          <c:showLegendKey val="0"/>
          <c:showVal val="1"/>
          <c:showCatName val="0"/>
          <c:showSerName val="0"/>
          <c:showPercent val="0"/>
          <c:showBubbleSize val="0"/>
        </c:dLbls>
        <c:gapWidth val="63"/>
        <c:axId val="832955016"/>
        <c:axId val="832957968"/>
      </c:barChart>
      <c:catAx>
        <c:axId val="83295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832957968"/>
        <c:crosses val="autoZero"/>
        <c:auto val="1"/>
        <c:lblAlgn val="ctr"/>
        <c:lblOffset val="100"/>
        <c:noMultiLvlLbl val="0"/>
      </c:catAx>
      <c:valAx>
        <c:axId val="832957968"/>
        <c:scaling>
          <c:orientation val="minMax"/>
          <c:min val="50"/>
        </c:scaling>
        <c:delete val="1"/>
        <c:axPos val="l"/>
        <c:numFmt formatCode="#,##0" sourceLinked="1"/>
        <c:majorTickMark val="out"/>
        <c:minorTickMark val="none"/>
        <c:tickLblPos val="nextTo"/>
        <c:crossAx val="832955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14'!$B$7</c:f>
              <c:strCache>
                <c:ptCount val="1"/>
                <c:pt idx="0">
                  <c:v>Adj. EPS</c:v>
                </c:pt>
              </c:strCache>
            </c:strRef>
          </c:tx>
          <c:spPr>
            <a:solidFill>
              <a:srgbClr val="004987"/>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14'!$F$6:$K$6</c:f>
              <c:numCache>
                <c:formatCode>General</c:formatCode>
                <c:ptCount val="6"/>
                <c:pt idx="0">
                  <c:v>2017</c:v>
                </c:pt>
                <c:pt idx="1">
                  <c:v>2018</c:v>
                </c:pt>
                <c:pt idx="2">
                  <c:v>2019</c:v>
                </c:pt>
                <c:pt idx="3">
                  <c:v>2020</c:v>
                </c:pt>
                <c:pt idx="4">
                  <c:v>2021</c:v>
                </c:pt>
                <c:pt idx="5">
                  <c:v>2022</c:v>
                </c:pt>
              </c:numCache>
            </c:numRef>
          </c:cat>
          <c:val>
            <c:numRef>
              <c:f>'Slide 14'!$F$7:$K$7</c:f>
              <c:numCache>
                <c:formatCode>#,##0.00</c:formatCode>
                <c:ptCount val="6"/>
                <c:pt idx="0">
                  <c:v>2.5299999999999998</c:v>
                </c:pt>
                <c:pt idx="1">
                  <c:v>3.01</c:v>
                </c:pt>
                <c:pt idx="2">
                  <c:v>3.19</c:v>
                </c:pt>
                <c:pt idx="3" formatCode="#,##0.00_);\(#,##0.00\)">
                  <c:v>3.3159999999999998</c:v>
                </c:pt>
                <c:pt idx="4" formatCode="#,##0.00_);\(#,##0.00\)">
                  <c:v>3.5695367680554999</c:v>
                </c:pt>
                <c:pt idx="5" formatCode="#,##0.00_);\(#,##0.00\)">
                  <c:v>4.03</c:v>
                </c:pt>
              </c:numCache>
            </c:numRef>
          </c:val>
          <c:extLst>
            <c:ext xmlns:c16="http://schemas.microsoft.com/office/drawing/2014/chart" uri="{C3380CC4-5D6E-409C-BE32-E72D297353CC}">
              <c16:uniqueId val="{00000000-AE9D-4144-8269-A42D76E72307}"/>
            </c:ext>
          </c:extLst>
        </c:ser>
        <c:dLbls>
          <c:showLegendKey val="0"/>
          <c:showVal val="0"/>
          <c:showCatName val="0"/>
          <c:showSerName val="0"/>
          <c:showPercent val="0"/>
          <c:showBubbleSize val="0"/>
        </c:dLbls>
        <c:gapWidth val="63"/>
        <c:axId val="832955016"/>
        <c:axId val="832957968"/>
      </c:barChart>
      <c:catAx>
        <c:axId val="83295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832957968"/>
        <c:crosses val="autoZero"/>
        <c:auto val="1"/>
        <c:lblAlgn val="ctr"/>
        <c:lblOffset val="100"/>
        <c:noMultiLvlLbl val="0"/>
      </c:catAx>
      <c:valAx>
        <c:axId val="832957968"/>
        <c:scaling>
          <c:orientation val="minMax"/>
          <c:max val="4.25"/>
          <c:min val="1.5"/>
        </c:scaling>
        <c:delete val="1"/>
        <c:axPos val="l"/>
        <c:numFmt formatCode="#,##0.00" sourceLinked="1"/>
        <c:majorTickMark val="out"/>
        <c:minorTickMark val="none"/>
        <c:tickLblPos val="nextTo"/>
        <c:crossAx val="832955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Sales!$B$5</c:f>
              <c:strCache>
                <c:ptCount val="1"/>
                <c:pt idx="0">
                  <c:v>Sales</c:v>
                </c:pt>
              </c:strCache>
            </c:strRef>
          </c:tx>
          <c:spPr>
            <a:solidFill>
              <a:srgbClr val="0049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Sales!$E$4:$F$4</c:f>
              <c:strCache>
                <c:ptCount val="2"/>
                <c:pt idx="0">
                  <c:v>2Q22</c:v>
                </c:pt>
                <c:pt idx="1">
                  <c:v>2Q23</c:v>
                </c:pt>
              </c:strCache>
            </c:strRef>
          </c:cat>
          <c:val>
            <c:numRef>
              <c:f>Sales!$E$5:$F$5</c:f>
              <c:numCache>
                <c:formatCode>0.0</c:formatCode>
                <c:ptCount val="2"/>
                <c:pt idx="0" formatCode="#,##0.0_);\(#,##0.0\)">
                  <c:v>236.69300000000001</c:v>
                </c:pt>
                <c:pt idx="1">
                  <c:v>231.25</c:v>
                </c:pt>
              </c:numCache>
            </c:numRef>
          </c:val>
          <c:extLst>
            <c:ext xmlns:c16="http://schemas.microsoft.com/office/drawing/2014/chart" uri="{C3380CC4-5D6E-409C-BE32-E72D297353CC}">
              <c16:uniqueId val="{00000000-FCBB-4E7C-AFB2-9E20DC2F73ED}"/>
            </c:ext>
          </c:extLst>
        </c:ser>
        <c:dLbls>
          <c:dLblPos val="ctr"/>
          <c:showLegendKey val="0"/>
          <c:showVal val="1"/>
          <c:showCatName val="0"/>
          <c:showSerName val="0"/>
          <c:showPercent val="0"/>
          <c:showBubbleSize val="0"/>
        </c:dLbls>
        <c:gapWidth val="63"/>
        <c:overlap val="100"/>
        <c:axId val="786490208"/>
        <c:axId val="786486600"/>
      </c:barChart>
      <c:catAx>
        <c:axId val="786490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50" b="1" i="0" u="none" strike="noStrike" kern="1200" baseline="0">
                <a:solidFill>
                  <a:schemeClr val="tx1">
                    <a:lumMod val="65000"/>
                    <a:lumOff val="35000"/>
                  </a:schemeClr>
                </a:solidFill>
                <a:latin typeface="+mn-lt"/>
                <a:ea typeface="+mn-ea"/>
                <a:cs typeface="+mn-cs"/>
              </a:defRPr>
            </a:pPr>
            <a:endParaRPr lang="en-US"/>
          </a:p>
        </c:txPr>
        <c:crossAx val="786486600"/>
        <c:crosses val="autoZero"/>
        <c:auto val="1"/>
        <c:lblAlgn val="ctr"/>
        <c:lblOffset val="100"/>
        <c:noMultiLvlLbl val="0"/>
      </c:catAx>
      <c:valAx>
        <c:axId val="786486600"/>
        <c:scaling>
          <c:orientation val="minMax"/>
          <c:min val="150"/>
        </c:scaling>
        <c:delete val="1"/>
        <c:axPos val="l"/>
        <c:numFmt formatCode="#,##0.0_);\(#,##0.0\)" sourceLinked="1"/>
        <c:majorTickMark val="out"/>
        <c:minorTickMark val="none"/>
        <c:tickLblPos val="nextTo"/>
        <c:crossAx val="78649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'Slide 13'!$B$6</c:f>
              <c:strCache>
                <c:ptCount val="1"/>
                <c:pt idx="0">
                  <c:v>Adj. EBITDA</c:v>
                </c:pt>
              </c:strCache>
            </c:strRef>
          </c:tx>
          <c:spPr>
            <a:solidFill>
              <a:srgbClr val="0049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13'!$E$4:$F$4</c:f>
              <c:strCache>
                <c:ptCount val="2"/>
                <c:pt idx="0">
                  <c:v>2Q22</c:v>
                </c:pt>
                <c:pt idx="1">
                  <c:v>2Q23</c:v>
                </c:pt>
              </c:strCache>
            </c:strRef>
          </c:cat>
          <c:val>
            <c:numRef>
              <c:f>'Slide 13'!$E$6:$F$6</c:f>
              <c:numCache>
                <c:formatCode>0.0</c:formatCode>
                <c:ptCount val="2"/>
                <c:pt idx="0">
                  <c:v>56.463999999999999</c:v>
                </c:pt>
                <c:pt idx="1">
                  <c:v>59.073</c:v>
                </c:pt>
              </c:numCache>
            </c:numRef>
          </c:val>
          <c:extLst>
            <c:ext xmlns:c16="http://schemas.microsoft.com/office/drawing/2014/chart" uri="{C3380CC4-5D6E-409C-BE32-E72D297353CC}">
              <c16:uniqueId val="{00000000-3532-4403-A3EE-55CB905FBF59}"/>
            </c:ext>
          </c:extLst>
        </c:ser>
        <c:dLbls>
          <c:dLblPos val="ctr"/>
          <c:showLegendKey val="0"/>
          <c:showVal val="1"/>
          <c:showCatName val="0"/>
          <c:showSerName val="0"/>
          <c:showPercent val="0"/>
          <c:showBubbleSize val="0"/>
        </c:dLbls>
        <c:gapWidth val="63"/>
        <c:overlap val="100"/>
        <c:axId val="786490208"/>
        <c:axId val="786486600"/>
      </c:barChart>
      <c:catAx>
        <c:axId val="78649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50" b="1" i="0" u="none" strike="noStrike" kern="1200" baseline="0">
                <a:solidFill>
                  <a:schemeClr val="tx1">
                    <a:lumMod val="65000"/>
                    <a:lumOff val="35000"/>
                  </a:schemeClr>
                </a:solidFill>
                <a:latin typeface="+mn-lt"/>
                <a:ea typeface="+mn-ea"/>
                <a:cs typeface="+mn-cs"/>
              </a:defRPr>
            </a:pPr>
            <a:endParaRPr lang="en-US"/>
          </a:p>
        </c:txPr>
        <c:crossAx val="786486600"/>
        <c:crosses val="autoZero"/>
        <c:auto val="1"/>
        <c:lblAlgn val="ctr"/>
        <c:lblOffset val="100"/>
        <c:noMultiLvlLbl val="0"/>
      </c:catAx>
      <c:valAx>
        <c:axId val="786486600"/>
        <c:scaling>
          <c:orientation val="minMax"/>
          <c:min val="30"/>
        </c:scaling>
        <c:delete val="1"/>
        <c:axPos val="l"/>
        <c:numFmt formatCode="0.0" sourceLinked="1"/>
        <c:majorTickMark val="out"/>
        <c:minorTickMark val="none"/>
        <c:tickLblPos val="nextTo"/>
        <c:crossAx val="78649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'Slide 13'!$B$8</c:f>
              <c:strCache>
                <c:ptCount val="1"/>
                <c:pt idx="0">
                  <c:v>Adj. Net Earnings</c:v>
                </c:pt>
              </c:strCache>
            </c:strRef>
          </c:tx>
          <c:spPr>
            <a:solidFill>
              <a:srgbClr val="0049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13'!$E$7:$F$7</c:f>
              <c:strCache>
                <c:ptCount val="2"/>
                <c:pt idx="0">
                  <c:v>2Q22</c:v>
                </c:pt>
                <c:pt idx="1">
                  <c:v>2Q23</c:v>
                </c:pt>
              </c:strCache>
            </c:strRef>
          </c:cat>
          <c:val>
            <c:numRef>
              <c:f>'Slide 13'!$E$8:$F$8</c:f>
              <c:numCache>
                <c:formatCode>0.0</c:formatCode>
                <c:ptCount val="2"/>
                <c:pt idx="0">
                  <c:v>34.447000000000003</c:v>
                </c:pt>
                <c:pt idx="1">
                  <c:v>34.441000000000003</c:v>
                </c:pt>
              </c:numCache>
            </c:numRef>
          </c:val>
          <c:extLst>
            <c:ext xmlns:c16="http://schemas.microsoft.com/office/drawing/2014/chart" uri="{C3380CC4-5D6E-409C-BE32-E72D297353CC}">
              <c16:uniqueId val="{00000000-8438-4F37-846F-D729F84A8C63}"/>
            </c:ext>
          </c:extLst>
        </c:ser>
        <c:dLbls>
          <c:dLblPos val="ctr"/>
          <c:showLegendKey val="0"/>
          <c:showVal val="1"/>
          <c:showCatName val="0"/>
          <c:showSerName val="0"/>
          <c:showPercent val="0"/>
          <c:showBubbleSize val="0"/>
        </c:dLbls>
        <c:gapWidth val="63"/>
        <c:overlap val="100"/>
        <c:axId val="786490208"/>
        <c:axId val="786486600"/>
      </c:barChart>
      <c:catAx>
        <c:axId val="78649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50" b="1" i="0" u="none" strike="noStrike" kern="1200" baseline="0">
                <a:solidFill>
                  <a:schemeClr val="tx1">
                    <a:lumMod val="65000"/>
                    <a:lumOff val="35000"/>
                  </a:schemeClr>
                </a:solidFill>
                <a:latin typeface="+mn-lt"/>
                <a:ea typeface="+mn-ea"/>
                <a:cs typeface="+mn-cs"/>
              </a:defRPr>
            </a:pPr>
            <a:endParaRPr lang="en-US"/>
          </a:p>
        </c:txPr>
        <c:crossAx val="786486600"/>
        <c:crosses val="autoZero"/>
        <c:auto val="1"/>
        <c:lblAlgn val="ctr"/>
        <c:lblOffset val="100"/>
        <c:noMultiLvlLbl val="0"/>
      </c:catAx>
      <c:valAx>
        <c:axId val="786486600"/>
        <c:scaling>
          <c:orientation val="minMax"/>
          <c:min val="0"/>
        </c:scaling>
        <c:delete val="1"/>
        <c:axPos val="l"/>
        <c:numFmt formatCode="0.0" sourceLinked="1"/>
        <c:majorTickMark val="out"/>
        <c:minorTickMark val="none"/>
        <c:tickLblPos val="nextTo"/>
        <c:crossAx val="78649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'Slide 13'!$B$7</c:f>
              <c:strCache>
                <c:ptCount val="1"/>
                <c:pt idx="0">
                  <c:v>Adj. EPS</c:v>
                </c:pt>
              </c:strCache>
            </c:strRef>
          </c:tx>
          <c:spPr>
            <a:solidFill>
              <a:srgbClr val="0049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13'!$E$6:$F$6</c:f>
              <c:strCache>
                <c:ptCount val="2"/>
                <c:pt idx="0">
                  <c:v>2Q22</c:v>
                </c:pt>
                <c:pt idx="1">
                  <c:v>2Q23</c:v>
                </c:pt>
              </c:strCache>
            </c:strRef>
          </c:cat>
          <c:val>
            <c:numRef>
              <c:f>'Slide 13'!$E$7:$F$7</c:f>
              <c:numCache>
                <c:formatCode>0.00</c:formatCode>
                <c:ptCount val="2"/>
                <c:pt idx="0">
                  <c:v>1.0660400000000001</c:v>
                </c:pt>
                <c:pt idx="1">
                  <c:v>1.0619000000000001</c:v>
                </c:pt>
              </c:numCache>
            </c:numRef>
          </c:val>
          <c:extLst>
            <c:ext xmlns:c16="http://schemas.microsoft.com/office/drawing/2014/chart" uri="{C3380CC4-5D6E-409C-BE32-E72D297353CC}">
              <c16:uniqueId val="{00000000-6AF9-4E5E-BF31-14EC9BD3C52D}"/>
            </c:ext>
          </c:extLst>
        </c:ser>
        <c:dLbls>
          <c:dLblPos val="ctr"/>
          <c:showLegendKey val="0"/>
          <c:showVal val="1"/>
          <c:showCatName val="0"/>
          <c:showSerName val="0"/>
          <c:showPercent val="0"/>
          <c:showBubbleSize val="0"/>
        </c:dLbls>
        <c:gapWidth val="63"/>
        <c:overlap val="100"/>
        <c:axId val="786490208"/>
        <c:axId val="786486600"/>
      </c:barChart>
      <c:catAx>
        <c:axId val="78649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50" b="1" i="0" u="none" strike="noStrike" kern="1200" baseline="0">
                <a:solidFill>
                  <a:schemeClr val="tx1">
                    <a:lumMod val="65000"/>
                    <a:lumOff val="35000"/>
                  </a:schemeClr>
                </a:solidFill>
                <a:latin typeface="+mn-lt"/>
                <a:ea typeface="+mn-ea"/>
                <a:cs typeface="+mn-cs"/>
              </a:defRPr>
            </a:pPr>
            <a:endParaRPr lang="en-US"/>
          </a:p>
        </c:txPr>
        <c:crossAx val="786486600"/>
        <c:crosses val="autoZero"/>
        <c:auto val="1"/>
        <c:lblAlgn val="ctr"/>
        <c:lblOffset val="100"/>
        <c:noMultiLvlLbl val="0"/>
      </c:catAx>
      <c:valAx>
        <c:axId val="786486600"/>
        <c:scaling>
          <c:orientation val="minMax"/>
          <c:min val="0.5"/>
        </c:scaling>
        <c:delete val="1"/>
        <c:axPos val="l"/>
        <c:numFmt formatCode="0.00" sourceLinked="1"/>
        <c:majorTickMark val="out"/>
        <c:minorTickMark val="none"/>
        <c:tickLblPos val="nextTo"/>
        <c:crossAx val="78649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'Slide 15'!$B$3</c:f>
              <c:strCache>
                <c:ptCount val="1"/>
                <c:pt idx="0">
                  <c:v>HNH</c:v>
                </c:pt>
              </c:strCache>
            </c:strRef>
          </c:tx>
          <c:spPr>
            <a:solidFill>
              <a:srgbClr val="004987"/>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15'!$D$2:$L$2</c:f>
              <c:strCache>
                <c:ptCount val="7"/>
                <c:pt idx="0">
                  <c:v>2017</c:v>
                </c:pt>
                <c:pt idx="1">
                  <c:v>2018</c:v>
                </c:pt>
                <c:pt idx="2">
                  <c:v>2019</c:v>
                </c:pt>
                <c:pt idx="3">
                  <c:v>2020</c:v>
                </c:pt>
                <c:pt idx="4">
                  <c:v>2021</c:v>
                </c:pt>
                <c:pt idx="5">
                  <c:v>2022</c:v>
                </c:pt>
                <c:pt idx="6">
                  <c:v>Q2'23 YTD</c:v>
                </c:pt>
              </c:strCache>
            </c:strRef>
          </c:cat>
          <c:val>
            <c:numRef>
              <c:f>'Slide 15'!$D$3:$L$3</c:f>
              <c:numCache>
                <c:formatCode>#,##0</c:formatCode>
                <c:ptCount val="7"/>
                <c:pt idx="0">
                  <c:v>315.79599999999999</c:v>
                </c:pt>
                <c:pt idx="1">
                  <c:v>341.23700000000002</c:v>
                </c:pt>
                <c:pt idx="2">
                  <c:v>347.43299999999999</c:v>
                </c:pt>
                <c:pt idx="3">
                  <c:v>400.32900000000001</c:v>
                </c:pt>
                <c:pt idx="4">
                  <c:v>442.73200000000003</c:v>
                </c:pt>
                <c:pt idx="5">
                  <c:v>527.13099999999997</c:v>
                </c:pt>
                <c:pt idx="6">
                  <c:v>268.322</c:v>
                </c:pt>
              </c:numCache>
            </c:numRef>
          </c:val>
          <c:extLst>
            <c:ext xmlns:c16="http://schemas.microsoft.com/office/drawing/2014/chart" uri="{C3380CC4-5D6E-409C-BE32-E72D297353CC}">
              <c16:uniqueId val="{00000000-64D3-4083-B930-D6D229004E29}"/>
            </c:ext>
          </c:extLst>
        </c:ser>
        <c:ser>
          <c:idx val="1"/>
          <c:order val="1"/>
          <c:tx>
            <c:strRef>
              <c:f>'Slide 15'!$B$4</c:f>
              <c:strCache>
                <c:ptCount val="1"/>
                <c:pt idx="0">
                  <c:v>ANH</c:v>
                </c:pt>
              </c:strCache>
            </c:strRef>
          </c:tx>
          <c:spPr>
            <a:solidFill>
              <a:srgbClr val="1F497D">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15'!$D$2:$L$2</c:f>
              <c:strCache>
                <c:ptCount val="7"/>
                <c:pt idx="0">
                  <c:v>2017</c:v>
                </c:pt>
                <c:pt idx="1">
                  <c:v>2018</c:v>
                </c:pt>
                <c:pt idx="2">
                  <c:v>2019</c:v>
                </c:pt>
                <c:pt idx="3">
                  <c:v>2020</c:v>
                </c:pt>
                <c:pt idx="4">
                  <c:v>2021</c:v>
                </c:pt>
                <c:pt idx="5">
                  <c:v>2022</c:v>
                </c:pt>
                <c:pt idx="6">
                  <c:v>Q2'23 YTD</c:v>
                </c:pt>
              </c:strCache>
            </c:strRef>
          </c:cat>
          <c:val>
            <c:numRef>
              <c:f>'Slide 15'!$D$4:$L$4</c:f>
              <c:numCache>
                <c:formatCode>#,##0</c:formatCode>
                <c:ptCount val="7"/>
                <c:pt idx="0">
                  <c:v>157.68799999999999</c:v>
                </c:pt>
                <c:pt idx="1">
                  <c:v>175.69300000000001</c:v>
                </c:pt>
                <c:pt idx="2">
                  <c:v>177.577</c:v>
                </c:pt>
                <c:pt idx="3">
                  <c:v>192.191</c:v>
                </c:pt>
                <c:pt idx="4">
                  <c:v>226.77600000000001</c:v>
                </c:pt>
                <c:pt idx="5">
                  <c:v>262.29700000000003</c:v>
                </c:pt>
                <c:pt idx="6">
                  <c:v>126.218</c:v>
                </c:pt>
              </c:numCache>
            </c:numRef>
          </c:val>
          <c:extLst>
            <c:ext xmlns:c16="http://schemas.microsoft.com/office/drawing/2014/chart" uri="{C3380CC4-5D6E-409C-BE32-E72D297353CC}">
              <c16:uniqueId val="{00000001-64D3-4083-B930-D6D229004E29}"/>
            </c:ext>
          </c:extLst>
        </c:ser>
        <c:ser>
          <c:idx val="2"/>
          <c:order val="2"/>
          <c:tx>
            <c:strRef>
              <c:f>'Slide 15'!$B$5</c:f>
              <c:strCache>
                <c:ptCount val="1"/>
                <c:pt idx="0">
                  <c:v>SP</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15'!$D$2:$L$2</c:f>
              <c:strCache>
                <c:ptCount val="7"/>
                <c:pt idx="0">
                  <c:v>2017</c:v>
                </c:pt>
                <c:pt idx="1">
                  <c:v>2018</c:v>
                </c:pt>
                <c:pt idx="2">
                  <c:v>2019</c:v>
                </c:pt>
                <c:pt idx="3">
                  <c:v>2020</c:v>
                </c:pt>
                <c:pt idx="4">
                  <c:v>2021</c:v>
                </c:pt>
                <c:pt idx="5">
                  <c:v>2022</c:v>
                </c:pt>
                <c:pt idx="6">
                  <c:v>Q2'23 YTD</c:v>
                </c:pt>
              </c:strCache>
            </c:strRef>
          </c:cat>
          <c:val>
            <c:numRef>
              <c:f>'Slide 15'!$D$5:$L$5</c:f>
              <c:numCache>
                <c:formatCode>#,##0</c:formatCode>
                <c:ptCount val="7"/>
                <c:pt idx="0">
                  <c:v>73.355000000000004</c:v>
                </c:pt>
                <c:pt idx="1">
                  <c:v>75.808000000000007</c:v>
                </c:pt>
                <c:pt idx="2">
                  <c:v>92.257000000000005</c:v>
                </c:pt>
                <c:pt idx="3">
                  <c:v>103.566</c:v>
                </c:pt>
                <c:pt idx="4">
                  <c:v>117.02</c:v>
                </c:pt>
                <c:pt idx="5">
                  <c:v>131.43799999999999</c:v>
                </c:pt>
                <c:pt idx="6">
                  <c:v>64.956999999999994</c:v>
                </c:pt>
              </c:numCache>
            </c:numRef>
          </c:val>
          <c:extLst>
            <c:ext xmlns:c16="http://schemas.microsoft.com/office/drawing/2014/chart" uri="{C3380CC4-5D6E-409C-BE32-E72D297353CC}">
              <c16:uniqueId val="{00000002-64D3-4083-B930-D6D229004E29}"/>
            </c:ext>
          </c:extLst>
        </c:ser>
        <c:ser>
          <c:idx val="3"/>
          <c:order val="3"/>
          <c:tx>
            <c:strRef>
              <c:f>'Slide 15'!$B$6</c:f>
              <c:strCache>
                <c:ptCount val="1"/>
                <c:pt idx="0">
                  <c:v>Other</c:v>
                </c:pt>
              </c:strCache>
            </c:strRef>
          </c:tx>
          <c:spPr>
            <a:solidFill>
              <a:srgbClr val="1F497D">
                <a:lumMod val="20000"/>
                <a:lumOff val="80000"/>
              </a:srgb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15'!$D$2:$L$2</c:f>
              <c:strCache>
                <c:ptCount val="7"/>
                <c:pt idx="0">
                  <c:v>2017</c:v>
                </c:pt>
                <c:pt idx="1">
                  <c:v>2018</c:v>
                </c:pt>
                <c:pt idx="2">
                  <c:v>2019</c:v>
                </c:pt>
                <c:pt idx="3">
                  <c:v>2020</c:v>
                </c:pt>
                <c:pt idx="4">
                  <c:v>2021</c:v>
                </c:pt>
                <c:pt idx="5">
                  <c:v>2022</c:v>
                </c:pt>
                <c:pt idx="6">
                  <c:v>Q2'23 YTD</c:v>
                </c:pt>
              </c:strCache>
            </c:strRef>
          </c:cat>
          <c:val>
            <c:numRef>
              <c:f>'Slide 15'!$D$6:$L$6</c:f>
              <c:numCache>
                <c:formatCode>#,##0</c:formatCode>
                <c:ptCount val="7"/>
                <c:pt idx="0">
                  <c:v>47.951000000000001</c:v>
                </c:pt>
                <c:pt idx="1">
                  <c:v>50.941000000000003</c:v>
                </c:pt>
                <c:pt idx="2">
                  <c:v>26.457999999999998</c:v>
                </c:pt>
                <c:pt idx="3">
                  <c:v>7.5570000000000004</c:v>
                </c:pt>
                <c:pt idx="4">
                  <c:v>12.494</c:v>
                </c:pt>
                <c:pt idx="5">
                  <c:v>21.503</c:v>
                </c:pt>
                <c:pt idx="6">
                  <c:v>4.2939999999999996</c:v>
                </c:pt>
              </c:numCache>
            </c:numRef>
          </c:val>
          <c:extLst>
            <c:ext xmlns:c16="http://schemas.microsoft.com/office/drawing/2014/chart" uri="{C3380CC4-5D6E-409C-BE32-E72D297353CC}">
              <c16:uniqueId val="{00000003-64D3-4083-B930-D6D229004E29}"/>
            </c:ext>
          </c:extLst>
        </c:ser>
        <c:dLbls>
          <c:showLegendKey val="0"/>
          <c:showVal val="0"/>
          <c:showCatName val="0"/>
          <c:showSerName val="0"/>
          <c:showPercent val="0"/>
          <c:showBubbleSize val="0"/>
        </c:dLbls>
        <c:gapWidth val="63"/>
        <c:overlap val="100"/>
        <c:axId val="941257232"/>
        <c:axId val="941256904"/>
      </c:barChart>
      <c:lineChart>
        <c:grouping val="standard"/>
        <c:varyColors val="0"/>
        <c:ser>
          <c:idx val="4"/>
          <c:order val="4"/>
          <c:tx>
            <c:strRef>
              <c:f>'Slide 15'!$B$7</c:f>
              <c:strCache>
                <c:ptCount val="1"/>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900" b="1" i="0" u="none" strike="noStrike" kern="1200" baseline="0">
                    <a:solidFill>
                      <a:srgbClr val="004987"/>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15'!$D$2:$L$2</c:f>
              <c:strCache>
                <c:ptCount val="7"/>
                <c:pt idx="0">
                  <c:v>2017</c:v>
                </c:pt>
                <c:pt idx="1">
                  <c:v>2018</c:v>
                </c:pt>
                <c:pt idx="2">
                  <c:v>2019</c:v>
                </c:pt>
                <c:pt idx="3">
                  <c:v>2020</c:v>
                </c:pt>
                <c:pt idx="4">
                  <c:v>2021</c:v>
                </c:pt>
                <c:pt idx="5">
                  <c:v>2022</c:v>
                </c:pt>
                <c:pt idx="6">
                  <c:v>Q2'23 YTD</c:v>
                </c:pt>
              </c:strCache>
            </c:strRef>
          </c:cat>
          <c:val>
            <c:numRef>
              <c:f>'Slide 15'!$D$7:$L$7</c:f>
              <c:numCache>
                <c:formatCode>#,##0</c:formatCode>
                <c:ptCount val="7"/>
                <c:pt idx="0">
                  <c:v>594.79</c:v>
                </c:pt>
                <c:pt idx="1">
                  <c:v>643.67900000000009</c:v>
                </c:pt>
                <c:pt idx="2">
                  <c:v>643.72500000000002</c:v>
                </c:pt>
                <c:pt idx="3">
                  <c:v>703.64300000000003</c:v>
                </c:pt>
                <c:pt idx="4">
                  <c:v>799.02200000000005</c:v>
                </c:pt>
                <c:pt idx="5">
                  <c:v>942.36900000000003</c:v>
                </c:pt>
                <c:pt idx="6">
                  <c:v>463.791</c:v>
                </c:pt>
              </c:numCache>
            </c:numRef>
          </c:val>
          <c:smooth val="0"/>
          <c:extLst>
            <c:ext xmlns:c16="http://schemas.microsoft.com/office/drawing/2014/chart" uri="{C3380CC4-5D6E-409C-BE32-E72D297353CC}">
              <c16:uniqueId val="{00000004-64D3-4083-B930-D6D229004E29}"/>
            </c:ext>
          </c:extLst>
        </c:ser>
        <c:dLbls>
          <c:showLegendKey val="0"/>
          <c:showVal val="0"/>
          <c:showCatName val="0"/>
          <c:showSerName val="0"/>
          <c:showPercent val="0"/>
          <c:showBubbleSize val="0"/>
        </c:dLbls>
        <c:marker val="1"/>
        <c:smooth val="0"/>
        <c:axId val="941257232"/>
        <c:axId val="941256904"/>
      </c:lineChart>
      <c:catAx>
        <c:axId val="941257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crossAx val="941256904"/>
        <c:crosses val="autoZero"/>
        <c:auto val="1"/>
        <c:lblAlgn val="ctr"/>
        <c:lblOffset val="100"/>
        <c:noMultiLvlLbl val="0"/>
      </c:catAx>
      <c:valAx>
        <c:axId val="941256904"/>
        <c:scaling>
          <c:orientation val="minMax"/>
          <c:max val="1000"/>
          <c:min val="0"/>
        </c:scaling>
        <c:delete val="1"/>
        <c:axPos val="l"/>
        <c:numFmt formatCode="#,##0" sourceLinked="1"/>
        <c:majorTickMark val="out"/>
        <c:minorTickMark val="none"/>
        <c:tickLblPos val="nextTo"/>
        <c:crossAx val="94125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b="1">
          <a:latin typeface="Calibri Light" panose="020F0302020204030204" pitchFamily="34" charset="0"/>
          <a:ea typeface="Calibri Light" panose="020F0302020204030204" pitchFamily="34" charset="0"/>
          <a:cs typeface="Calibri Light" panose="020F030202020403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'Slide 15'!$B$3</c:f>
              <c:strCache>
                <c:ptCount val="1"/>
                <c:pt idx="0">
                  <c:v>HNH</c:v>
                </c:pt>
              </c:strCache>
            </c:strRef>
          </c:tx>
          <c:spPr>
            <a:solidFill>
              <a:srgbClr val="004987"/>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15'!$D$2:$L$2</c:f>
              <c:strCache>
                <c:ptCount val="7"/>
                <c:pt idx="0">
                  <c:v>2017</c:v>
                </c:pt>
                <c:pt idx="1">
                  <c:v>2018</c:v>
                </c:pt>
                <c:pt idx="2">
                  <c:v>2019</c:v>
                </c:pt>
                <c:pt idx="3">
                  <c:v>2020</c:v>
                </c:pt>
                <c:pt idx="4">
                  <c:v>2021</c:v>
                </c:pt>
                <c:pt idx="5">
                  <c:v>2022</c:v>
                </c:pt>
                <c:pt idx="6">
                  <c:v>Q2'23 YTD</c:v>
                </c:pt>
              </c:strCache>
            </c:strRef>
          </c:cat>
          <c:val>
            <c:numRef>
              <c:f>'Slide 15'!$D$3:$L$3</c:f>
              <c:numCache>
                <c:formatCode>#,##0</c:formatCode>
                <c:ptCount val="7"/>
                <c:pt idx="0">
                  <c:v>80</c:v>
                </c:pt>
                <c:pt idx="1">
                  <c:v>84</c:v>
                </c:pt>
                <c:pt idx="2">
                  <c:v>83</c:v>
                </c:pt>
                <c:pt idx="3">
                  <c:v>97</c:v>
                </c:pt>
                <c:pt idx="4">
                  <c:v>112</c:v>
                </c:pt>
                <c:pt idx="5">
                  <c:v>123</c:v>
                </c:pt>
                <c:pt idx="6">
                  <c:v>69.430999999999997</c:v>
                </c:pt>
              </c:numCache>
            </c:numRef>
          </c:val>
          <c:extLst>
            <c:ext xmlns:c16="http://schemas.microsoft.com/office/drawing/2014/chart" uri="{C3380CC4-5D6E-409C-BE32-E72D297353CC}">
              <c16:uniqueId val="{00000000-2A1A-4AF5-AFD3-B6D53DA90B30}"/>
            </c:ext>
          </c:extLst>
        </c:ser>
        <c:ser>
          <c:idx val="1"/>
          <c:order val="1"/>
          <c:tx>
            <c:strRef>
              <c:f>'Slide 15'!$B$4</c:f>
              <c:strCache>
                <c:ptCount val="1"/>
                <c:pt idx="0">
                  <c:v>ANH</c:v>
                </c:pt>
              </c:strCache>
            </c:strRef>
          </c:tx>
          <c:spPr>
            <a:solidFill>
              <a:srgbClr val="1F497D">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15'!$D$2:$L$2</c:f>
              <c:strCache>
                <c:ptCount val="7"/>
                <c:pt idx="0">
                  <c:v>2017</c:v>
                </c:pt>
                <c:pt idx="1">
                  <c:v>2018</c:v>
                </c:pt>
                <c:pt idx="2">
                  <c:v>2019</c:v>
                </c:pt>
                <c:pt idx="3">
                  <c:v>2020</c:v>
                </c:pt>
                <c:pt idx="4">
                  <c:v>2021</c:v>
                </c:pt>
                <c:pt idx="5">
                  <c:v>2022</c:v>
                </c:pt>
                <c:pt idx="6">
                  <c:v>Q2'23 YTD</c:v>
                </c:pt>
              </c:strCache>
            </c:strRef>
          </c:cat>
          <c:val>
            <c:numRef>
              <c:f>'Slide 15'!$D$4:$L$4</c:f>
              <c:numCache>
                <c:formatCode>#,##0</c:formatCode>
                <c:ptCount val="7"/>
                <c:pt idx="0">
                  <c:v>29</c:v>
                </c:pt>
                <c:pt idx="1">
                  <c:v>33</c:v>
                </c:pt>
                <c:pt idx="2">
                  <c:v>33</c:v>
                </c:pt>
                <c:pt idx="3">
                  <c:v>39</c:v>
                </c:pt>
                <c:pt idx="4">
                  <c:v>37</c:v>
                </c:pt>
                <c:pt idx="5">
                  <c:v>47</c:v>
                </c:pt>
                <c:pt idx="6">
                  <c:v>22.847000000000001</c:v>
                </c:pt>
              </c:numCache>
            </c:numRef>
          </c:val>
          <c:extLst>
            <c:ext xmlns:c16="http://schemas.microsoft.com/office/drawing/2014/chart" uri="{C3380CC4-5D6E-409C-BE32-E72D297353CC}">
              <c16:uniqueId val="{00000001-2A1A-4AF5-AFD3-B6D53DA90B30}"/>
            </c:ext>
          </c:extLst>
        </c:ser>
        <c:ser>
          <c:idx val="2"/>
          <c:order val="2"/>
          <c:tx>
            <c:strRef>
              <c:f>'Slide 15'!$B$5</c:f>
              <c:strCache>
                <c:ptCount val="1"/>
                <c:pt idx="0">
                  <c:v>SP</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15'!$D$2:$L$2</c:f>
              <c:strCache>
                <c:ptCount val="7"/>
                <c:pt idx="0">
                  <c:v>2017</c:v>
                </c:pt>
                <c:pt idx="1">
                  <c:v>2018</c:v>
                </c:pt>
                <c:pt idx="2">
                  <c:v>2019</c:v>
                </c:pt>
                <c:pt idx="3">
                  <c:v>2020</c:v>
                </c:pt>
                <c:pt idx="4">
                  <c:v>2021</c:v>
                </c:pt>
                <c:pt idx="5">
                  <c:v>2022</c:v>
                </c:pt>
                <c:pt idx="6">
                  <c:v>Q2'23 YTD</c:v>
                </c:pt>
              </c:strCache>
            </c:strRef>
          </c:cat>
          <c:val>
            <c:numRef>
              <c:f>'Slide 15'!$D$5:$L$5</c:f>
              <c:numCache>
                <c:formatCode>#,##0</c:formatCode>
                <c:ptCount val="7"/>
                <c:pt idx="0">
                  <c:v>32</c:v>
                </c:pt>
                <c:pt idx="1">
                  <c:v>32</c:v>
                </c:pt>
                <c:pt idx="2">
                  <c:v>39</c:v>
                </c:pt>
                <c:pt idx="3">
                  <c:v>39</c:v>
                </c:pt>
                <c:pt idx="4">
                  <c:v>42</c:v>
                </c:pt>
                <c:pt idx="5">
                  <c:v>44</c:v>
                </c:pt>
                <c:pt idx="6">
                  <c:v>23.535</c:v>
                </c:pt>
              </c:numCache>
            </c:numRef>
          </c:val>
          <c:extLst>
            <c:ext xmlns:c16="http://schemas.microsoft.com/office/drawing/2014/chart" uri="{C3380CC4-5D6E-409C-BE32-E72D297353CC}">
              <c16:uniqueId val="{00000002-2A1A-4AF5-AFD3-B6D53DA90B30}"/>
            </c:ext>
          </c:extLst>
        </c:ser>
        <c:ser>
          <c:idx val="3"/>
          <c:order val="3"/>
          <c:tx>
            <c:strRef>
              <c:f>'Slide 15'!$B$6</c:f>
              <c:strCache>
                <c:ptCount val="1"/>
                <c:pt idx="0">
                  <c:v>Other</c:v>
                </c:pt>
              </c:strCache>
            </c:strRef>
          </c:tx>
          <c:spPr>
            <a:solidFill>
              <a:srgbClr val="1F497D">
                <a:lumMod val="20000"/>
                <a:lumOff val="80000"/>
              </a:srgb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15'!$D$2:$L$2</c:f>
              <c:strCache>
                <c:ptCount val="7"/>
                <c:pt idx="0">
                  <c:v>2017</c:v>
                </c:pt>
                <c:pt idx="1">
                  <c:v>2018</c:v>
                </c:pt>
                <c:pt idx="2">
                  <c:v>2019</c:v>
                </c:pt>
                <c:pt idx="3">
                  <c:v>2020</c:v>
                </c:pt>
                <c:pt idx="4">
                  <c:v>2021</c:v>
                </c:pt>
                <c:pt idx="5">
                  <c:v>2022</c:v>
                </c:pt>
                <c:pt idx="6">
                  <c:v>Q2'23 YTD</c:v>
                </c:pt>
              </c:strCache>
            </c:strRef>
          </c:cat>
          <c:val>
            <c:numRef>
              <c:f>'Slide 15'!$D$6:$L$6</c:f>
              <c:numCache>
                <c:formatCode>#,##0</c:formatCode>
                <c:ptCount val="7"/>
                <c:pt idx="0">
                  <c:v>7</c:v>
                </c:pt>
                <c:pt idx="1">
                  <c:v>10</c:v>
                </c:pt>
                <c:pt idx="2">
                  <c:v>5</c:v>
                </c:pt>
                <c:pt idx="3">
                  <c:v>-1</c:v>
                </c:pt>
                <c:pt idx="4">
                  <c:v>0</c:v>
                </c:pt>
                <c:pt idx="5">
                  <c:v>2</c:v>
                </c:pt>
                <c:pt idx="6">
                  <c:v>-0.621</c:v>
                </c:pt>
              </c:numCache>
            </c:numRef>
          </c:val>
          <c:extLst>
            <c:ext xmlns:c16="http://schemas.microsoft.com/office/drawing/2014/chart" uri="{C3380CC4-5D6E-409C-BE32-E72D297353CC}">
              <c16:uniqueId val="{00000003-2A1A-4AF5-AFD3-B6D53DA90B30}"/>
            </c:ext>
          </c:extLst>
        </c:ser>
        <c:dLbls>
          <c:showLegendKey val="0"/>
          <c:showVal val="0"/>
          <c:showCatName val="0"/>
          <c:showSerName val="0"/>
          <c:showPercent val="0"/>
          <c:showBubbleSize val="0"/>
        </c:dLbls>
        <c:gapWidth val="63"/>
        <c:overlap val="100"/>
        <c:axId val="941257232"/>
        <c:axId val="941256904"/>
      </c:barChart>
      <c:lineChart>
        <c:grouping val="standard"/>
        <c:varyColors val="0"/>
        <c:ser>
          <c:idx val="4"/>
          <c:order val="4"/>
          <c:tx>
            <c:strRef>
              <c:f>'Slide 15'!$B$7</c:f>
              <c:strCache>
                <c:ptCount val="1"/>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900" b="1" i="0" u="none" strike="noStrike" kern="1200" baseline="0">
                    <a:solidFill>
                      <a:srgbClr val="004987"/>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15'!$D$2:$L$2</c:f>
              <c:strCache>
                <c:ptCount val="7"/>
                <c:pt idx="0">
                  <c:v>2017</c:v>
                </c:pt>
                <c:pt idx="1">
                  <c:v>2018</c:v>
                </c:pt>
                <c:pt idx="2">
                  <c:v>2019</c:v>
                </c:pt>
                <c:pt idx="3">
                  <c:v>2020</c:v>
                </c:pt>
                <c:pt idx="4">
                  <c:v>2021</c:v>
                </c:pt>
                <c:pt idx="5">
                  <c:v>2022</c:v>
                </c:pt>
                <c:pt idx="6">
                  <c:v>Q2'23 YTD</c:v>
                </c:pt>
              </c:strCache>
            </c:strRef>
          </c:cat>
          <c:val>
            <c:numRef>
              <c:f>'Slide 15'!$D$7:$L$7</c:f>
              <c:numCache>
                <c:formatCode>#,##0</c:formatCode>
                <c:ptCount val="7"/>
                <c:pt idx="0">
                  <c:v>148</c:v>
                </c:pt>
                <c:pt idx="1">
                  <c:v>159</c:v>
                </c:pt>
                <c:pt idx="2">
                  <c:v>160</c:v>
                </c:pt>
                <c:pt idx="3">
                  <c:v>175</c:v>
                </c:pt>
                <c:pt idx="4">
                  <c:v>190</c:v>
                </c:pt>
                <c:pt idx="5">
                  <c:v>216</c:v>
                </c:pt>
                <c:pt idx="6">
                  <c:v>115.193</c:v>
                </c:pt>
              </c:numCache>
            </c:numRef>
          </c:val>
          <c:smooth val="0"/>
          <c:extLst>
            <c:ext xmlns:c16="http://schemas.microsoft.com/office/drawing/2014/chart" uri="{C3380CC4-5D6E-409C-BE32-E72D297353CC}">
              <c16:uniqueId val="{00000004-2A1A-4AF5-AFD3-B6D53DA90B30}"/>
            </c:ext>
          </c:extLst>
        </c:ser>
        <c:dLbls>
          <c:showLegendKey val="0"/>
          <c:showVal val="0"/>
          <c:showCatName val="0"/>
          <c:showSerName val="0"/>
          <c:showPercent val="0"/>
          <c:showBubbleSize val="0"/>
        </c:dLbls>
        <c:marker val="1"/>
        <c:smooth val="0"/>
        <c:axId val="941257232"/>
        <c:axId val="941256904"/>
      </c:lineChart>
      <c:catAx>
        <c:axId val="941257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crossAx val="941256904"/>
        <c:crosses val="autoZero"/>
        <c:auto val="1"/>
        <c:lblAlgn val="ctr"/>
        <c:lblOffset val="100"/>
        <c:noMultiLvlLbl val="0"/>
      </c:catAx>
      <c:valAx>
        <c:axId val="941256904"/>
        <c:scaling>
          <c:orientation val="minMax"/>
          <c:max val="250"/>
          <c:min val="0"/>
        </c:scaling>
        <c:delete val="1"/>
        <c:axPos val="l"/>
        <c:numFmt formatCode="#,##0" sourceLinked="1"/>
        <c:majorTickMark val="out"/>
        <c:minorTickMark val="none"/>
        <c:tickLblPos val="nextTo"/>
        <c:crossAx val="94125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b="1">
          <a:latin typeface="Calibri Light" panose="020F0302020204030204" pitchFamily="34" charset="0"/>
          <a:ea typeface="Calibri Light" panose="020F0302020204030204" pitchFamily="34" charset="0"/>
          <a:cs typeface="Calibri Light" panose="020F0302020204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3"/>
            </a:solidFill>
            <a:ln>
              <a:noFill/>
            </a:ln>
          </c:spPr>
          <c:dPt>
            <c:idx val="0"/>
            <c:bubble3D val="0"/>
            <c:spPr>
              <a:solidFill>
                <a:schemeClr val="accent2">
                  <a:lumMod val="40000"/>
                  <a:lumOff val="60000"/>
                </a:schemeClr>
              </a:solidFill>
              <a:ln w="19050">
                <a:noFill/>
              </a:ln>
              <a:effectLst/>
            </c:spPr>
            <c:extLst>
              <c:ext xmlns:c16="http://schemas.microsoft.com/office/drawing/2014/chart" uri="{C3380CC4-5D6E-409C-BE32-E72D297353CC}">
                <c16:uniqueId val="{00000001-4746-4477-A61B-BC171E74EF1A}"/>
              </c:ext>
            </c:extLst>
          </c:dPt>
          <c:dPt>
            <c:idx val="1"/>
            <c:bubble3D val="0"/>
            <c:spPr>
              <a:solidFill>
                <a:schemeClr val="accent1"/>
              </a:solidFill>
              <a:ln w="19050">
                <a:noFill/>
              </a:ln>
              <a:effectLst/>
            </c:spPr>
            <c:extLst>
              <c:ext xmlns:c16="http://schemas.microsoft.com/office/drawing/2014/chart" uri="{C3380CC4-5D6E-409C-BE32-E72D297353CC}">
                <c16:uniqueId val="{00000003-4746-4477-A61B-BC171E74EF1A}"/>
              </c:ext>
            </c:extLst>
          </c:dPt>
          <c:dPt>
            <c:idx val="2"/>
            <c:bubble3D val="0"/>
            <c:spPr>
              <a:solidFill>
                <a:schemeClr val="accent3"/>
              </a:solidFill>
              <a:ln w="19050">
                <a:noFill/>
              </a:ln>
              <a:effectLst/>
            </c:spPr>
            <c:extLst>
              <c:ext xmlns:c16="http://schemas.microsoft.com/office/drawing/2014/chart" uri="{C3380CC4-5D6E-409C-BE32-E72D297353CC}">
                <c16:uniqueId val="{00000005-4746-4477-A61B-BC171E74EF1A}"/>
              </c:ext>
            </c:extLst>
          </c:dPt>
          <c:dPt>
            <c:idx val="3"/>
            <c:bubble3D val="0"/>
            <c:spPr>
              <a:solidFill>
                <a:schemeClr val="accent3"/>
              </a:solidFill>
              <a:ln w="19050">
                <a:noFill/>
              </a:ln>
              <a:effectLst/>
            </c:spPr>
            <c:extLst>
              <c:ext xmlns:c16="http://schemas.microsoft.com/office/drawing/2014/chart" uri="{C3380CC4-5D6E-409C-BE32-E72D297353CC}">
                <c16:uniqueId val="{00000007-4746-4477-A61B-BC171E74EF1A}"/>
              </c:ext>
            </c:extLst>
          </c:dPt>
          <c:cat>
            <c:numRef>
              <c:f>Sheet1!$A$2:$A$5</c:f>
              <c:numCache>
                <c:formatCode>General</c:formatCode>
                <c:ptCount val="4"/>
              </c:numCache>
            </c:numRef>
          </c:cat>
          <c:val>
            <c:numRef>
              <c:f>Sheet1!$B$2:$B$5</c:f>
              <c:numCache>
                <c:formatCode>General</c:formatCode>
                <c:ptCount val="4"/>
                <c:pt idx="0">
                  <c:v>28</c:v>
                </c:pt>
                <c:pt idx="1">
                  <c:v>72</c:v>
                </c:pt>
              </c:numCache>
            </c:numRef>
          </c:val>
          <c:extLst>
            <c:ext xmlns:c16="http://schemas.microsoft.com/office/drawing/2014/chart" uri="{C3380CC4-5D6E-409C-BE32-E72D297353CC}">
              <c16:uniqueId val="{00000008-4746-4477-A61B-BC171E74EF1A}"/>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097750265136607E-2"/>
          <c:y val="6.9998586357383596E-2"/>
          <c:w val="0.88710574347952165"/>
          <c:h val="0.67773064458491983"/>
        </c:manualLayout>
      </c:layout>
      <c:barChart>
        <c:barDir val="col"/>
        <c:grouping val="clustered"/>
        <c:varyColors val="0"/>
        <c:ser>
          <c:idx val="0"/>
          <c:order val="0"/>
          <c:tx>
            <c:strRef>
              <c:f>Sheet1!$B$1</c:f>
              <c:strCache>
                <c:ptCount val="1"/>
                <c:pt idx="0">
                  <c:v>Cash Flow From Operations</c:v>
                </c:pt>
              </c:strCache>
            </c:strRef>
          </c:tx>
          <c:spPr>
            <a:solidFill>
              <a:srgbClr val="004987"/>
            </a:solidFill>
            <a:ln>
              <a:noFill/>
            </a:ln>
            <a:effectLst/>
          </c:spPr>
          <c:invertIfNegative val="0"/>
          <c:dLbls>
            <c:dLbl>
              <c:idx val="5"/>
              <c:tx>
                <c:rich>
                  <a:bodyPr/>
                  <a:lstStyle/>
                  <a:p>
                    <a:fld id="{AA738F51-E043-494E-9FC8-BED6DA78C2B9}" type="VALUE">
                      <a:rPr lang="en-US">
                        <a:solidFill>
                          <a:schemeClr val="bg1"/>
                        </a:solidFill>
                      </a:rPr>
                      <a:pPr/>
                      <a:t>[VALUE]</a:t>
                    </a:fld>
                    <a:endParaRPr lang="en-US"/>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2EC1-4E6A-93BC-49454BE83B22}"/>
                </c:ext>
              </c:extLst>
            </c:dLbl>
            <c:spPr>
              <a:noFill/>
              <a:ln>
                <a:noFill/>
              </a:ln>
              <a:effectLst/>
            </c:spPr>
            <c:txPr>
              <a:bodyPr rot="0" spcFirstLastPara="1" vertOverflow="ellipsis" vert="horz" wrap="square" lIns="0" tIns="0" rIns="45720" bIns="0" spcCol="274320" anchor="t" anchorCtr="0">
                <a:spAutoFit/>
              </a:bodyPr>
              <a:lstStyle/>
              <a:p>
                <a:pPr>
                  <a:defRPr sz="1050" b="1" i="0" u="none" strike="noStrike" kern="1200"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Sheet1!$A$6:$A$15</c:f>
              <c:strCache>
                <c:ptCount val="10"/>
                <c:pt idx="0">
                  <c:v>2014</c:v>
                </c:pt>
                <c:pt idx="1">
                  <c:v>2015</c:v>
                </c:pt>
                <c:pt idx="2">
                  <c:v>2016</c:v>
                </c:pt>
                <c:pt idx="3">
                  <c:v>2017</c:v>
                </c:pt>
                <c:pt idx="4">
                  <c:v>2018</c:v>
                </c:pt>
                <c:pt idx="5">
                  <c:v>2019</c:v>
                </c:pt>
                <c:pt idx="6">
                  <c:v>2020</c:v>
                </c:pt>
                <c:pt idx="7">
                  <c:v>2021</c:v>
                </c:pt>
                <c:pt idx="8">
                  <c:v>2022</c:v>
                </c:pt>
                <c:pt idx="9">
                  <c:v>Q2'23 TTM*</c:v>
                </c:pt>
              </c:strCache>
            </c:strRef>
          </c:cat>
          <c:val>
            <c:numRef>
              <c:f>Sheet1!$B$6:$B$15</c:f>
              <c:numCache>
                <c:formatCode>_(* #,##0_);_(* \(#,##0\);_(* "-"??_);_(@_)</c:formatCode>
                <c:ptCount val="10"/>
                <c:pt idx="0">
                  <c:v>85</c:v>
                </c:pt>
                <c:pt idx="1">
                  <c:v>104</c:v>
                </c:pt>
                <c:pt idx="2">
                  <c:v>108</c:v>
                </c:pt>
                <c:pt idx="3">
                  <c:v>111</c:v>
                </c:pt>
                <c:pt idx="4">
                  <c:v>119</c:v>
                </c:pt>
                <c:pt idx="5">
                  <c:v>124.461</c:v>
                </c:pt>
                <c:pt idx="6">
                  <c:v>150.494</c:v>
                </c:pt>
                <c:pt idx="7">
                  <c:v>160.51400000000001</c:v>
                </c:pt>
                <c:pt idx="8">
                  <c:v>139</c:v>
                </c:pt>
                <c:pt idx="9">
                  <c:v>153.10499999999999</c:v>
                </c:pt>
              </c:numCache>
            </c:numRef>
          </c:val>
          <c:extLst>
            <c:ext xmlns:c16="http://schemas.microsoft.com/office/drawing/2014/chart" uri="{C3380CC4-5D6E-409C-BE32-E72D297353CC}">
              <c16:uniqueId val="{00000001-2EC1-4E6A-93BC-49454BE83B22}"/>
            </c:ext>
          </c:extLst>
        </c:ser>
        <c:dLbls>
          <c:showLegendKey val="0"/>
          <c:showVal val="0"/>
          <c:showCatName val="0"/>
          <c:showSerName val="0"/>
          <c:showPercent val="0"/>
          <c:showBubbleSize val="0"/>
        </c:dLbls>
        <c:gapWidth val="63"/>
        <c:overlap val="-14"/>
        <c:axId val="734229928"/>
        <c:axId val="734227960"/>
      </c:barChart>
      <c:lineChart>
        <c:grouping val="stacked"/>
        <c:varyColors val="0"/>
        <c:ser>
          <c:idx val="1"/>
          <c:order val="1"/>
          <c:tx>
            <c:strRef>
              <c:f>Sheet1!$C$1</c:f>
              <c:strCache>
                <c:ptCount val="1"/>
                <c:pt idx="0">
                  <c:v>Net Debt divided by TTM* Adj. EBITDA</c:v>
                </c:pt>
              </c:strCache>
            </c:strRef>
          </c:tx>
          <c:spPr>
            <a:ln w="57150" cap="rnd">
              <a:solidFill>
                <a:srgbClr val="558ED5">
                  <a:alpha val="69804"/>
                </a:srgbClr>
              </a:solidFill>
              <a:round/>
            </a:ln>
            <a:effectLst/>
          </c:spPr>
          <c:marker>
            <c:symbol val="circle"/>
            <c:size val="7"/>
            <c:spPr>
              <a:solidFill>
                <a:srgbClr val="558ED5"/>
              </a:solidFill>
              <a:ln w="19050">
                <a:solidFill>
                  <a:schemeClr val="bg1">
                    <a:lumMod val="65000"/>
                    <a:alpha val="70000"/>
                  </a:schemeClr>
                </a:solidFill>
              </a:ln>
              <a:effectLst/>
            </c:spPr>
          </c:marker>
          <c:dLbls>
            <c:dLbl>
              <c:idx val="5"/>
              <c:layout>
                <c:manualLayout>
                  <c:x val="-3.3465696636142309E-2"/>
                  <c:y val="-9.4465288881006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7B-4DA4-A7E2-342C72CCE18F}"/>
                </c:ext>
              </c:extLst>
            </c:dLbl>
            <c:dLbl>
              <c:idx val="7"/>
              <c:layout>
                <c:manualLayout>
                  <c:x val="-4.4783115480446625E-2"/>
                  <c:y val="8.07670782568838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C1-4E6A-93BC-49454BE83B22}"/>
                </c:ext>
              </c:extLst>
            </c:dLbl>
            <c:spPr>
              <a:noFill/>
              <a:ln>
                <a:noFill/>
              </a:ln>
              <a:effectLst/>
            </c:spPr>
            <c:txPr>
              <a:bodyPr wrap="square" lIns="38100" tIns="19050" rIns="38100" bIns="19050" anchor="ctr">
                <a:spAutoFit/>
              </a:bodyPr>
              <a:lstStyle/>
              <a:p>
                <a:pPr>
                  <a:defRPr b="1">
                    <a:solidFill>
                      <a:srgbClr val="558ED5"/>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Q2'23 TTM*</c:v>
                </c:pt>
              </c:strCache>
            </c:strRef>
          </c:cat>
          <c:val>
            <c:numRef>
              <c:f>Sheet1!$C$6:$C$15</c:f>
              <c:numCache>
                <c:formatCode>_(* #,##0.0_);_(* \(#,##0.0\);_(* "-"??_);_(@_)</c:formatCode>
                <c:ptCount val="10"/>
                <c:pt idx="0">
                  <c:v>2.3199999999999998</c:v>
                </c:pt>
                <c:pt idx="1">
                  <c:v>1.52</c:v>
                </c:pt>
                <c:pt idx="2">
                  <c:v>1.62</c:v>
                </c:pt>
                <c:pt idx="3">
                  <c:v>1.21</c:v>
                </c:pt>
                <c:pt idx="4">
                  <c:v>0.64</c:v>
                </c:pt>
                <c:pt idx="5">
                  <c:v>1.1399999999999999</c:v>
                </c:pt>
                <c:pt idx="6">
                  <c:v>0.45</c:v>
                </c:pt>
                <c:pt idx="7">
                  <c:v>2.9999999999999997E-4</c:v>
                </c:pt>
                <c:pt idx="8">
                  <c:v>1.7</c:v>
                </c:pt>
                <c:pt idx="9">
                  <c:v>1.53</c:v>
                </c:pt>
              </c:numCache>
            </c:numRef>
          </c:val>
          <c:smooth val="0"/>
          <c:extLst>
            <c:ext xmlns:c16="http://schemas.microsoft.com/office/drawing/2014/chart" uri="{C3380CC4-5D6E-409C-BE32-E72D297353CC}">
              <c16:uniqueId val="{00000004-2EC1-4E6A-93BC-49454BE83B22}"/>
            </c:ext>
          </c:extLst>
        </c:ser>
        <c:dLbls>
          <c:showLegendKey val="0"/>
          <c:showVal val="0"/>
          <c:showCatName val="0"/>
          <c:showSerName val="0"/>
          <c:showPercent val="0"/>
          <c:showBubbleSize val="0"/>
        </c:dLbls>
        <c:marker val="1"/>
        <c:smooth val="0"/>
        <c:axId val="662275984"/>
        <c:axId val="662282544"/>
      </c:lineChart>
      <c:catAx>
        <c:axId val="734229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Calibri Light" panose="020F0302020204030204" pitchFamily="34" charset="0"/>
                <a:ea typeface="+mn-ea"/>
                <a:cs typeface="Calibri Light" panose="020F0302020204030204" pitchFamily="34" charset="0"/>
              </a:defRPr>
            </a:pPr>
            <a:endParaRPr lang="en-US"/>
          </a:p>
        </c:txPr>
        <c:crossAx val="734227960"/>
        <c:crosses val="autoZero"/>
        <c:auto val="1"/>
        <c:lblAlgn val="ctr"/>
        <c:lblOffset val="50"/>
        <c:tickLblSkip val="1"/>
        <c:noMultiLvlLbl val="0"/>
      </c:catAx>
      <c:valAx>
        <c:axId val="734227960"/>
        <c:scaling>
          <c:orientation val="minMax"/>
        </c:scaling>
        <c:delete val="0"/>
        <c:axPos val="l"/>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34229928"/>
        <c:crosses val="autoZero"/>
        <c:crossBetween val="between"/>
      </c:valAx>
      <c:valAx>
        <c:axId val="662282544"/>
        <c:scaling>
          <c:orientation val="minMax"/>
          <c:max val="2.5"/>
          <c:min val="-1"/>
        </c:scaling>
        <c:delete val="0"/>
        <c:axPos val="r"/>
        <c:numFmt formatCode="_(* #,##0.0_);_(* \(#,##0.0\);_(* &quot;-&quot;??_);_(@_)" sourceLinked="1"/>
        <c:majorTickMark val="out"/>
        <c:minorTickMark val="none"/>
        <c:tickLblPos val="nextTo"/>
        <c:spPr>
          <a:ln>
            <a:solidFill>
              <a:schemeClr val="bg1"/>
            </a:solidFill>
          </a:ln>
        </c:spPr>
        <c:txPr>
          <a:bodyPr/>
          <a:lstStyle/>
          <a:p>
            <a:pPr>
              <a:defRPr sz="100">
                <a:solidFill>
                  <a:schemeClr val="bg1"/>
                </a:solidFill>
              </a:defRPr>
            </a:pPr>
            <a:endParaRPr lang="en-US"/>
          </a:p>
        </c:txPr>
        <c:crossAx val="662275984"/>
        <c:crosses val="max"/>
        <c:crossBetween val="between"/>
      </c:valAx>
      <c:catAx>
        <c:axId val="662275984"/>
        <c:scaling>
          <c:orientation val="minMax"/>
        </c:scaling>
        <c:delete val="1"/>
        <c:axPos val="b"/>
        <c:numFmt formatCode="General" sourceLinked="1"/>
        <c:majorTickMark val="out"/>
        <c:minorTickMark val="none"/>
        <c:tickLblPos val="nextTo"/>
        <c:crossAx val="662282544"/>
        <c:crosses val="autoZero"/>
        <c:auto val="1"/>
        <c:lblAlgn val="ctr"/>
        <c:lblOffset val="100"/>
        <c:noMultiLvlLbl val="0"/>
      </c:catAx>
      <c:spPr>
        <a:noFill/>
        <a:ln w="25400">
          <a:noFill/>
        </a:ln>
        <a:effectLst/>
      </c:spPr>
    </c:plotArea>
    <c:legend>
      <c:legendPos val="b"/>
      <c:layout>
        <c:manualLayout>
          <c:xMode val="edge"/>
          <c:yMode val="edge"/>
          <c:x val="7.1182143114913055E-2"/>
          <c:y val="0.80584307566289293"/>
          <c:w val="0.86294951574318435"/>
          <c:h val="0.1685131632925377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97750265136607E-2"/>
          <c:y val="6.9998586357383596E-2"/>
          <c:w val="0.88710574347952165"/>
          <c:h val="0.78740934567271137"/>
        </c:manualLayout>
      </c:layout>
      <c:lineChart>
        <c:grouping val="standard"/>
        <c:varyColors val="0"/>
        <c:ser>
          <c:idx val="0"/>
          <c:order val="0"/>
          <c:tx>
            <c:strRef>
              <c:f>Sheet1!$B$1</c:f>
              <c:strCache>
                <c:ptCount val="1"/>
                <c:pt idx="0">
                  <c:v>Free Cash Flow Conversion</c:v>
                </c:pt>
              </c:strCache>
            </c:strRef>
          </c:tx>
          <c:spPr>
            <a:ln w="38100" cap="rnd">
              <a:solidFill>
                <a:srgbClr val="004987"/>
              </a:solidFill>
              <a:round/>
            </a:ln>
            <a:effectLst/>
          </c:spPr>
          <c:marker>
            <c:symbol val="circle"/>
            <c:size val="10"/>
            <c:spPr>
              <a:solidFill>
                <a:srgbClr val="004987"/>
              </a:solidFill>
              <a:ln w="9525">
                <a:solidFill>
                  <a:schemeClr val="tx2"/>
                </a:solidFill>
              </a:ln>
              <a:effectLst/>
            </c:spPr>
          </c:marker>
          <c:dLbls>
            <c:dLbl>
              <c:idx val="5"/>
              <c:tx>
                <c:rich>
                  <a:bodyPr/>
                  <a:lstStyle/>
                  <a:p>
                    <a:fld id="{AA738F51-E043-494E-9FC8-BED6DA78C2B9}" type="VALUE">
                      <a:rPr lang="en-US">
                        <a:solidFill>
                          <a:schemeClr val="tx1"/>
                        </a:solidFill>
                      </a:rPr>
                      <a:pPr/>
                      <a:t>[VALUE]</a:t>
                    </a:fld>
                    <a:endParaRPr lang="en-US"/>
                  </a:p>
                </c:rich>
              </c:tx>
              <c:dLblPos val="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ADC2-4EB2-BD07-2AD9BCF278EA}"/>
                </c:ext>
              </c:extLst>
            </c:dLbl>
            <c:dLbl>
              <c:idx val="7"/>
              <c:dLblPos val="b"/>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DC2-4EB2-BD07-2AD9BCF278EA}"/>
                </c:ext>
              </c:extLst>
            </c:dLbl>
            <c:dLbl>
              <c:idx val="8"/>
              <c:layout>
                <c:manualLayout>
                  <c:x val="-7.7294358607280719E-3"/>
                  <c:y val="-2.3613130487918698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ADC2-4EB2-BD07-2AD9BCF278EA}"/>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2015</c:v>
                </c:pt>
                <c:pt idx="1">
                  <c:v>2016</c:v>
                </c:pt>
                <c:pt idx="2">
                  <c:v>2017</c:v>
                </c:pt>
                <c:pt idx="3">
                  <c:v>2018</c:v>
                </c:pt>
                <c:pt idx="4">
                  <c:v>2019</c:v>
                </c:pt>
                <c:pt idx="5">
                  <c:v>2020</c:v>
                </c:pt>
                <c:pt idx="6">
                  <c:v>2021</c:v>
                </c:pt>
                <c:pt idx="7">
                  <c:v>2022</c:v>
                </c:pt>
                <c:pt idx="8">
                  <c:v>Q2'23 YTD</c:v>
                </c:pt>
              </c:strCache>
            </c:strRef>
          </c:cat>
          <c:val>
            <c:numRef>
              <c:f>Sheet1!$B$2:$B$10</c:f>
              <c:numCache>
                <c:formatCode>0%</c:formatCode>
                <c:ptCount val="9"/>
                <c:pt idx="0">
                  <c:v>0.79</c:v>
                </c:pt>
                <c:pt idx="1">
                  <c:v>1.05</c:v>
                </c:pt>
                <c:pt idx="2">
                  <c:v>1.02</c:v>
                </c:pt>
                <c:pt idx="3">
                  <c:v>1.02</c:v>
                </c:pt>
                <c:pt idx="4">
                  <c:v>0.92729832953975544</c:v>
                </c:pt>
                <c:pt idx="5">
                  <c:v>1.0920000000000001</c:v>
                </c:pt>
                <c:pt idx="6">
                  <c:v>1.07</c:v>
                </c:pt>
                <c:pt idx="7">
                  <c:v>0.69</c:v>
                </c:pt>
                <c:pt idx="8">
                  <c:v>0.88</c:v>
                </c:pt>
              </c:numCache>
            </c:numRef>
          </c:val>
          <c:smooth val="0"/>
          <c:extLst>
            <c:ext xmlns:c16="http://schemas.microsoft.com/office/drawing/2014/chart" uri="{C3380CC4-5D6E-409C-BE32-E72D297353CC}">
              <c16:uniqueId val="{00000003-ADC2-4EB2-BD07-2AD9BCF278EA}"/>
            </c:ext>
          </c:extLst>
        </c:ser>
        <c:dLbls>
          <c:showLegendKey val="0"/>
          <c:showVal val="0"/>
          <c:showCatName val="0"/>
          <c:showSerName val="0"/>
          <c:showPercent val="0"/>
          <c:showBubbleSize val="0"/>
        </c:dLbls>
        <c:marker val="1"/>
        <c:smooth val="0"/>
        <c:axId val="734229928"/>
        <c:axId val="734227960"/>
      </c:lineChart>
      <c:catAx>
        <c:axId val="73422992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vert="horz"/>
          <a:lstStyle/>
          <a:p>
            <a:pPr>
              <a:defRPr/>
            </a:pPr>
            <a:endParaRPr lang="en-US"/>
          </a:p>
        </c:txPr>
        <c:crossAx val="734227960"/>
        <c:crosses val="autoZero"/>
        <c:auto val="1"/>
        <c:lblAlgn val="ctr"/>
        <c:lblOffset val="50"/>
        <c:noMultiLvlLbl val="0"/>
      </c:catAx>
      <c:valAx>
        <c:axId val="734227960"/>
        <c:scaling>
          <c:orientation val="minMax"/>
          <c:max val="1.4"/>
          <c:min val="0"/>
        </c:scaling>
        <c:delete val="0"/>
        <c:axPos val="l"/>
        <c:numFmt formatCode="0%" sourceLinked="1"/>
        <c:majorTickMark val="out"/>
        <c:minorTickMark val="none"/>
        <c:tickLblPos val="nextTo"/>
        <c:spPr>
          <a:noFill/>
          <a:ln>
            <a:solidFill>
              <a:schemeClr val="bg1">
                <a:lumMod val="50000"/>
              </a:schemeClr>
            </a:solidFill>
          </a:ln>
          <a:effectLst/>
        </c:spPr>
        <c:txPr>
          <a:bodyPr rot="-60000000" vert="horz"/>
          <a:lstStyle/>
          <a:p>
            <a:pPr>
              <a:defRPr/>
            </a:pPr>
            <a:endParaRPr lang="en-US"/>
          </a:p>
        </c:txPr>
        <c:crossAx val="734229928"/>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tx2"/>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9180836507901E-3"/>
          <c:y val="1.3048633386829305E-2"/>
          <c:w val="0.95693950539920658"/>
          <c:h val="0.87934380785835964"/>
        </c:manualLayout>
      </c:layout>
      <c:barChart>
        <c:barDir val="col"/>
        <c:grouping val="clustered"/>
        <c:varyColors val="0"/>
        <c:ser>
          <c:idx val="0"/>
          <c:order val="0"/>
          <c:spPr>
            <a:solidFill>
              <a:srgbClr val="004987"/>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FactSet!$O$112:$Y$112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FactSet!$O$113:$Y$113</c:f>
              <c:numCache>
                <c:formatCode>#,##0.00</c:formatCode>
                <c:ptCount val="11"/>
                <c:pt idx="0">
                  <c:v>0.22</c:v>
                </c:pt>
                <c:pt idx="1">
                  <c:v>0.26</c:v>
                </c:pt>
                <c:pt idx="2">
                  <c:v>0.3</c:v>
                </c:pt>
                <c:pt idx="3">
                  <c:v>0.34</c:v>
                </c:pt>
                <c:pt idx="4">
                  <c:v>0.38</c:v>
                </c:pt>
                <c:pt idx="5">
                  <c:v>0.42</c:v>
                </c:pt>
                <c:pt idx="6">
                  <c:v>0.47</c:v>
                </c:pt>
                <c:pt idx="7">
                  <c:v>0.52</c:v>
                </c:pt>
                <c:pt idx="8" formatCode="General">
                  <c:v>0.57999999999999996</c:v>
                </c:pt>
                <c:pt idx="9" formatCode="General">
                  <c:v>0.64</c:v>
                </c:pt>
                <c:pt idx="10" formatCode="General">
                  <c:v>0.71</c:v>
                </c:pt>
              </c:numCache>
            </c:numRef>
          </c:val>
          <c:extLst>
            <c:ext xmlns:c16="http://schemas.microsoft.com/office/drawing/2014/chart" uri="{C3380CC4-5D6E-409C-BE32-E72D297353CC}">
              <c16:uniqueId val="{00000000-6F83-4FA9-8953-12EE88992AAD}"/>
            </c:ext>
          </c:extLst>
        </c:ser>
        <c:dLbls>
          <c:dLblPos val="outEnd"/>
          <c:showLegendKey val="0"/>
          <c:showVal val="1"/>
          <c:showCatName val="0"/>
          <c:showSerName val="0"/>
          <c:showPercent val="0"/>
          <c:showBubbleSize val="0"/>
        </c:dLbls>
        <c:gapWidth val="63"/>
        <c:overlap val="-69"/>
        <c:axId val="936872368"/>
        <c:axId val="936866792"/>
      </c:barChart>
      <c:catAx>
        <c:axId val="93687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936866792"/>
        <c:crosses val="autoZero"/>
        <c:auto val="1"/>
        <c:lblAlgn val="ctr"/>
        <c:lblOffset val="100"/>
        <c:noMultiLvlLbl val="0"/>
      </c:catAx>
      <c:valAx>
        <c:axId val="936866792"/>
        <c:scaling>
          <c:orientation val="minMax"/>
        </c:scaling>
        <c:delete val="1"/>
        <c:axPos val="l"/>
        <c:numFmt formatCode="#,##0.00" sourceLinked="1"/>
        <c:majorTickMark val="none"/>
        <c:minorTickMark val="none"/>
        <c:tickLblPos val="nextTo"/>
        <c:crossAx val="936872368"/>
        <c:crosses val="autoZero"/>
        <c:crossBetween val="between"/>
      </c:valAx>
      <c:spPr>
        <a:noFill/>
        <a:ln w="25400">
          <a:noFill/>
        </a:ln>
        <a:effectLst/>
      </c:spPr>
    </c:plotArea>
    <c:plotVisOnly val="1"/>
    <c:dispBlanksAs val="gap"/>
    <c:showDLblsOverMax val="0"/>
  </c:chart>
  <c:spPr>
    <a:noFill/>
    <a:ln>
      <a:noFill/>
    </a:ln>
    <a:effectLst/>
  </c:spPr>
  <c:txPr>
    <a:bodyPr/>
    <a:lstStyle/>
    <a:p>
      <a:pPr>
        <a:defRPr b="1">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3"/>
            </a:solidFill>
            <a:ln>
              <a:noFill/>
            </a:ln>
          </c:spPr>
          <c:dPt>
            <c:idx val="0"/>
            <c:bubble3D val="0"/>
            <c:spPr>
              <a:solidFill>
                <a:schemeClr val="accent2">
                  <a:lumMod val="40000"/>
                  <a:lumOff val="60000"/>
                </a:schemeClr>
              </a:solidFill>
              <a:ln w="19050">
                <a:noFill/>
              </a:ln>
              <a:effectLst/>
            </c:spPr>
            <c:extLst>
              <c:ext xmlns:c16="http://schemas.microsoft.com/office/drawing/2014/chart" uri="{C3380CC4-5D6E-409C-BE32-E72D297353CC}">
                <c16:uniqueId val="{00000001-FA99-4A17-8F7E-FCFC578FB7FB}"/>
              </c:ext>
            </c:extLst>
          </c:dPt>
          <c:dPt>
            <c:idx val="1"/>
            <c:bubble3D val="0"/>
            <c:spPr>
              <a:solidFill>
                <a:schemeClr val="accent1"/>
              </a:solidFill>
              <a:ln w="19050">
                <a:noFill/>
              </a:ln>
              <a:effectLst/>
            </c:spPr>
            <c:extLst>
              <c:ext xmlns:c16="http://schemas.microsoft.com/office/drawing/2014/chart" uri="{C3380CC4-5D6E-409C-BE32-E72D297353CC}">
                <c16:uniqueId val="{00000003-FA99-4A17-8F7E-FCFC578FB7FB}"/>
              </c:ext>
            </c:extLst>
          </c:dPt>
          <c:dPt>
            <c:idx val="2"/>
            <c:bubble3D val="0"/>
            <c:spPr>
              <a:solidFill>
                <a:schemeClr val="accent3"/>
              </a:solidFill>
              <a:ln w="19050">
                <a:noFill/>
              </a:ln>
              <a:effectLst/>
            </c:spPr>
            <c:extLst>
              <c:ext xmlns:c16="http://schemas.microsoft.com/office/drawing/2014/chart" uri="{C3380CC4-5D6E-409C-BE32-E72D297353CC}">
                <c16:uniqueId val="{00000005-FA99-4A17-8F7E-FCFC578FB7FB}"/>
              </c:ext>
            </c:extLst>
          </c:dPt>
          <c:dPt>
            <c:idx val="3"/>
            <c:bubble3D val="0"/>
            <c:spPr>
              <a:solidFill>
                <a:schemeClr val="accent3"/>
              </a:solidFill>
              <a:ln w="19050">
                <a:noFill/>
              </a:ln>
              <a:effectLst/>
            </c:spPr>
            <c:extLst>
              <c:ext xmlns:c16="http://schemas.microsoft.com/office/drawing/2014/chart" uri="{C3380CC4-5D6E-409C-BE32-E72D297353CC}">
                <c16:uniqueId val="{00000007-FA99-4A17-8F7E-FCFC578FB7FB}"/>
              </c:ext>
            </c:extLst>
          </c:dPt>
          <c:cat>
            <c:strRef>
              <c:f>Sheet1!$A$2:$A$5</c:f>
              <c:strCache>
                <c:ptCount val="2"/>
                <c:pt idx="1">
                  <c:v>2nd Qtr</c:v>
                </c:pt>
              </c:strCache>
            </c:strRef>
          </c:cat>
          <c:val>
            <c:numRef>
              <c:f>Sheet1!$B$2:$B$5</c:f>
              <c:numCache>
                <c:formatCode>General</c:formatCode>
                <c:ptCount val="4"/>
                <c:pt idx="0">
                  <c:v>55</c:v>
                </c:pt>
                <c:pt idx="1">
                  <c:v>45</c:v>
                </c:pt>
              </c:numCache>
            </c:numRef>
          </c:val>
          <c:extLst>
            <c:ext xmlns:c16="http://schemas.microsoft.com/office/drawing/2014/chart" uri="{C3380CC4-5D6E-409C-BE32-E72D297353CC}">
              <c16:uniqueId val="{00000008-FA99-4A17-8F7E-FCFC578FB7F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2">
                  <a:lumMod val="60000"/>
                  <a:lumOff val="40000"/>
                  <a:alpha val="60000"/>
                </a:schemeClr>
              </a:solidFill>
              <a:ln w="19050">
                <a:noFill/>
              </a:ln>
              <a:effectLst/>
            </c:spPr>
            <c:extLst>
              <c:ext xmlns:c16="http://schemas.microsoft.com/office/drawing/2014/chart" uri="{C3380CC4-5D6E-409C-BE32-E72D297353CC}">
                <c16:uniqueId val="{00000001-38EA-4704-ABA9-DC3F7CF51988}"/>
              </c:ext>
            </c:extLst>
          </c:dPt>
          <c:dPt>
            <c:idx val="1"/>
            <c:bubble3D val="0"/>
            <c:spPr>
              <a:solidFill>
                <a:schemeClr val="accent2">
                  <a:lumMod val="60000"/>
                  <a:lumOff val="40000"/>
                  <a:alpha val="50000"/>
                </a:schemeClr>
              </a:solidFill>
              <a:ln w="19050">
                <a:noFill/>
              </a:ln>
              <a:effectLst/>
            </c:spPr>
            <c:extLst>
              <c:ext xmlns:c16="http://schemas.microsoft.com/office/drawing/2014/chart" uri="{C3380CC4-5D6E-409C-BE32-E72D297353CC}">
                <c16:uniqueId val="{00000003-38EA-4704-ABA9-DC3F7CF51988}"/>
              </c:ext>
            </c:extLst>
          </c:dPt>
          <c:dPt>
            <c:idx val="2"/>
            <c:bubble3D val="0"/>
            <c:spPr>
              <a:solidFill>
                <a:schemeClr val="accent2">
                  <a:lumMod val="60000"/>
                  <a:lumOff val="40000"/>
                  <a:alpha val="38000"/>
                </a:schemeClr>
              </a:solidFill>
              <a:ln w="19050">
                <a:noFill/>
              </a:ln>
              <a:effectLst/>
            </c:spPr>
            <c:extLst>
              <c:ext xmlns:c16="http://schemas.microsoft.com/office/drawing/2014/chart" uri="{C3380CC4-5D6E-409C-BE32-E72D297353CC}">
                <c16:uniqueId val="{00000005-38EA-4704-ABA9-DC3F7CF51988}"/>
              </c:ext>
            </c:extLst>
          </c:dPt>
          <c:dPt>
            <c:idx val="3"/>
            <c:bubble3D val="0"/>
            <c:spPr>
              <a:solidFill>
                <a:schemeClr val="accent1"/>
              </a:solidFill>
              <a:ln w="19050">
                <a:noFill/>
              </a:ln>
              <a:effectLst/>
            </c:spPr>
            <c:extLst>
              <c:ext xmlns:c16="http://schemas.microsoft.com/office/drawing/2014/chart" uri="{C3380CC4-5D6E-409C-BE32-E72D297353CC}">
                <c16:uniqueId val="{00000007-38EA-4704-ABA9-DC3F7CF51988}"/>
              </c:ext>
            </c:extLst>
          </c:dPt>
          <c:dPt>
            <c:idx val="4"/>
            <c:bubble3D val="0"/>
            <c:spPr>
              <a:solidFill>
                <a:schemeClr val="accent1">
                  <a:alpha val="85000"/>
                </a:schemeClr>
              </a:solidFill>
              <a:ln w="19050">
                <a:noFill/>
              </a:ln>
              <a:effectLst/>
            </c:spPr>
            <c:extLst>
              <c:ext xmlns:c16="http://schemas.microsoft.com/office/drawing/2014/chart" uri="{C3380CC4-5D6E-409C-BE32-E72D297353CC}">
                <c16:uniqueId val="{00000009-38EA-4704-ABA9-DC3F7CF51988}"/>
              </c:ext>
            </c:extLst>
          </c:dPt>
          <c:dPt>
            <c:idx val="5"/>
            <c:bubble3D val="0"/>
            <c:spPr>
              <a:solidFill>
                <a:schemeClr val="accent1">
                  <a:alpha val="75000"/>
                </a:schemeClr>
              </a:solidFill>
              <a:ln w="19050">
                <a:noFill/>
              </a:ln>
              <a:effectLst/>
            </c:spPr>
            <c:extLst>
              <c:ext xmlns:c16="http://schemas.microsoft.com/office/drawing/2014/chart" uri="{C3380CC4-5D6E-409C-BE32-E72D297353CC}">
                <c16:uniqueId val="{0000000B-38EA-4704-ABA9-DC3F7CF51988}"/>
              </c:ext>
            </c:extLst>
          </c:dPt>
          <c:cat>
            <c:strRef>
              <c:f>Sheet1!$A$2:$A$7</c:f>
              <c:strCache>
                <c:ptCount val="6"/>
                <c:pt idx="0">
                  <c:v>Encapsulation</c:v>
                </c:pt>
                <c:pt idx="1">
                  <c:v>Choline</c:v>
                </c:pt>
                <c:pt idx="2">
                  <c:v>Chelated Minerals</c:v>
                </c:pt>
                <c:pt idx="3">
                  <c:v>Vitamins &amp; Nutrients</c:v>
                </c:pt>
                <c:pt idx="4">
                  <c:v>Food &amp; Beverage Ingredient Systems</c:v>
                </c:pt>
                <c:pt idx="5">
                  <c:v>Particle Engineering</c:v>
                </c:pt>
              </c:strCache>
            </c:strRef>
          </c:cat>
          <c:val>
            <c:numRef>
              <c:f>Sheet1!$B$2:$B$7</c:f>
              <c:numCache>
                <c:formatCode>General</c:formatCode>
                <c:ptCount val="6"/>
                <c:pt idx="0">
                  <c:v>33.299999999999997</c:v>
                </c:pt>
                <c:pt idx="1">
                  <c:v>33.299999999999997</c:v>
                </c:pt>
                <c:pt idx="2">
                  <c:v>33.299999999999997</c:v>
                </c:pt>
                <c:pt idx="3">
                  <c:v>33.299999999999997</c:v>
                </c:pt>
                <c:pt idx="4">
                  <c:v>33.299999999999997</c:v>
                </c:pt>
                <c:pt idx="5">
                  <c:v>33.299999999999997</c:v>
                </c:pt>
              </c:numCache>
            </c:numRef>
          </c:val>
          <c:extLst>
            <c:ext xmlns:c16="http://schemas.microsoft.com/office/drawing/2014/chart" uri="{C3380CC4-5D6E-409C-BE32-E72D297353CC}">
              <c16:uniqueId val="{0000000C-38EA-4704-ABA9-DC3F7CF51988}"/>
            </c:ext>
          </c:extLst>
        </c:ser>
        <c:dLbls>
          <c:showLegendKey val="0"/>
          <c:showVal val="0"/>
          <c:showCatName val="0"/>
          <c:showSerName val="0"/>
          <c:showPercent val="0"/>
          <c:showBubbleSize val="0"/>
          <c:showLeaderLines val="1"/>
        </c:dLbls>
        <c:firstSliceAng val="9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544756371656523E-2"/>
          <c:y val="8.2152224055533921E-2"/>
          <c:w val="0.60465352136905204"/>
          <c:h val="0.67080716591454992"/>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DF-4B4D-8EBE-86C2DEEDEF6B}"/>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EBDF-4B4D-8EBE-86C2DEEDEF6B}"/>
              </c:ext>
            </c:extLst>
          </c:dPt>
          <c:dPt>
            <c:idx val="2"/>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5-EBDF-4B4D-8EBE-86C2DEEDEF6B}"/>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EBDF-4B4D-8EBE-86C2DEEDEF6B}"/>
              </c:ext>
            </c:extLst>
          </c:dPt>
          <c:dLbls>
            <c:dLbl>
              <c:idx val="3"/>
              <c:delete val="1"/>
              <c:extLst>
                <c:ext xmlns:c15="http://schemas.microsoft.com/office/drawing/2012/chart" uri="{CE6537A1-D6FC-4f65-9D91-7224C49458BB}"/>
                <c:ext xmlns:c16="http://schemas.microsoft.com/office/drawing/2014/chart" uri="{C3380CC4-5D6E-409C-BE32-E72D297353CC}">
                  <c16:uniqueId val="{00000007-EBDF-4B4D-8EBE-86C2DEEDEF6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HNH</c:v>
                </c:pt>
                <c:pt idx="1">
                  <c:v>ANH</c:v>
                </c:pt>
                <c:pt idx="2">
                  <c:v>SP</c:v>
                </c:pt>
                <c:pt idx="3">
                  <c:v>Other</c:v>
                </c:pt>
              </c:strCache>
            </c:strRef>
          </c:cat>
          <c:val>
            <c:numRef>
              <c:f>Sheet1!$B$2:$B$5</c:f>
              <c:numCache>
                <c:formatCode>0%</c:formatCode>
                <c:ptCount val="4"/>
                <c:pt idx="0">
                  <c:v>0.56000000000000005</c:v>
                </c:pt>
                <c:pt idx="1">
                  <c:v>0.28000000000000003</c:v>
                </c:pt>
                <c:pt idx="2">
                  <c:v>0.14000000000000001</c:v>
                </c:pt>
                <c:pt idx="3">
                  <c:v>0.02</c:v>
                </c:pt>
              </c:numCache>
            </c:numRef>
          </c:val>
          <c:extLst>
            <c:ext xmlns:c16="http://schemas.microsoft.com/office/drawing/2014/chart" uri="{C3380CC4-5D6E-409C-BE32-E72D297353CC}">
              <c16:uniqueId val="{00000008-EBDF-4B4D-8EBE-86C2DEEDEF6B}"/>
            </c:ext>
          </c:extLst>
        </c:ser>
        <c:dLbls>
          <c:showLegendKey val="0"/>
          <c:showVal val="1"/>
          <c:showCatName val="0"/>
          <c:showSerName val="0"/>
          <c:showPercent val="0"/>
          <c:showBubbleSize val="0"/>
          <c:showLeaderLines val="1"/>
        </c:dLbls>
        <c:firstSliceAng val="0"/>
        <c:holeSize val="67"/>
      </c:doughnutChart>
      <c:spPr>
        <a:noFill/>
        <a:ln>
          <a:noFill/>
        </a:ln>
        <a:effectLst/>
      </c:spPr>
    </c:plotArea>
    <c:legend>
      <c:legendPos val="b"/>
      <c:layout>
        <c:manualLayout>
          <c:xMode val="edge"/>
          <c:yMode val="edge"/>
          <c:x val="4.1713966052280144E-2"/>
          <c:y val="0.81702378264978204"/>
          <c:w val="0.67201105594053001"/>
          <c:h val="9.253706047103846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Sales!$B$5</c:f>
              <c:strCache>
                <c:ptCount val="1"/>
                <c:pt idx="0">
                  <c:v>Sales</c:v>
                </c:pt>
              </c:strCache>
            </c:strRef>
          </c:tx>
          <c:spPr>
            <a:solidFill>
              <a:schemeClr val="accent1"/>
            </a:solidFill>
            <a:ln>
              <a:noFill/>
            </a:ln>
            <a:effectLst/>
          </c:spPr>
          <c:invertIfNegative val="0"/>
          <c:dPt>
            <c:idx val="1"/>
            <c:invertIfNegative val="0"/>
            <c:bubble3D val="0"/>
            <c:spPr>
              <a:solidFill>
                <a:srgbClr val="004987"/>
              </a:solidFill>
              <a:ln>
                <a:noFill/>
              </a:ln>
              <a:effectLst/>
            </c:spPr>
            <c:extLst>
              <c:ext xmlns:c16="http://schemas.microsoft.com/office/drawing/2014/chart" uri="{C3380CC4-5D6E-409C-BE32-E72D297353CC}">
                <c16:uniqueId val="{00000001-A700-4231-9395-9290F4709537}"/>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Sales!$E$4:$F$4</c:f>
              <c:numCache>
                <c:formatCode>General</c:formatCode>
                <c:ptCount val="2"/>
                <c:pt idx="0">
                  <c:v>2021</c:v>
                </c:pt>
                <c:pt idx="1">
                  <c:v>2022</c:v>
                </c:pt>
              </c:numCache>
            </c:numRef>
          </c:cat>
          <c:val>
            <c:numRef>
              <c:f>Sales!$E$5:$F$5</c:f>
              <c:numCache>
                <c:formatCode>0.0</c:formatCode>
                <c:ptCount val="2"/>
                <c:pt idx="0" formatCode="#,##0.0_);\(#,##0.0\)">
                  <c:v>799.02599999999995</c:v>
                </c:pt>
                <c:pt idx="1">
                  <c:v>942.35799999999995</c:v>
                </c:pt>
              </c:numCache>
            </c:numRef>
          </c:val>
          <c:extLst>
            <c:ext xmlns:c16="http://schemas.microsoft.com/office/drawing/2014/chart" uri="{C3380CC4-5D6E-409C-BE32-E72D297353CC}">
              <c16:uniqueId val="{00000002-A700-4231-9395-9290F4709537}"/>
            </c:ext>
          </c:extLst>
        </c:ser>
        <c:dLbls>
          <c:dLblPos val="ctr"/>
          <c:showLegendKey val="0"/>
          <c:showVal val="1"/>
          <c:showCatName val="0"/>
          <c:showSerName val="0"/>
          <c:showPercent val="0"/>
          <c:showBubbleSize val="0"/>
        </c:dLbls>
        <c:gapWidth val="63"/>
        <c:overlap val="100"/>
        <c:axId val="786490208"/>
        <c:axId val="786486600"/>
      </c:barChart>
      <c:catAx>
        <c:axId val="78649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50" b="1" i="0" u="none" strike="noStrike" kern="1200" baseline="0">
                <a:solidFill>
                  <a:schemeClr val="tx1">
                    <a:lumMod val="65000"/>
                    <a:lumOff val="35000"/>
                  </a:schemeClr>
                </a:solidFill>
                <a:latin typeface="+mn-lt"/>
                <a:ea typeface="+mn-ea"/>
                <a:cs typeface="+mn-cs"/>
              </a:defRPr>
            </a:pPr>
            <a:endParaRPr lang="en-US"/>
          </a:p>
        </c:txPr>
        <c:crossAx val="786486600"/>
        <c:crosses val="autoZero"/>
        <c:auto val="1"/>
        <c:lblAlgn val="ctr"/>
        <c:lblOffset val="100"/>
        <c:noMultiLvlLbl val="0"/>
      </c:catAx>
      <c:valAx>
        <c:axId val="786486600"/>
        <c:scaling>
          <c:orientation val="minMax"/>
          <c:min val="0"/>
        </c:scaling>
        <c:delete val="1"/>
        <c:axPos val="l"/>
        <c:numFmt formatCode="#,##0.0_);\(#,##0.0\)" sourceLinked="1"/>
        <c:majorTickMark val="none"/>
        <c:minorTickMark val="none"/>
        <c:tickLblPos val="nextTo"/>
        <c:crossAx val="78649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'Slide 13'!$B$6</c:f>
              <c:strCache>
                <c:ptCount val="1"/>
                <c:pt idx="0">
                  <c:v>Adj. EBITDA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13'!$E$4:$F$4</c:f>
              <c:numCache>
                <c:formatCode>General</c:formatCode>
                <c:ptCount val="2"/>
                <c:pt idx="0">
                  <c:v>2021</c:v>
                </c:pt>
                <c:pt idx="1">
                  <c:v>2022</c:v>
                </c:pt>
              </c:numCache>
            </c:numRef>
          </c:cat>
          <c:val>
            <c:numRef>
              <c:f>'Slide 13'!$E$6:$F$6</c:f>
              <c:numCache>
                <c:formatCode>0.0</c:formatCode>
                <c:ptCount val="2"/>
                <c:pt idx="0">
                  <c:v>189.84</c:v>
                </c:pt>
                <c:pt idx="1">
                  <c:v>216.089</c:v>
                </c:pt>
              </c:numCache>
            </c:numRef>
          </c:val>
          <c:extLst>
            <c:ext xmlns:c16="http://schemas.microsoft.com/office/drawing/2014/chart" uri="{C3380CC4-5D6E-409C-BE32-E72D297353CC}">
              <c16:uniqueId val="{00000000-CE1A-4320-98DA-774D4AF09BA1}"/>
            </c:ext>
          </c:extLst>
        </c:ser>
        <c:dLbls>
          <c:dLblPos val="ctr"/>
          <c:showLegendKey val="0"/>
          <c:showVal val="1"/>
          <c:showCatName val="0"/>
          <c:showSerName val="0"/>
          <c:showPercent val="0"/>
          <c:showBubbleSize val="0"/>
        </c:dLbls>
        <c:gapWidth val="63"/>
        <c:overlap val="100"/>
        <c:axId val="786490208"/>
        <c:axId val="786486600"/>
      </c:barChart>
      <c:catAx>
        <c:axId val="78649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50" b="1" i="0" u="none" strike="noStrike" kern="1200" baseline="0">
                <a:solidFill>
                  <a:schemeClr val="tx1">
                    <a:lumMod val="65000"/>
                    <a:lumOff val="35000"/>
                  </a:schemeClr>
                </a:solidFill>
                <a:latin typeface="+mn-lt"/>
                <a:ea typeface="+mn-ea"/>
                <a:cs typeface="+mn-cs"/>
              </a:defRPr>
            </a:pPr>
            <a:endParaRPr lang="en-US"/>
          </a:p>
        </c:txPr>
        <c:crossAx val="786486600"/>
        <c:crosses val="autoZero"/>
        <c:auto val="1"/>
        <c:lblAlgn val="ctr"/>
        <c:lblOffset val="100"/>
        <c:noMultiLvlLbl val="0"/>
      </c:catAx>
      <c:valAx>
        <c:axId val="786486600"/>
        <c:scaling>
          <c:orientation val="minMax"/>
          <c:min val="30"/>
        </c:scaling>
        <c:delete val="1"/>
        <c:axPos val="l"/>
        <c:numFmt formatCode="0.0" sourceLinked="1"/>
        <c:majorTickMark val="out"/>
        <c:minorTickMark val="none"/>
        <c:tickLblPos val="nextTo"/>
        <c:crossAx val="78649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'Slide 13'!$B$8</c:f>
              <c:strCache>
                <c:ptCount val="1"/>
                <c:pt idx="0">
                  <c:v>Adj. Net Earnings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13'!$E$7:$F$7</c:f>
              <c:numCache>
                <c:formatCode>General</c:formatCode>
                <c:ptCount val="2"/>
                <c:pt idx="0">
                  <c:v>2021</c:v>
                </c:pt>
                <c:pt idx="1">
                  <c:v>2022</c:v>
                </c:pt>
              </c:numCache>
            </c:numRef>
          </c:cat>
          <c:val>
            <c:numRef>
              <c:f>'Slide 13'!$E$8:$F$8</c:f>
              <c:numCache>
                <c:formatCode>0.0</c:formatCode>
                <c:ptCount val="2"/>
                <c:pt idx="0">
                  <c:v>116.623</c:v>
                </c:pt>
                <c:pt idx="1">
                  <c:v>130.53</c:v>
                </c:pt>
              </c:numCache>
            </c:numRef>
          </c:val>
          <c:extLst>
            <c:ext xmlns:c16="http://schemas.microsoft.com/office/drawing/2014/chart" uri="{C3380CC4-5D6E-409C-BE32-E72D297353CC}">
              <c16:uniqueId val="{00000000-35D3-44C9-85FA-27151CA36926}"/>
            </c:ext>
          </c:extLst>
        </c:ser>
        <c:dLbls>
          <c:dLblPos val="ctr"/>
          <c:showLegendKey val="0"/>
          <c:showVal val="1"/>
          <c:showCatName val="0"/>
          <c:showSerName val="0"/>
          <c:showPercent val="0"/>
          <c:showBubbleSize val="0"/>
        </c:dLbls>
        <c:gapWidth val="63"/>
        <c:overlap val="100"/>
        <c:axId val="786490208"/>
        <c:axId val="786486600"/>
      </c:barChart>
      <c:catAx>
        <c:axId val="78649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50" b="1" i="0" u="none" strike="noStrike" kern="1200" baseline="0">
                <a:solidFill>
                  <a:schemeClr val="tx1">
                    <a:lumMod val="65000"/>
                    <a:lumOff val="35000"/>
                  </a:schemeClr>
                </a:solidFill>
                <a:latin typeface="+mn-lt"/>
                <a:ea typeface="+mn-ea"/>
                <a:cs typeface="+mn-cs"/>
              </a:defRPr>
            </a:pPr>
            <a:endParaRPr lang="en-US"/>
          </a:p>
        </c:txPr>
        <c:crossAx val="786486600"/>
        <c:crosses val="autoZero"/>
        <c:auto val="1"/>
        <c:lblAlgn val="ctr"/>
        <c:lblOffset val="100"/>
        <c:noMultiLvlLbl val="0"/>
      </c:catAx>
      <c:valAx>
        <c:axId val="786486600"/>
        <c:scaling>
          <c:orientation val="minMax"/>
          <c:min val="20"/>
        </c:scaling>
        <c:delete val="1"/>
        <c:axPos val="l"/>
        <c:numFmt formatCode="0.0" sourceLinked="1"/>
        <c:majorTickMark val="out"/>
        <c:minorTickMark val="none"/>
        <c:tickLblPos val="nextTo"/>
        <c:crossAx val="78649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'Slide 13'!$B$7</c:f>
              <c:strCache>
                <c:ptCount val="1"/>
                <c:pt idx="0">
                  <c:v>Adj. EPS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13'!$E$6:$F$6</c:f>
              <c:numCache>
                <c:formatCode>General</c:formatCode>
                <c:ptCount val="2"/>
                <c:pt idx="0">
                  <c:v>2021</c:v>
                </c:pt>
                <c:pt idx="1">
                  <c:v>2022</c:v>
                </c:pt>
              </c:numCache>
            </c:numRef>
          </c:cat>
          <c:val>
            <c:numRef>
              <c:f>'Slide 13'!$E$7:$F$7</c:f>
              <c:numCache>
                <c:formatCode>0.00</c:formatCode>
                <c:ptCount val="2"/>
                <c:pt idx="0">
                  <c:v>3.57</c:v>
                </c:pt>
                <c:pt idx="1">
                  <c:v>4.03</c:v>
                </c:pt>
              </c:numCache>
            </c:numRef>
          </c:val>
          <c:extLst>
            <c:ext xmlns:c16="http://schemas.microsoft.com/office/drawing/2014/chart" uri="{C3380CC4-5D6E-409C-BE32-E72D297353CC}">
              <c16:uniqueId val="{00000000-DC23-49D5-9B00-54F286A44EF0}"/>
            </c:ext>
          </c:extLst>
        </c:ser>
        <c:dLbls>
          <c:dLblPos val="ctr"/>
          <c:showLegendKey val="0"/>
          <c:showVal val="1"/>
          <c:showCatName val="0"/>
          <c:showSerName val="0"/>
          <c:showPercent val="0"/>
          <c:showBubbleSize val="0"/>
        </c:dLbls>
        <c:gapWidth val="63"/>
        <c:overlap val="100"/>
        <c:axId val="786490208"/>
        <c:axId val="786486600"/>
      </c:barChart>
      <c:catAx>
        <c:axId val="78649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50" b="1" i="0" u="none" strike="noStrike" kern="1200" baseline="0">
                <a:solidFill>
                  <a:schemeClr val="tx1">
                    <a:lumMod val="65000"/>
                    <a:lumOff val="35000"/>
                  </a:schemeClr>
                </a:solidFill>
                <a:latin typeface="+mn-lt"/>
                <a:ea typeface="+mn-ea"/>
                <a:cs typeface="+mn-cs"/>
              </a:defRPr>
            </a:pPr>
            <a:endParaRPr lang="en-US"/>
          </a:p>
        </c:txPr>
        <c:crossAx val="786486600"/>
        <c:crosses val="autoZero"/>
        <c:auto val="1"/>
        <c:lblAlgn val="ctr"/>
        <c:lblOffset val="100"/>
        <c:noMultiLvlLbl val="0"/>
      </c:catAx>
      <c:valAx>
        <c:axId val="786486600"/>
        <c:scaling>
          <c:orientation val="minMax"/>
          <c:min val="0.5"/>
        </c:scaling>
        <c:delete val="1"/>
        <c:axPos val="l"/>
        <c:numFmt formatCode="0.00" sourceLinked="1"/>
        <c:majorTickMark val="out"/>
        <c:minorTickMark val="none"/>
        <c:tickLblPos val="nextTo"/>
        <c:crossAx val="78649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0650BA-26C9-4F4F-8B0E-1DF6572D739E}" type="datetimeFigureOut">
              <a:rPr lang="en-US" smtClean="0"/>
              <a:t>9/18/2023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A05F00E-6E9B-4E6E-BA47-EB40BC899179}" type="slidenum">
              <a:rPr lang="en-US" smtClean="0"/>
              <a:t>‹#›</a:t>
            </a:fld>
            <a:endParaRPr lang="en-US"/>
          </a:p>
        </p:txBody>
      </p:sp>
    </p:spTree>
    <p:extLst>
      <p:ext uri="{BB962C8B-B14F-4D97-AF65-F5344CB8AC3E}">
        <p14:creationId xmlns:p14="http://schemas.microsoft.com/office/powerpoint/2010/main" val="1452047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eaLnBrk="1" fontAlgn="auto" hangingPunct="1">
              <a:spcBef>
                <a:spcPts val="0"/>
              </a:spcBef>
              <a:spcAft>
                <a:spcPts val="0"/>
              </a:spcAft>
              <a:defRPr sz="1200">
                <a:latin typeface="+mn-lt"/>
              </a:defRPr>
            </a:lvl1pPr>
          </a:lstStyle>
          <a:p>
            <a:pPr>
              <a:defRPr/>
            </a:pPr>
            <a:fld id="{EAAE1018-6FA4-4499-8815-5D5FA228154A}" type="datetimeFigureOut">
              <a:rPr lang="en-US"/>
              <a:pPr>
                <a:defRPr/>
              </a:pPr>
              <a:t>9/18/2023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2" tIns="46587" rIns="93172" bIns="46587"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eaLnBrk="1" fontAlgn="auto" hangingPunct="1">
              <a:spcBef>
                <a:spcPts val="0"/>
              </a:spcBef>
              <a:spcAft>
                <a:spcPts val="0"/>
              </a:spcAft>
              <a:defRPr sz="1200">
                <a:latin typeface="+mn-lt"/>
              </a:defRPr>
            </a:lvl1pPr>
          </a:lstStyle>
          <a:p>
            <a:pPr>
              <a:defRPr/>
            </a:pPr>
            <a:fld id="{AC89D321-FC0B-4C3B-84F9-FEB2E9A2557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 y="100013"/>
            <a:ext cx="6859588" cy="3859212"/>
          </a:xfrm>
        </p:spPr>
      </p:sp>
      <p:sp>
        <p:nvSpPr>
          <p:cNvPr id="3" name="Notes Placeholder 2"/>
          <p:cNvSpPr>
            <a:spLocks noGrp="1"/>
          </p:cNvSpPr>
          <p:nvPr>
            <p:ph type="body" idx="1"/>
          </p:nvPr>
        </p:nvSpPr>
        <p:spPr>
          <a:xfrm>
            <a:off x="57150" y="4144617"/>
            <a:ext cx="6859588" cy="4909931"/>
          </a:xfrm>
        </p:spPr>
        <p:txBody>
          <a:bodyPr>
            <a:normAutofit/>
          </a:bodyPr>
          <a:lstStyle/>
          <a:p>
            <a:endParaRPr lang="en-US" sz="2000" dirty="0"/>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1</a:t>
            </a:fld>
            <a:endParaRPr lang="en-US"/>
          </a:p>
        </p:txBody>
      </p:sp>
      <p:sp>
        <p:nvSpPr>
          <p:cNvPr id="5" name="TextBox 4">
            <a:extLst>
              <a:ext uri="{FF2B5EF4-FFF2-40B4-BE49-F238E27FC236}">
                <a16:creationId xmlns:a16="http://schemas.microsoft.com/office/drawing/2014/main" id="{DBB68330-8362-3918-727A-F65BAE766077}"/>
              </a:ext>
            </a:extLst>
          </p:cNvPr>
          <p:cNvSpPr txBox="1"/>
          <p:nvPr/>
        </p:nvSpPr>
        <p:spPr>
          <a:xfrm>
            <a:off x="5740103" y="63500"/>
            <a:ext cx="1127232" cy="461665"/>
          </a:xfrm>
          <a:prstGeom prst="rect">
            <a:avLst/>
          </a:prstGeom>
          <a:noFill/>
        </p:spPr>
        <p:txBody>
          <a:bodyPr wrap="none" rtlCol="0">
            <a:spAutoFit/>
          </a:bodyPr>
          <a:lstStyle/>
          <a:p>
            <a:r>
              <a:rPr lang="en-US" sz="2400" dirty="0">
                <a:solidFill>
                  <a:schemeClr val="bg1"/>
                </a:solidFill>
                <a:latin typeface=" arial"/>
              </a:rPr>
              <a:t>Slide 1</a:t>
            </a:r>
          </a:p>
        </p:txBody>
      </p:sp>
    </p:spTree>
    <p:extLst>
      <p:ext uri="{BB962C8B-B14F-4D97-AF65-F5344CB8AC3E}">
        <p14:creationId xmlns:p14="http://schemas.microsoft.com/office/powerpoint/2010/main" val="369724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80963"/>
            <a:ext cx="6853237" cy="3854450"/>
          </a:xfrm>
        </p:spPr>
      </p:sp>
      <p:sp>
        <p:nvSpPr>
          <p:cNvPr id="3" name="Notes Placeholder 2"/>
          <p:cNvSpPr>
            <a:spLocks noGrp="1"/>
          </p:cNvSpPr>
          <p:nvPr>
            <p:ph type="body" idx="1"/>
          </p:nvPr>
        </p:nvSpPr>
        <p:spPr>
          <a:xfrm>
            <a:off x="77787" y="4059141"/>
            <a:ext cx="6853237" cy="4770826"/>
          </a:xfrm>
        </p:spPr>
        <p:txBody>
          <a:bodyPr>
            <a:normAutofit/>
          </a:bodyPr>
          <a:lstStyle/>
          <a:p>
            <a:pPr marL="171450" indent="-171450">
              <a:buFont typeface="Arial" panose="020B0604020202020204" pitchFamily="34" charset="0"/>
              <a:buChar char="•"/>
            </a:pPr>
            <a:endParaRPr lang="en-US" sz="2400" dirty="0">
              <a:latin typeface=" arial"/>
            </a:endParaRPr>
          </a:p>
          <a:p>
            <a:endParaRPr lang="en-US" sz="2400" dirty="0">
              <a:latin typeface=" arial"/>
            </a:endParaRPr>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10</a:t>
            </a:fld>
            <a:endParaRPr lang="en-US"/>
          </a:p>
        </p:txBody>
      </p:sp>
      <p:sp>
        <p:nvSpPr>
          <p:cNvPr id="5" name="TextBox 4">
            <a:extLst>
              <a:ext uri="{FF2B5EF4-FFF2-40B4-BE49-F238E27FC236}">
                <a16:creationId xmlns:a16="http://schemas.microsoft.com/office/drawing/2014/main" id="{F311AC42-3655-695C-4FB7-3D25C9142F60}"/>
              </a:ext>
            </a:extLst>
          </p:cNvPr>
          <p:cNvSpPr txBox="1"/>
          <p:nvPr/>
        </p:nvSpPr>
        <p:spPr>
          <a:xfrm>
            <a:off x="5630774" y="63500"/>
            <a:ext cx="1298753" cy="461665"/>
          </a:xfrm>
          <a:prstGeom prst="rect">
            <a:avLst/>
          </a:prstGeom>
          <a:noFill/>
        </p:spPr>
        <p:txBody>
          <a:bodyPr wrap="none" rtlCol="0">
            <a:spAutoFit/>
          </a:bodyPr>
          <a:lstStyle/>
          <a:p>
            <a:r>
              <a:rPr lang="en-US" sz="2400" dirty="0">
                <a:latin typeface=" arial"/>
              </a:rPr>
              <a:t>Slide 10</a:t>
            </a:r>
          </a:p>
        </p:txBody>
      </p:sp>
    </p:spTree>
    <p:extLst>
      <p:ext uri="{BB962C8B-B14F-4D97-AF65-F5344CB8AC3E}">
        <p14:creationId xmlns:p14="http://schemas.microsoft.com/office/powerpoint/2010/main" val="320347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a:xfrm>
            <a:off x="94343" y="4049486"/>
            <a:ext cx="6842597" cy="5151664"/>
          </a:xfrm>
        </p:spPr>
        <p:txBody>
          <a:bodyPr>
            <a:noAutofit/>
          </a:bodyPr>
          <a:lstStyle/>
          <a:p>
            <a:pPr marL="342900" marR="0" lvl="0" indent="-342900" eaLnBrk="0" fontAlgn="base" hangingPunct="0">
              <a:spcBef>
                <a:spcPts val="0"/>
              </a:spcBef>
              <a:spcAft>
                <a:spcPts val="0"/>
              </a:spcAft>
              <a:buFont typeface="+mj-lt"/>
              <a:buAutoNum type="arabicPeriod"/>
              <a:tabLst>
                <a:tab pos="571500" algn="l"/>
                <a:tab pos="628650" algn="l"/>
              </a:tabLst>
            </a:pPr>
            <a:endParaRPr lang="en-US" sz="2400" kern="1200" dirty="0">
              <a:solidFill>
                <a:srgbClr val="000000"/>
              </a:solidFill>
              <a:effectLst/>
              <a:latin typeface=" arial"/>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25B54B-AB3D-9F83-BBC5-2381BE121909}"/>
              </a:ext>
            </a:extLst>
          </p:cNvPr>
          <p:cNvSpPr txBox="1"/>
          <p:nvPr/>
        </p:nvSpPr>
        <p:spPr>
          <a:xfrm>
            <a:off x="5660591" y="63500"/>
            <a:ext cx="1275927" cy="461665"/>
          </a:xfrm>
          <a:prstGeom prst="rect">
            <a:avLst/>
          </a:prstGeom>
          <a:noFill/>
        </p:spPr>
        <p:txBody>
          <a:bodyPr wrap="none" rtlCol="0">
            <a:spAutoFit/>
          </a:bodyPr>
          <a:lstStyle/>
          <a:p>
            <a:r>
              <a:rPr lang="en-US" sz="2400" dirty="0">
                <a:latin typeface=" arial"/>
              </a:rPr>
              <a:t>Slide 11</a:t>
            </a:r>
          </a:p>
        </p:txBody>
      </p:sp>
    </p:spTree>
    <p:extLst>
      <p:ext uri="{BB962C8B-B14F-4D97-AF65-F5344CB8AC3E}">
        <p14:creationId xmlns:p14="http://schemas.microsoft.com/office/powerpoint/2010/main" val="2998726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a:xfrm>
            <a:off x="94343" y="3937726"/>
            <a:ext cx="6842597" cy="5263424"/>
          </a:xfrm>
        </p:spPr>
        <p:txBody>
          <a:bodyPr>
            <a:noAutofit/>
          </a:bodyPr>
          <a:lstStyle/>
          <a:p>
            <a:endParaRPr lang="en-US" sz="2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FF2F6937-5274-3D9D-3165-D768EFAB0D52}"/>
              </a:ext>
            </a:extLst>
          </p:cNvPr>
          <p:cNvSpPr txBox="1"/>
          <p:nvPr/>
        </p:nvSpPr>
        <p:spPr>
          <a:xfrm>
            <a:off x="5630774" y="63500"/>
            <a:ext cx="1298753" cy="461665"/>
          </a:xfrm>
          <a:prstGeom prst="rect">
            <a:avLst/>
          </a:prstGeom>
          <a:noFill/>
        </p:spPr>
        <p:txBody>
          <a:bodyPr wrap="none" rtlCol="0">
            <a:spAutoFit/>
          </a:bodyPr>
          <a:lstStyle/>
          <a:p>
            <a:r>
              <a:rPr lang="en-US" sz="2400" dirty="0">
                <a:latin typeface=" arial"/>
              </a:rPr>
              <a:t>Slide 13</a:t>
            </a:r>
          </a:p>
        </p:txBody>
      </p:sp>
    </p:spTree>
    <p:extLst>
      <p:ext uri="{BB962C8B-B14F-4D97-AF65-F5344CB8AC3E}">
        <p14:creationId xmlns:p14="http://schemas.microsoft.com/office/powerpoint/2010/main" val="3706328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a:xfrm>
            <a:off x="94343" y="4049486"/>
            <a:ext cx="6842597" cy="5151664"/>
          </a:xfrm>
        </p:spPr>
        <p:txBody>
          <a:bodyPr>
            <a:noAutofit/>
          </a:bodyPr>
          <a:lstStyle/>
          <a:p>
            <a:pPr marL="457200" marR="0" lvl="0" indent="-457200" eaLnBrk="0" fontAlgn="base" hangingPunct="0">
              <a:lnSpc>
                <a:spcPct val="105000"/>
              </a:lnSpc>
              <a:spcBef>
                <a:spcPts val="0"/>
              </a:spcBef>
              <a:spcAft>
                <a:spcPts val="0"/>
              </a:spcAft>
              <a:buFont typeface="+mj-lt"/>
              <a:buAutoNum type="arabicPeriod"/>
              <a:tabLst>
                <a:tab pos="514350" algn="l"/>
                <a:tab pos="571500" algn="l"/>
              </a:tabLst>
            </a:pPr>
            <a:endParaRPr lang="en-US" sz="2400" dirty="0">
              <a:effectLst/>
              <a:latin typeface=" arial"/>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FD48EE79-5DD9-C1B8-5419-22FC95B5F668}"/>
              </a:ext>
            </a:extLst>
          </p:cNvPr>
          <p:cNvSpPr txBox="1"/>
          <p:nvPr/>
        </p:nvSpPr>
        <p:spPr>
          <a:xfrm>
            <a:off x="5630774" y="63500"/>
            <a:ext cx="1298753" cy="461665"/>
          </a:xfrm>
          <a:prstGeom prst="rect">
            <a:avLst/>
          </a:prstGeom>
          <a:noFill/>
        </p:spPr>
        <p:txBody>
          <a:bodyPr wrap="none" rtlCol="0">
            <a:spAutoFit/>
          </a:bodyPr>
          <a:lstStyle/>
          <a:p>
            <a:r>
              <a:rPr lang="en-US" sz="2400" dirty="0">
                <a:latin typeface=" arial"/>
              </a:rPr>
              <a:t>Slide 14</a:t>
            </a:r>
          </a:p>
        </p:txBody>
      </p:sp>
    </p:spTree>
    <p:extLst>
      <p:ext uri="{BB962C8B-B14F-4D97-AF65-F5344CB8AC3E}">
        <p14:creationId xmlns:p14="http://schemas.microsoft.com/office/powerpoint/2010/main" val="1136373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52388"/>
            <a:ext cx="6873875" cy="3867150"/>
          </a:xfrm>
        </p:spPr>
      </p:sp>
      <p:sp>
        <p:nvSpPr>
          <p:cNvPr id="3" name="Notes Placeholder 2"/>
          <p:cNvSpPr>
            <a:spLocks noGrp="1"/>
          </p:cNvSpPr>
          <p:nvPr>
            <p:ph type="body" idx="1"/>
          </p:nvPr>
        </p:nvSpPr>
        <p:spPr>
          <a:xfrm>
            <a:off x="87313" y="4016829"/>
            <a:ext cx="6780022" cy="4582341"/>
          </a:xfrm>
        </p:spPr>
        <p:txBody>
          <a:bodyPr>
            <a:normAutofit/>
          </a:bodyPr>
          <a:lstStyle/>
          <a:p>
            <a:pPr marL="171450" indent="-171450">
              <a:buFont typeface="Arial" panose="020B0604020202020204" pitchFamily="34" charset="0"/>
              <a:buChar char="•"/>
            </a:pPr>
            <a:r>
              <a:rPr lang="en-US" sz="2400" dirty="0">
                <a:latin typeface=" arial"/>
              </a:rPr>
              <a:t> </a:t>
            </a:r>
            <a:endParaRPr lang="en-US" sz="2400" dirty="0"/>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14</a:t>
            </a:fld>
            <a:endParaRPr lang="en-US"/>
          </a:p>
        </p:txBody>
      </p:sp>
      <p:sp>
        <p:nvSpPr>
          <p:cNvPr id="5" name="TextBox 4">
            <a:extLst>
              <a:ext uri="{FF2B5EF4-FFF2-40B4-BE49-F238E27FC236}">
                <a16:creationId xmlns:a16="http://schemas.microsoft.com/office/drawing/2014/main" id="{B5AF0B7F-E96B-73AE-8BAE-2E6EA98B27D5}"/>
              </a:ext>
            </a:extLst>
          </p:cNvPr>
          <p:cNvSpPr txBox="1"/>
          <p:nvPr/>
        </p:nvSpPr>
        <p:spPr>
          <a:xfrm>
            <a:off x="5653015" y="63500"/>
            <a:ext cx="1298753" cy="461665"/>
          </a:xfrm>
          <a:prstGeom prst="rect">
            <a:avLst/>
          </a:prstGeom>
          <a:noFill/>
        </p:spPr>
        <p:txBody>
          <a:bodyPr wrap="none" rtlCol="0">
            <a:spAutoFit/>
          </a:bodyPr>
          <a:lstStyle/>
          <a:p>
            <a:r>
              <a:rPr lang="en-US" sz="2400" dirty="0">
                <a:latin typeface=" arial"/>
              </a:rPr>
              <a:t>Slide 15</a:t>
            </a:r>
          </a:p>
        </p:txBody>
      </p:sp>
    </p:spTree>
    <p:extLst>
      <p:ext uri="{BB962C8B-B14F-4D97-AF65-F5344CB8AC3E}">
        <p14:creationId xmlns:p14="http://schemas.microsoft.com/office/powerpoint/2010/main" val="3548720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a:xfrm>
            <a:off x="94343" y="4049486"/>
            <a:ext cx="6842597" cy="5151664"/>
          </a:xfrm>
        </p:spPr>
        <p:txBody>
          <a:bodyPr>
            <a:noAutofit/>
          </a:bodyPr>
          <a:lstStyle/>
          <a:p>
            <a:endParaRPr lang="en-US" sz="2400" dirty="0">
              <a:latin typeface=" arial"/>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42088FD2-C70B-864A-0C01-0AC17F2F9B4C}"/>
              </a:ext>
            </a:extLst>
          </p:cNvPr>
          <p:cNvSpPr txBox="1"/>
          <p:nvPr/>
        </p:nvSpPr>
        <p:spPr>
          <a:xfrm>
            <a:off x="5631243" y="63500"/>
            <a:ext cx="1298753" cy="461665"/>
          </a:xfrm>
          <a:prstGeom prst="rect">
            <a:avLst/>
          </a:prstGeom>
          <a:noFill/>
        </p:spPr>
        <p:txBody>
          <a:bodyPr wrap="none" rtlCol="0">
            <a:spAutoFit/>
          </a:bodyPr>
          <a:lstStyle/>
          <a:p>
            <a:r>
              <a:rPr lang="en-US" sz="2400" dirty="0">
                <a:latin typeface=" arial"/>
              </a:rPr>
              <a:t>Slide 16</a:t>
            </a:r>
          </a:p>
        </p:txBody>
      </p:sp>
    </p:spTree>
    <p:extLst>
      <p:ext uri="{BB962C8B-B14F-4D97-AF65-F5344CB8AC3E}">
        <p14:creationId xmlns:p14="http://schemas.microsoft.com/office/powerpoint/2010/main" val="4183584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a:xfrm>
            <a:off x="94343" y="4049486"/>
            <a:ext cx="6842597" cy="5151664"/>
          </a:xfrm>
        </p:spPr>
        <p:txBody>
          <a:bodyPr>
            <a:noAutofit/>
          </a:bodyPr>
          <a:lstStyle/>
          <a:p>
            <a:endParaRPr lang="en-US" sz="2400" dirty="0">
              <a:latin typeface=" 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319271A5-0722-9A61-CA3F-8F86E0C09A9B}"/>
              </a:ext>
            </a:extLst>
          </p:cNvPr>
          <p:cNvSpPr txBox="1"/>
          <p:nvPr/>
        </p:nvSpPr>
        <p:spPr>
          <a:xfrm>
            <a:off x="5642129" y="63500"/>
            <a:ext cx="1298753" cy="461665"/>
          </a:xfrm>
          <a:prstGeom prst="rect">
            <a:avLst/>
          </a:prstGeom>
          <a:noFill/>
        </p:spPr>
        <p:txBody>
          <a:bodyPr wrap="none" rtlCol="0">
            <a:spAutoFit/>
          </a:bodyPr>
          <a:lstStyle/>
          <a:p>
            <a:r>
              <a:rPr lang="en-US" sz="2400" dirty="0">
                <a:latin typeface=" arial"/>
              </a:rPr>
              <a:t>Slide 17</a:t>
            </a:r>
          </a:p>
        </p:txBody>
      </p:sp>
    </p:spTree>
    <p:extLst>
      <p:ext uri="{BB962C8B-B14F-4D97-AF65-F5344CB8AC3E}">
        <p14:creationId xmlns:p14="http://schemas.microsoft.com/office/powerpoint/2010/main" val="2503629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a:xfrm>
            <a:off x="94343" y="4049486"/>
            <a:ext cx="6842597" cy="5151664"/>
          </a:xfrm>
        </p:spPr>
        <p:txBody>
          <a:bodyPr>
            <a:noAutofit/>
          </a:bodyPr>
          <a:lstStyle/>
          <a:p>
            <a:pPr marL="342900" marR="0" lvl="0" indent="-342900" eaLnBrk="0" fontAlgn="base" hangingPunct="0">
              <a:spcBef>
                <a:spcPts val="0"/>
              </a:spcBef>
              <a:spcAft>
                <a:spcPts val="0"/>
              </a:spcAft>
              <a:buFont typeface="Arial" panose="020B0604020202020204" pitchFamily="34" charset="0"/>
              <a:buChar char="•"/>
              <a:tabLst>
                <a:tab pos="457200" algn="l"/>
                <a:tab pos="514350" algn="l"/>
              </a:tabLst>
            </a:pPr>
            <a:endParaRPr lang="en-US" sz="2350" kern="1200" dirty="0">
              <a:solidFill>
                <a:srgbClr val="000000"/>
              </a:solidFill>
              <a:effectLst/>
              <a:latin typeface=" arial"/>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AF7D77A3-4157-9387-36C2-A3663E777802}"/>
              </a:ext>
            </a:extLst>
          </p:cNvPr>
          <p:cNvSpPr txBox="1"/>
          <p:nvPr/>
        </p:nvSpPr>
        <p:spPr>
          <a:xfrm>
            <a:off x="5642129" y="63500"/>
            <a:ext cx="1298753" cy="461665"/>
          </a:xfrm>
          <a:prstGeom prst="rect">
            <a:avLst/>
          </a:prstGeom>
          <a:noFill/>
        </p:spPr>
        <p:txBody>
          <a:bodyPr wrap="none" rtlCol="0">
            <a:spAutoFit/>
          </a:bodyPr>
          <a:lstStyle/>
          <a:p>
            <a:r>
              <a:rPr lang="en-US" sz="2400" dirty="0">
                <a:latin typeface=" arial"/>
              </a:rPr>
              <a:t>Slide 18</a:t>
            </a:r>
          </a:p>
        </p:txBody>
      </p:sp>
    </p:spTree>
    <p:extLst>
      <p:ext uri="{BB962C8B-B14F-4D97-AF65-F5344CB8AC3E}">
        <p14:creationId xmlns:p14="http://schemas.microsoft.com/office/powerpoint/2010/main" val="1799873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a:xfrm>
            <a:off x="94343" y="4049486"/>
            <a:ext cx="6842597" cy="5151664"/>
          </a:xfrm>
        </p:spPr>
        <p:txBody>
          <a:bodyPr>
            <a:noAutofit/>
          </a:bodyPr>
          <a:lstStyle/>
          <a:p>
            <a:endParaRPr lang="en-US" sz="2400" dirty="0">
              <a:latin typeface=" 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381BA234-4F62-C5A7-ED37-EC6D01DBB30F}"/>
              </a:ext>
            </a:extLst>
          </p:cNvPr>
          <p:cNvSpPr txBox="1"/>
          <p:nvPr/>
        </p:nvSpPr>
        <p:spPr>
          <a:xfrm>
            <a:off x="5631243" y="63500"/>
            <a:ext cx="1298753" cy="461665"/>
          </a:xfrm>
          <a:prstGeom prst="rect">
            <a:avLst/>
          </a:prstGeom>
          <a:noFill/>
        </p:spPr>
        <p:txBody>
          <a:bodyPr wrap="none" rtlCol="0">
            <a:spAutoFit/>
          </a:bodyPr>
          <a:lstStyle/>
          <a:p>
            <a:r>
              <a:rPr lang="en-US" sz="2400" dirty="0">
                <a:latin typeface=" arial"/>
              </a:rPr>
              <a:t>Slide 19</a:t>
            </a:r>
          </a:p>
        </p:txBody>
      </p:sp>
    </p:spTree>
    <p:extLst>
      <p:ext uri="{BB962C8B-B14F-4D97-AF65-F5344CB8AC3E}">
        <p14:creationId xmlns:p14="http://schemas.microsoft.com/office/powerpoint/2010/main" val="2632987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63500"/>
            <a:ext cx="6737350" cy="3789363"/>
          </a:xfrm>
        </p:spPr>
      </p:sp>
      <p:sp>
        <p:nvSpPr>
          <p:cNvPr id="3" name="Notes Placeholder 2"/>
          <p:cNvSpPr>
            <a:spLocks noGrp="1"/>
          </p:cNvSpPr>
          <p:nvPr>
            <p:ph type="body" idx="1"/>
          </p:nvPr>
        </p:nvSpPr>
        <p:spPr>
          <a:xfrm>
            <a:off x="112713" y="3984171"/>
            <a:ext cx="6737350" cy="5159829"/>
          </a:xfrm>
        </p:spPr>
        <p:txBody>
          <a:bodyPr>
            <a:noAutofit/>
          </a:bodyPr>
          <a:lstStyle/>
          <a:p>
            <a:endParaRPr lang="en-US" sz="2400" dirty="0">
              <a:latin typeface=" arial"/>
            </a:endParaRPr>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19</a:t>
            </a:fld>
            <a:endParaRPr lang="en-US"/>
          </a:p>
        </p:txBody>
      </p:sp>
      <p:sp>
        <p:nvSpPr>
          <p:cNvPr id="5" name="TextBox 4">
            <a:extLst>
              <a:ext uri="{FF2B5EF4-FFF2-40B4-BE49-F238E27FC236}">
                <a16:creationId xmlns:a16="http://schemas.microsoft.com/office/drawing/2014/main" id="{795335EC-C1DE-6801-F2F2-75DEF1DAF300}"/>
              </a:ext>
            </a:extLst>
          </p:cNvPr>
          <p:cNvSpPr txBox="1"/>
          <p:nvPr/>
        </p:nvSpPr>
        <p:spPr>
          <a:xfrm>
            <a:off x="5555041" y="63500"/>
            <a:ext cx="1298753" cy="461665"/>
          </a:xfrm>
          <a:prstGeom prst="rect">
            <a:avLst/>
          </a:prstGeom>
          <a:noFill/>
        </p:spPr>
        <p:txBody>
          <a:bodyPr wrap="none" rtlCol="0">
            <a:spAutoFit/>
          </a:bodyPr>
          <a:lstStyle/>
          <a:p>
            <a:r>
              <a:rPr lang="en-US" sz="2400" dirty="0">
                <a:latin typeface=" arial"/>
              </a:rPr>
              <a:t>Slide 20</a:t>
            </a:r>
          </a:p>
        </p:txBody>
      </p:sp>
    </p:spTree>
    <p:extLst>
      <p:ext uri="{BB962C8B-B14F-4D97-AF65-F5344CB8AC3E}">
        <p14:creationId xmlns:p14="http://schemas.microsoft.com/office/powerpoint/2010/main" val="425855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63500"/>
            <a:ext cx="6945313" cy="3906838"/>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2"/>
          <p:cNvSpPr>
            <a:spLocks noGrp="1"/>
          </p:cNvSpPr>
          <p:nvPr>
            <p:ph type="body" idx="3"/>
          </p:nvPr>
        </p:nvSpPr>
        <p:spPr>
          <a:xfrm>
            <a:off x="94343" y="4049486"/>
            <a:ext cx="6842597" cy="4549684"/>
          </a:xfrm>
        </p:spPr>
        <p:txBody>
          <a:bodyPr>
            <a:normAutofit/>
          </a:bodyPr>
          <a:lstStyle/>
          <a:p>
            <a:pPr marL="457200" marR="0" lvl="0" indent="-457200" eaLnBrk="0" fontAlgn="base" hangingPunct="0">
              <a:spcBef>
                <a:spcPts val="600"/>
              </a:spcBef>
              <a:spcAft>
                <a:spcPts val="600"/>
              </a:spcAft>
              <a:buFont typeface="+mj-lt"/>
              <a:buAutoNum type="arabicPeriod"/>
              <a:tabLst>
                <a:tab pos="457200" algn="l"/>
              </a:tabLst>
            </a:pPr>
            <a:endParaRPr lang="en-US" sz="2400" dirty="0">
              <a:effectLst/>
              <a:latin typeface=" arial"/>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F11C117-D8E4-C110-7A4F-A4B97782EE9D}"/>
              </a:ext>
            </a:extLst>
          </p:cNvPr>
          <p:cNvSpPr txBox="1"/>
          <p:nvPr/>
        </p:nvSpPr>
        <p:spPr>
          <a:xfrm>
            <a:off x="5740103" y="63500"/>
            <a:ext cx="1127232" cy="461665"/>
          </a:xfrm>
          <a:prstGeom prst="rect">
            <a:avLst/>
          </a:prstGeom>
          <a:noFill/>
        </p:spPr>
        <p:txBody>
          <a:bodyPr wrap="none" rtlCol="0">
            <a:spAutoFit/>
          </a:bodyPr>
          <a:lstStyle/>
          <a:p>
            <a:r>
              <a:rPr lang="en-US" sz="2400" dirty="0">
                <a:latin typeface=" arial"/>
              </a:rPr>
              <a:t>Slide 2</a:t>
            </a:r>
          </a:p>
        </p:txBody>
      </p:sp>
    </p:spTree>
    <p:extLst>
      <p:ext uri="{BB962C8B-B14F-4D97-AF65-F5344CB8AC3E}">
        <p14:creationId xmlns:p14="http://schemas.microsoft.com/office/powerpoint/2010/main" val="2381128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a:xfrm>
            <a:off x="94343" y="4049486"/>
            <a:ext cx="6842597" cy="5151664"/>
          </a:xfrm>
        </p:spPr>
        <p:txBody>
          <a:bodyPr>
            <a:noAutofit/>
          </a:bodyPr>
          <a:lstStyle/>
          <a:p>
            <a:pPr marL="457200" marR="0" lvl="0" indent="-457200" eaLnBrk="0" fontAlgn="base" hangingPunct="0">
              <a:spcBef>
                <a:spcPts val="0"/>
              </a:spcBef>
              <a:spcAft>
                <a:spcPts val="0"/>
              </a:spcAft>
              <a:buFont typeface="+mj-lt"/>
              <a:buAutoNum type="arabicPeriod"/>
              <a:tabLst>
                <a:tab pos="628650" algn="l"/>
              </a:tabLst>
            </a:pPr>
            <a:endParaRPr lang="en-US" sz="2400" dirty="0">
              <a:effectLst/>
              <a:latin typeface=" arial"/>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CA1BBE5C-42FF-F963-53BA-3D0CB78AEA23}"/>
              </a:ext>
            </a:extLst>
          </p:cNvPr>
          <p:cNvSpPr txBox="1"/>
          <p:nvPr/>
        </p:nvSpPr>
        <p:spPr>
          <a:xfrm>
            <a:off x="5631243" y="63500"/>
            <a:ext cx="1298753" cy="461665"/>
          </a:xfrm>
          <a:prstGeom prst="rect">
            <a:avLst/>
          </a:prstGeom>
          <a:noFill/>
        </p:spPr>
        <p:txBody>
          <a:bodyPr wrap="none" rtlCol="0">
            <a:spAutoFit/>
          </a:bodyPr>
          <a:lstStyle/>
          <a:p>
            <a:r>
              <a:rPr lang="en-US" sz="2400" dirty="0">
                <a:latin typeface=" arial"/>
              </a:rPr>
              <a:t>Slide 21</a:t>
            </a:r>
          </a:p>
        </p:txBody>
      </p:sp>
    </p:spTree>
    <p:extLst>
      <p:ext uri="{BB962C8B-B14F-4D97-AF65-F5344CB8AC3E}">
        <p14:creationId xmlns:p14="http://schemas.microsoft.com/office/powerpoint/2010/main" val="3539177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a:xfrm>
            <a:off x="94343" y="4049486"/>
            <a:ext cx="6842597" cy="5151664"/>
          </a:xfrm>
        </p:spPr>
        <p:txBody>
          <a:bodyPr>
            <a:noAutofit/>
          </a:bodyPr>
          <a:lstStyle/>
          <a:p>
            <a:endParaRPr lang="en-US" sz="2400" dirty="0">
              <a:latin typeface=" 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C28648C8-BBAC-D7CF-407B-704414A929DE}"/>
              </a:ext>
            </a:extLst>
          </p:cNvPr>
          <p:cNvSpPr txBox="1"/>
          <p:nvPr/>
        </p:nvSpPr>
        <p:spPr>
          <a:xfrm>
            <a:off x="5631247" y="63500"/>
            <a:ext cx="1298753" cy="461665"/>
          </a:xfrm>
          <a:prstGeom prst="rect">
            <a:avLst/>
          </a:prstGeom>
          <a:noFill/>
        </p:spPr>
        <p:txBody>
          <a:bodyPr wrap="none" rtlCol="0">
            <a:spAutoFit/>
          </a:bodyPr>
          <a:lstStyle/>
          <a:p>
            <a:r>
              <a:rPr lang="en-US" sz="2400" dirty="0">
                <a:latin typeface=" arial"/>
              </a:rPr>
              <a:t>Slide 22</a:t>
            </a:r>
          </a:p>
        </p:txBody>
      </p:sp>
    </p:spTree>
    <p:extLst>
      <p:ext uri="{BB962C8B-B14F-4D97-AF65-F5344CB8AC3E}">
        <p14:creationId xmlns:p14="http://schemas.microsoft.com/office/powerpoint/2010/main" val="2730556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a:xfrm>
            <a:off x="94343" y="4049486"/>
            <a:ext cx="6842597" cy="5151664"/>
          </a:xfrm>
        </p:spPr>
        <p:txBody>
          <a:bodyPr>
            <a:noAutofit/>
          </a:bodyPr>
          <a:lstStyle/>
          <a:p>
            <a:endParaRPr lang="en-US" sz="2400" dirty="0">
              <a:latin typeface=" 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ACD44AD7-2CDB-FBC0-514B-2C043B5D31C0}"/>
              </a:ext>
            </a:extLst>
          </p:cNvPr>
          <p:cNvSpPr txBox="1"/>
          <p:nvPr/>
        </p:nvSpPr>
        <p:spPr>
          <a:xfrm>
            <a:off x="5642130" y="63500"/>
            <a:ext cx="1298753" cy="461665"/>
          </a:xfrm>
          <a:prstGeom prst="rect">
            <a:avLst/>
          </a:prstGeom>
          <a:noFill/>
        </p:spPr>
        <p:txBody>
          <a:bodyPr wrap="none" rtlCol="0">
            <a:spAutoFit/>
          </a:bodyPr>
          <a:lstStyle/>
          <a:p>
            <a:r>
              <a:rPr lang="en-US" sz="2400" dirty="0">
                <a:latin typeface=" arial"/>
              </a:rPr>
              <a:t>Slide 23</a:t>
            </a:r>
          </a:p>
        </p:txBody>
      </p:sp>
    </p:spTree>
    <p:extLst>
      <p:ext uri="{BB962C8B-B14F-4D97-AF65-F5344CB8AC3E}">
        <p14:creationId xmlns:p14="http://schemas.microsoft.com/office/powerpoint/2010/main" val="224080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85725"/>
            <a:ext cx="6853237" cy="3854450"/>
          </a:xfrm>
        </p:spPr>
      </p:sp>
      <p:sp>
        <p:nvSpPr>
          <p:cNvPr id="3" name="Notes Placeholder 2"/>
          <p:cNvSpPr>
            <a:spLocks noGrp="1"/>
          </p:cNvSpPr>
          <p:nvPr>
            <p:ph type="body" idx="1"/>
          </p:nvPr>
        </p:nvSpPr>
        <p:spPr>
          <a:xfrm>
            <a:off x="110010" y="4086859"/>
            <a:ext cx="6849589" cy="4743107"/>
          </a:xfrm>
        </p:spPr>
        <p:txBody>
          <a:bodyPr>
            <a:normAutofit/>
          </a:bodyPr>
          <a:lstStyle/>
          <a:p>
            <a:pPr marL="457200" indent="-457200">
              <a:buFont typeface="+mj-lt"/>
              <a:buAutoNum type="arabicPeriod"/>
            </a:pPr>
            <a:endParaRPr lang="en-US" sz="2400" dirty="0">
              <a:latin typeface=" arial"/>
            </a:endParaRPr>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23</a:t>
            </a:fld>
            <a:endParaRPr lang="en-US"/>
          </a:p>
        </p:txBody>
      </p:sp>
      <p:sp>
        <p:nvSpPr>
          <p:cNvPr id="5" name="TextBox 4">
            <a:extLst>
              <a:ext uri="{FF2B5EF4-FFF2-40B4-BE49-F238E27FC236}">
                <a16:creationId xmlns:a16="http://schemas.microsoft.com/office/drawing/2014/main" id="{6DFDCB89-BD3F-CB42-F095-BCD2B19AF50D}"/>
              </a:ext>
            </a:extLst>
          </p:cNvPr>
          <p:cNvSpPr txBox="1"/>
          <p:nvPr/>
        </p:nvSpPr>
        <p:spPr>
          <a:xfrm>
            <a:off x="5653015" y="63500"/>
            <a:ext cx="1298753" cy="461665"/>
          </a:xfrm>
          <a:prstGeom prst="rect">
            <a:avLst/>
          </a:prstGeom>
          <a:noFill/>
        </p:spPr>
        <p:txBody>
          <a:bodyPr wrap="none" rtlCol="0">
            <a:spAutoFit/>
          </a:bodyPr>
          <a:lstStyle/>
          <a:p>
            <a:r>
              <a:rPr lang="en-US" sz="2400" dirty="0">
                <a:latin typeface=" arial"/>
              </a:rPr>
              <a:t>Slide 24</a:t>
            </a:r>
          </a:p>
        </p:txBody>
      </p:sp>
    </p:spTree>
    <p:extLst>
      <p:ext uri="{BB962C8B-B14F-4D97-AF65-F5344CB8AC3E}">
        <p14:creationId xmlns:p14="http://schemas.microsoft.com/office/powerpoint/2010/main" val="2184107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63500"/>
            <a:ext cx="6834187" cy="3844925"/>
          </a:xfrm>
        </p:spPr>
      </p:sp>
      <p:sp>
        <p:nvSpPr>
          <p:cNvPr id="3" name="Notes Placeholder 2"/>
          <p:cNvSpPr>
            <a:spLocks noGrp="1"/>
          </p:cNvSpPr>
          <p:nvPr>
            <p:ph type="body" idx="1"/>
          </p:nvPr>
        </p:nvSpPr>
        <p:spPr>
          <a:xfrm>
            <a:off x="106363" y="4013018"/>
            <a:ext cx="6760972" cy="5109211"/>
          </a:xfrm>
        </p:spPr>
        <p:txBody>
          <a:bodyPr>
            <a:noAutofit/>
          </a:bodyPr>
          <a:lstStyle/>
          <a:p>
            <a:pPr marL="457200" marR="0" lvl="0" indent="-457200" eaLnBrk="0" fontAlgn="base" hangingPunct="0">
              <a:spcBef>
                <a:spcPts val="0"/>
              </a:spcBef>
              <a:spcAft>
                <a:spcPts val="0"/>
              </a:spcAft>
              <a:buFont typeface="+mj-lt"/>
              <a:buAutoNum type="arabicPeriod"/>
              <a:tabLst>
                <a:tab pos="457200" algn="l"/>
              </a:tabLst>
            </a:pPr>
            <a:endParaRPr lang="en-US" sz="2400" dirty="0">
              <a:effectLst/>
              <a:latin typeface=" arial"/>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24</a:t>
            </a:fld>
            <a:endParaRPr lang="en-US"/>
          </a:p>
        </p:txBody>
      </p:sp>
      <p:sp>
        <p:nvSpPr>
          <p:cNvPr id="5" name="TextBox 4">
            <a:extLst>
              <a:ext uri="{FF2B5EF4-FFF2-40B4-BE49-F238E27FC236}">
                <a16:creationId xmlns:a16="http://schemas.microsoft.com/office/drawing/2014/main" id="{A655B5D3-8AE2-ECA4-46D9-ED764DA500E0}"/>
              </a:ext>
            </a:extLst>
          </p:cNvPr>
          <p:cNvSpPr txBox="1"/>
          <p:nvPr/>
        </p:nvSpPr>
        <p:spPr>
          <a:xfrm>
            <a:off x="5642129" y="63500"/>
            <a:ext cx="1298753" cy="461665"/>
          </a:xfrm>
          <a:prstGeom prst="rect">
            <a:avLst/>
          </a:prstGeom>
          <a:noFill/>
        </p:spPr>
        <p:txBody>
          <a:bodyPr wrap="none" rtlCol="0">
            <a:spAutoFit/>
          </a:bodyPr>
          <a:lstStyle/>
          <a:p>
            <a:r>
              <a:rPr lang="en-US" sz="2400" dirty="0">
                <a:latin typeface=" arial"/>
              </a:rPr>
              <a:t>Slide 25</a:t>
            </a:r>
          </a:p>
        </p:txBody>
      </p:sp>
    </p:spTree>
    <p:extLst>
      <p:ext uri="{BB962C8B-B14F-4D97-AF65-F5344CB8AC3E}">
        <p14:creationId xmlns:p14="http://schemas.microsoft.com/office/powerpoint/2010/main" val="2004248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63500"/>
            <a:ext cx="6815137" cy="3833813"/>
          </a:xfrm>
        </p:spPr>
      </p:sp>
      <p:sp>
        <p:nvSpPr>
          <p:cNvPr id="3" name="Notes Placeholder 2"/>
          <p:cNvSpPr>
            <a:spLocks noGrp="1"/>
          </p:cNvSpPr>
          <p:nvPr>
            <p:ph type="body" idx="1"/>
          </p:nvPr>
        </p:nvSpPr>
        <p:spPr>
          <a:xfrm>
            <a:off x="106363" y="3973515"/>
            <a:ext cx="6812747" cy="4701857"/>
          </a:xfrm>
        </p:spPr>
        <p:txBody>
          <a:bodyPr>
            <a:normAutofit/>
          </a:bodyPr>
          <a:lstStyle/>
          <a:p>
            <a:endParaRPr lang="en-US" sz="2400" dirty="0">
              <a:latin typeface=" arial"/>
            </a:endParaRPr>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25</a:t>
            </a:fld>
            <a:endParaRPr lang="en-US"/>
          </a:p>
        </p:txBody>
      </p:sp>
      <p:sp>
        <p:nvSpPr>
          <p:cNvPr id="5" name="TextBox 4">
            <a:extLst>
              <a:ext uri="{FF2B5EF4-FFF2-40B4-BE49-F238E27FC236}">
                <a16:creationId xmlns:a16="http://schemas.microsoft.com/office/drawing/2014/main" id="{4DD59360-5CAC-A164-84DA-63CF0C5D12B1}"/>
              </a:ext>
            </a:extLst>
          </p:cNvPr>
          <p:cNvSpPr txBox="1"/>
          <p:nvPr/>
        </p:nvSpPr>
        <p:spPr>
          <a:xfrm>
            <a:off x="5620357" y="63500"/>
            <a:ext cx="1298753" cy="461665"/>
          </a:xfrm>
          <a:prstGeom prst="rect">
            <a:avLst/>
          </a:prstGeom>
          <a:noFill/>
        </p:spPr>
        <p:txBody>
          <a:bodyPr wrap="none" rtlCol="0">
            <a:spAutoFit/>
          </a:bodyPr>
          <a:lstStyle/>
          <a:p>
            <a:r>
              <a:rPr lang="en-US" sz="2400" dirty="0">
                <a:latin typeface=" arial"/>
              </a:rPr>
              <a:t>Slide 26</a:t>
            </a:r>
          </a:p>
        </p:txBody>
      </p:sp>
    </p:spTree>
    <p:extLst>
      <p:ext uri="{BB962C8B-B14F-4D97-AF65-F5344CB8AC3E}">
        <p14:creationId xmlns:p14="http://schemas.microsoft.com/office/powerpoint/2010/main" val="3904141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63500"/>
            <a:ext cx="6796087" cy="3822700"/>
          </a:xfrm>
        </p:spPr>
      </p:sp>
      <p:sp>
        <p:nvSpPr>
          <p:cNvPr id="3" name="Notes Placeholder 2"/>
          <p:cNvSpPr>
            <a:spLocks noGrp="1"/>
          </p:cNvSpPr>
          <p:nvPr>
            <p:ph type="body" idx="1"/>
          </p:nvPr>
        </p:nvSpPr>
        <p:spPr>
          <a:xfrm>
            <a:off x="106363" y="3995057"/>
            <a:ext cx="6796087" cy="5029200"/>
          </a:xfrm>
        </p:spPr>
        <p:txBody>
          <a:bodyPr>
            <a:normAutofit/>
          </a:bodyPr>
          <a:lstStyle/>
          <a:p>
            <a:pPr marL="457200" indent="-457200">
              <a:buFont typeface="+mj-lt"/>
              <a:buAutoNum type="arabicPeriod"/>
            </a:pPr>
            <a:endParaRPr lang="en-US" sz="2400" dirty="0">
              <a:latin typeface=" arial"/>
            </a:endParaRPr>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26</a:t>
            </a:fld>
            <a:endParaRPr lang="en-US"/>
          </a:p>
        </p:txBody>
      </p:sp>
      <p:sp>
        <p:nvSpPr>
          <p:cNvPr id="5" name="TextBox 4">
            <a:extLst>
              <a:ext uri="{FF2B5EF4-FFF2-40B4-BE49-F238E27FC236}">
                <a16:creationId xmlns:a16="http://schemas.microsoft.com/office/drawing/2014/main" id="{97A4B068-ED51-BE0B-12B0-1112E5ED5812}"/>
              </a:ext>
            </a:extLst>
          </p:cNvPr>
          <p:cNvSpPr txBox="1"/>
          <p:nvPr/>
        </p:nvSpPr>
        <p:spPr>
          <a:xfrm>
            <a:off x="5609471" y="63500"/>
            <a:ext cx="1298753" cy="461665"/>
          </a:xfrm>
          <a:prstGeom prst="rect">
            <a:avLst/>
          </a:prstGeom>
          <a:noFill/>
        </p:spPr>
        <p:txBody>
          <a:bodyPr wrap="none" rtlCol="0">
            <a:spAutoFit/>
          </a:bodyPr>
          <a:lstStyle/>
          <a:p>
            <a:r>
              <a:rPr lang="en-US" sz="2400" dirty="0">
                <a:latin typeface=" arial"/>
              </a:rPr>
              <a:t>Slide 27</a:t>
            </a:r>
          </a:p>
        </p:txBody>
      </p:sp>
    </p:spTree>
    <p:extLst>
      <p:ext uri="{BB962C8B-B14F-4D97-AF65-F5344CB8AC3E}">
        <p14:creationId xmlns:p14="http://schemas.microsoft.com/office/powerpoint/2010/main" val="539346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a:xfrm>
            <a:off x="94343" y="4049486"/>
            <a:ext cx="6842597" cy="5151664"/>
          </a:xfrm>
        </p:spPr>
        <p:txBody>
          <a:bodyPr>
            <a:noAutofit/>
          </a:bodyPr>
          <a:lstStyle/>
          <a:p>
            <a:endParaRPr lang="en-US" sz="2400" dirty="0">
              <a:latin typeface=" 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C8B3DD9C-4F48-9F9B-4F4E-51D23E23E951}"/>
              </a:ext>
            </a:extLst>
          </p:cNvPr>
          <p:cNvSpPr txBox="1"/>
          <p:nvPr/>
        </p:nvSpPr>
        <p:spPr>
          <a:xfrm>
            <a:off x="5631244" y="63500"/>
            <a:ext cx="1298753" cy="461665"/>
          </a:xfrm>
          <a:prstGeom prst="rect">
            <a:avLst/>
          </a:prstGeom>
          <a:noFill/>
        </p:spPr>
        <p:txBody>
          <a:bodyPr wrap="none" rtlCol="0">
            <a:spAutoFit/>
          </a:bodyPr>
          <a:lstStyle/>
          <a:p>
            <a:r>
              <a:rPr lang="en-US" sz="2400" dirty="0">
                <a:latin typeface=" arial"/>
              </a:rPr>
              <a:t>Slide 28</a:t>
            </a:r>
          </a:p>
        </p:txBody>
      </p:sp>
    </p:spTree>
    <p:extLst>
      <p:ext uri="{BB962C8B-B14F-4D97-AF65-F5344CB8AC3E}">
        <p14:creationId xmlns:p14="http://schemas.microsoft.com/office/powerpoint/2010/main" val="1018863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109538"/>
            <a:ext cx="6829425" cy="3841750"/>
          </a:xfrm>
        </p:spPr>
      </p:sp>
      <p:sp>
        <p:nvSpPr>
          <p:cNvPr id="3" name="Notes Placeholder 2"/>
          <p:cNvSpPr>
            <a:spLocks noGrp="1"/>
          </p:cNvSpPr>
          <p:nvPr>
            <p:ph type="body" idx="1"/>
          </p:nvPr>
        </p:nvSpPr>
        <p:spPr>
          <a:xfrm>
            <a:off x="111125" y="4114799"/>
            <a:ext cx="6829425" cy="4715167"/>
          </a:xfrm>
        </p:spPr>
        <p:txBody>
          <a:bodyPr>
            <a:normAutofit/>
          </a:bodyPr>
          <a:lstStyle/>
          <a:p>
            <a:endParaRPr lang="en-US" sz="2400" dirty="0">
              <a:latin typeface=" arial"/>
            </a:endParaRPr>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28</a:t>
            </a:fld>
            <a:endParaRPr lang="en-US"/>
          </a:p>
        </p:txBody>
      </p:sp>
    </p:spTree>
    <p:extLst>
      <p:ext uri="{BB962C8B-B14F-4D97-AF65-F5344CB8AC3E}">
        <p14:creationId xmlns:p14="http://schemas.microsoft.com/office/powerpoint/2010/main" val="3857573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63500"/>
            <a:ext cx="6853237" cy="38560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29</a:t>
            </a:fld>
            <a:endParaRPr lang="en-US"/>
          </a:p>
        </p:txBody>
      </p:sp>
    </p:spTree>
    <p:extLst>
      <p:ext uri="{BB962C8B-B14F-4D97-AF65-F5344CB8AC3E}">
        <p14:creationId xmlns:p14="http://schemas.microsoft.com/office/powerpoint/2010/main" val="273554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71438"/>
            <a:ext cx="6764338" cy="3805237"/>
          </a:xfrm>
        </p:spPr>
      </p:sp>
      <p:sp>
        <p:nvSpPr>
          <p:cNvPr id="3" name="Notes Placeholder 2"/>
          <p:cNvSpPr>
            <a:spLocks noGrp="1"/>
          </p:cNvSpPr>
          <p:nvPr>
            <p:ph type="body" idx="1"/>
          </p:nvPr>
        </p:nvSpPr>
        <p:spPr>
          <a:xfrm>
            <a:off x="111125" y="4104861"/>
            <a:ext cx="6764338" cy="4850296"/>
          </a:xfrm>
        </p:spPr>
        <p:txBody>
          <a:bodyPr>
            <a:normAutofit/>
          </a:bodyPr>
          <a:lstStyle/>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3</a:t>
            </a:fld>
            <a:endParaRPr lang="en-US"/>
          </a:p>
        </p:txBody>
      </p:sp>
      <p:sp>
        <p:nvSpPr>
          <p:cNvPr id="5" name="TextBox 4">
            <a:extLst>
              <a:ext uri="{FF2B5EF4-FFF2-40B4-BE49-F238E27FC236}">
                <a16:creationId xmlns:a16="http://schemas.microsoft.com/office/drawing/2014/main" id="{E328A450-6924-6569-7F47-A3277A5794AC}"/>
              </a:ext>
            </a:extLst>
          </p:cNvPr>
          <p:cNvSpPr txBox="1"/>
          <p:nvPr/>
        </p:nvSpPr>
        <p:spPr>
          <a:xfrm>
            <a:off x="5740103" y="63500"/>
            <a:ext cx="1127232" cy="461665"/>
          </a:xfrm>
          <a:prstGeom prst="rect">
            <a:avLst/>
          </a:prstGeom>
          <a:noFill/>
        </p:spPr>
        <p:txBody>
          <a:bodyPr wrap="none" rtlCol="0">
            <a:spAutoFit/>
          </a:bodyPr>
          <a:lstStyle/>
          <a:p>
            <a:r>
              <a:rPr lang="en-US" sz="2400" dirty="0">
                <a:latin typeface=" arial"/>
              </a:rPr>
              <a:t>Slide 3</a:t>
            </a:r>
          </a:p>
        </p:txBody>
      </p:sp>
    </p:spTree>
    <p:extLst>
      <p:ext uri="{BB962C8B-B14F-4D97-AF65-F5344CB8AC3E}">
        <p14:creationId xmlns:p14="http://schemas.microsoft.com/office/powerpoint/2010/main" val="3912719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1001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1988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329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4321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9222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35</a:t>
            </a:fld>
            <a:endParaRPr lang="en-US"/>
          </a:p>
        </p:txBody>
      </p:sp>
    </p:spTree>
    <p:extLst>
      <p:ext uri="{BB962C8B-B14F-4D97-AF65-F5344CB8AC3E}">
        <p14:creationId xmlns:p14="http://schemas.microsoft.com/office/powerpoint/2010/main" val="100083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838" y="120650"/>
            <a:ext cx="6816725" cy="3835400"/>
          </a:xfrm>
        </p:spPr>
      </p:sp>
      <p:sp>
        <p:nvSpPr>
          <p:cNvPr id="3" name="Notes Placeholder 2"/>
          <p:cNvSpPr>
            <a:spLocks noGrp="1"/>
          </p:cNvSpPr>
          <p:nvPr>
            <p:ph type="body" idx="1"/>
          </p:nvPr>
        </p:nvSpPr>
        <p:spPr>
          <a:xfrm>
            <a:off x="96838" y="4094922"/>
            <a:ext cx="6816724" cy="5080828"/>
          </a:xfrm>
        </p:spPr>
        <p:txBody>
          <a:bodyPr>
            <a:noAutofit/>
          </a:bodyPr>
          <a:lstStyle/>
          <a:p>
            <a:pPr marL="342900" marR="0" lvl="0" indent="-342900" eaLnBrk="0" fontAlgn="base" hangingPunct="0">
              <a:spcBef>
                <a:spcPts val="0"/>
              </a:spcBef>
              <a:spcAft>
                <a:spcPts val="0"/>
              </a:spcAft>
              <a:tabLst>
                <a:tab pos="571500" algn="l"/>
              </a:tabLst>
            </a:pPr>
            <a:r>
              <a:rPr lang="en-US" sz="2400" kern="1200" dirty="0">
                <a:solidFill>
                  <a:srgbClr val="000000"/>
                </a:solidFill>
                <a:effectLst/>
                <a:latin typeface=" arial"/>
                <a:ea typeface="Times New Roman" panose="02020603050405020304" pitchFamily="18" charset="0"/>
                <a:cs typeface="Times New Roman" panose="02020603050405020304" pitchFamily="18" charset="0"/>
              </a:rPr>
              <a:t>1</a:t>
            </a:r>
            <a:endParaRPr lang="en-US" sz="2400" kern="1200" dirty="0">
              <a:solidFill>
                <a:srgbClr val="FF0000"/>
              </a:solidFill>
              <a:effectLst/>
              <a:latin typeface=" arial"/>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4</a:t>
            </a:fld>
            <a:endParaRPr lang="en-US"/>
          </a:p>
        </p:txBody>
      </p:sp>
      <p:sp>
        <p:nvSpPr>
          <p:cNvPr id="6" name="TextBox 5">
            <a:extLst>
              <a:ext uri="{FF2B5EF4-FFF2-40B4-BE49-F238E27FC236}">
                <a16:creationId xmlns:a16="http://schemas.microsoft.com/office/drawing/2014/main" id="{72207FCB-BE05-54B3-FB24-982374B55DB6}"/>
              </a:ext>
            </a:extLst>
          </p:cNvPr>
          <p:cNvSpPr txBox="1"/>
          <p:nvPr/>
        </p:nvSpPr>
        <p:spPr>
          <a:xfrm>
            <a:off x="5740103" y="63500"/>
            <a:ext cx="1127232" cy="461665"/>
          </a:xfrm>
          <a:prstGeom prst="rect">
            <a:avLst/>
          </a:prstGeom>
          <a:noFill/>
        </p:spPr>
        <p:txBody>
          <a:bodyPr wrap="none" rtlCol="0">
            <a:spAutoFit/>
          </a:bodyPr>
          <a:lstStyle/>
          <a:p>
            <a:r>
              <a:rPr lang="en-US" sz="2400" dirty="0">
                <a:latin typeface=" arial"/>
              </a:rPr>
              <a:t>Slide 4</a:t>
            </a:r>
          </a:p>
        </p:txBody>
      </p:sp>
    </p:spTree>
    <p:extLst>
      <p:ext uri="{BB962C8B-B14F-4D97-AF65-F5344CB8AC3E}">
        <p14:creationId xmlns:p14="http://schemas.microsoft.com/office/powerpoint/2010/main" val="2481026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107950"/>
            <a:ext cx="6850063" cy="385445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2"/>
          <p:cNvSpPr>
            <a:spLocks noGrp="1"/>
          </p:cNvSpPr>
          <p:nvPr>
            <p:ph type="body" idx="3"/>
          </p:nvPr>
        </p:nvSpPr>
        <p:spPr>
          <a:xfrm>
            <a:off x="94343" y="4049486"/>
            <a:ext cx="6842597" cy="4549684"/>
          </a:xfrm>
        </p:spPr>
        <p:txBody>
          <a:bodyPr>
            <a:normAutofit/>
          </a:bodyPr>
          <a:lstStyle/>
          <a:p>
            <a:endParaRPr lang="en-US" sz="2400" dirty="0"/>
          </a:p>
        </p:txBody>
      </p:sp>
      <p:sp>
        <p:nvSpPr>
          <p:cNvPr id="3" name="TextBox 2">
            <a:extLst>
              <a:ext uri="{FF2B5EF4-FFF2-40B4-BE49-F238E27FC236}">
                <a16:creationId xmlns:a16="http://schemas.microsoft.com/office/drawing/2014/main" id="{1416824F-03C4-FF6B-2138-314BCCC08370}"/>
              </a:ext>
            </a:extLst>
          </p:cNvPr>
          <p:cNvSpPr txBox="1"/>
          <p:nvPr/>
        </p:nvSpPr>
        <p:spPr>
          <a:xfrm>
            <a:off x="5740103" y="63500"/>
            <a:ext cx="1127232" cy="461665"/>
          </a:xfrm>
          <a:prstGeom prst="rect">
            <a:avLst/>
          </a:prstGeom>
          <a:noFill/>
        </p:spPr>
        <p:txBody>
          <a:bodyPr wrap="none" rtlCol="0">
            <a:spAutoFit/>
          </a:bodyPr>
          <a:lstStyle/>
          <a:p>
            <a:r>
              <a:rPr lang="en-US" sz="2400" dirty="0">
                <a:latin typeface=" arial"/>
              </a:rPr>
              <a:t>Slide 5</a:t>
            </a:r>
          </a:p>
        </p:txBody>
      </p:sp>
    </p:spTree>
    <p:extLst>
      <p:ext uri="{BB962C8B-B14F-4D97-AF65-F5344CB8AC3E}">
        <p14:creationId xmlns:p14="http://schemas.microsoft.com/office/powerpoint/2010/main" val="230429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80963"/>
            <a:ext cx="6838950" cy="3846512"/>
          </a:xfrm>
        </p:spPr>
      </p:sp>
      <p:sp>
        <p:nvSpPr>
          <p:cNvPr id="3" name="Notes Placeholder 2"/>
          <p:cNvSpPr>
            <a:spLocks noGrp="1"/>
          </p:cNvSpPr>
          <p:nvPr>
            <p:ph type="body" idx="1"/>
          </p:nvPr>
        </p:nvSpPr>
        <p:spPr>
          <a:xfrm>
            <a:off x="88899" y="4005471"/>
            <a:ext cx="6838949" cy="5289316"/>
          </a:xfrm>
        </p:spPr>
        <p:txBody>
          <a:bodyPr>
            <a:noAutofit/>
          </a:bodyPr>
          <a:lstStyle/>
          <a:p>
            <a:endParaRPr lang="en-US" sz="2000" dirty="0">
              <a:latin typeface=" arial"/>
            </a:endParaRPr>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6</a:t>
            </a:fld>
            <a:endParaRPr lang="en-US" dirty="0"/>
          </a:p>
        </p:txBody>
      </p:sp>
      <p:sp>
        <p:nvSpPr>
          <p:cNvPr id="6" name="TextBox 5">
            <a:extLst>
              <a:ext uri="{FF2B5EF4-FFF2-40B4-BE49-F238E27FC236}">
                <a16:creationId xmlns:a16="http://schemas.microsoft.com/office/drawing/2014/main" id="{CB21A7C4-D400-AAF0-A6FF-57CD94CBCB72}"/>
              </a:ext>
            </a:extLst>
          </p:cNvPr>
          <p:cNvSpPr txBox="1"/>
          <p:nvPr/>
        </p:nvSpPr>
        <p:spPr>
          <a:xfrm>
            <a:off x="5740103" y="63500"/>
            <a:ext cx="1127232" cy="461665"/>
          </a:xfrm>
          <a:prstGeom prst="rect">
            <a:avLst/>
          </a:prstGeom>
          <a:noFill/>
        </p:spPr>
        <p:txBody>
          <a:bodyPr wrap="none" rtlCol="0">
            <a:spAutoFit/>
          </a:bodyPr>
          <a:lstStyle/>
          <a:p>
            <a:r>
              <a:rPr lang="en-US" sz="2400" dirty="0">
                <a:latin typeface=" arial"/>
              </a:rPr>
              <a:t>Slide 6</a:t>
            </a:r>
          </a:p>
        </p:txBody>
      </p:sp>
    </p:spTree>
    <p:extLst>
      <p:ext uri="{BB962C8B-B14F-4D97-AF65-F5344CB8AC3E}">
        <p14:creationId xmlns:p14="http://schemas.microsoft.com/office/powerpoint/2010/main" val="2729181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84138"/>
            <a:ext cx="6831013" cy="38433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9D321-FC0B-4C3B-84F9-FEB2E9A2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2"/>
          <p:cNvSpPr>
            <a:spLocks noGrp="1"/>
          </p:cNvSpPr>
          <p:nvPr>
            <p:ph type="body" idx="3"/>
          </p:nvPr>
        </p:nvSpPr>
        <p:spPr>
          <a:xfrm>
            <a:off x="94343" y="4049485"/>
            <a:ext cx="6842597" cy="5066806"/>
          </a:xfrm>
        </p:spPr>
        <p:txBody>
          <a:bodyPr>
            <a:noAutofit/>
          </a:bodyPr>
          <a:lstStyle/>
          <a:p>
            <a:pPr marL="342900" marR="0" lvl="0" indent="-342900" eaLnBrk="0" fontAlgn="base" hangingPunct="0">
              <a:lnSpc>
                <a:spcPct val="120000"/>
              </a:lnSpc>
              <a:spcBef>
                <a:spcPts val="0"/>
              </a:spcBef>
              <a:spcAft>
                <a:spcPts val="0"/>
              </a:spcAft>
              <a:buFont typeface="+mj-lt"/>
              <a:buAutoNum type="arabicPeriod"/>
            </a:pPr>
            <a:endParaRPr lang="en-US" sz="1800" dirty="0">
              <a:effectLst/>
              <a:ea typeface="Times New Roman" panose="02020603050405020304" pitchFamily="18" charset="0"/>
            </a:endParaRPr>
          </a:p>
        </p:txBody>
      </p:sp>
      <p:sp>
        <p:nvSpPr>
          <p:cNvPr id="3" name="TextBox 2">
            <a:extLst>
              <a:ext uri="{FF2B5EF4-FFF2-40B4-BE49-F238E27FC236}">
                <a16:creationId xmlns:a16="http://schemas.microsoft.com/office/drawing/2014/main" id="{8190EBEC-7B0B-CE38-07A9-B4DC7A763451}"/>
              </a:ext>
            </a:extLst>
          </p:cNvPr>
          <p:cNvSpPr txBox="1"/>
          <p:nvPr/>
        </p:nvSpPr>
        <p:spPr>
          <a:xfrm>
            <a:off x="5740103" y="63500"/>
            <a:ext cx="1127232" cy="461665"/>
          </a:xfrm>
          <a:prstGeom prst="rect">
            <a:avLst/>
          </a:prstGeom>
          <a:noFill/>
        </p:spPr>
        <p:txBody>
          <a:bodyPr wrap="none" rtlCol="0">
            <a:spAutoFit/>
          </a:bodyPr>
          <a:lstStyle/>
          <a:p>
            <a:r>
              <a:rPr lang="en-US" sz="2400" dirty="0">
                <a:latin typeface=" arial"/>
              </a:rPr>
              <a:t>Slide 7</a:t>
            </a:r>
          </a:p>
        </p:txBody>
      </p:sp>
    </p:spTree>
    <p:extLst>
      <p:ext uri="{BB962C8B-B14F-4D97-AF65-F5344CB8AC3E}">
        <p14:creationId xmlns:p14="http://schemas.microsoft.com/office/powerpoint/2010/main" val="2016873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1438"/>
            <a:ext cx="6870700" cy="3863975"/>
          </a:xfrm>
        </p:spPr>
      </p:sp>
      <p:sp>
        <p:nvSpPr>
          <p:cNvPr id="3" name="Notes Placeholder 2"/>
          <p:cNvSpPr>
            <a:spLocks noGrp="1"/>
          </p:cNvSpPr>
          <p:nvPr>
            <p:ph type="body" idx="1"/>
          </p:nvPr>
        </p:nvSpPr>
        <p:spPr>
          <a:xfrm>
            <a:off x="82549" y="4030482"/>
            <a:ext cx="6870699" cy="5194480"/>
          </a:xfrm>
        </p:spPr>
        <p:txBody>
          <a:bodyPr>
            <a:normAutofit/>
          </a:bodyPr>
          <a:lstStyle/>
          <a:p>
            <a:pPr marL="228600" indent="-228600">
              <a:buFont typeface="+mj-lt"/>
              <a:buAutoNum type="arabicPeriod"/>
            </a:pPr>
            <a:r>
              <a:rPr lang="en-US" sz="2400" dirty="0">
                <a:latin typeface=" arial"/>
              </a:rPr>
              <a:t> </a:t>
            </a:r>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8</a:t>
            </a:fld>
            <a:endParaRPr lang="en-US"/>
          </a:p>
        </p:txBody>
      </p:sp>
      <p:sp>
        <p:nvSpPr>
          <p:cNvPr id="5" name="TextBox 4">
            <a:extLst>
              <a:ext uri="{FF2B5EF4-FFF2-40B4-BE49-F238E27FC236}">
                <a16:creationId xmlns:a16="http://schemas.microsoft.com/office/drawing/2014/main" id="{03EE0A0E-4EE7-46ED-A7A7-202A507FDBFB}"/>
              </a:ext>
            </a:extLst>
          </p:cNvPr>
          <p:cNvSpPr txBox="1"/>
          <p:nvPr/>
        </p:nvSpPr>
        <p:spPr>
          <a:xfrm>
            <a:off x="5740103" y="63500"/>
            <a:ext cx="1127232" cy="461665"/>
          </a:xfrm>
          <a:prstGeom prst="rect">
            <a:avLst/>
          </a:prstGeom>
          <a:noFill/>
        </p:spPr>
        <p:txBody>
          <a:bodyPr wrap="none" rtlCol="0">
            <a:spAutoFit/>
          </a:bodyPr>
          <a:lstStyle/>
          <a:p>
            <a:r>
              <a:rPr lang="en-US" sz="2400" dirty="0">
                <a:latin typeface=" arial"/>
              </a:rPr>
              <a:t>Slide 8</a:t>
            </a:r>
          </a:p>
        </p:txBody>
      </p:sp>
    </p:spTree>
    <p:extLst>
      <p:ext uri="{BB962C8B-B14F-4D97-AF65-F5344CB8AC3E}">
        <p14:creationId xmlns:p14="http://schemas.microsoft.com/office/powerpoint/2010/main" val="1301238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80963"/>
            <a:ext cx="6870700" cy="3865562"/>
          </a:xfrm>
        </p:spPr>
      </p:sp>
      <p:sp>
        <p:nvSpPr>
          <p:cNvPr id="3" name="Notes Placeholder 2"/>
          <p:cNvSpPr>
            <a:spLocks noGrp="1"/>
          </p:cNvSpPr>
          <p:nvPr>
            <p:ph type="body" idx="1"/>
          </p:nvPr>
        </p:nvSpPr>
        <p:spPr>
          <a:xfrm>
            <a:off x="77787" y="4028164"/>
            <a:ext cx="6870699" cy="4907114"/>
          </a:xfrm>
        </p:spPr>
        <p:txBody>
          <a:bodyPr>
            <a:noAutofit/>
          </a:bodyPr>
          <a:lstStyle/>
          <a:p>
            <a:endParaRPr lang="en-US" sz="2400" dirty="0">
              <a:latin typeface=" arial"/>
            </a:endParaRPr>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9</a:t>
            </a:fld>
            <a:endParaRPr lang="en-US" dirty="0"/>
          </a:p>
        </p:txBody>
      </p:sp>
      <p:sp>
        <p:nvSpPr>
          <p:cNvPr id="6" name="TextBox 5">
            <a:extLst>
              <a:ext uri="{FF2B5EF4-FFF2-40B4-BE49-F238E27FC236}">
                <a16:creationId xmlns:a16="http://schemas.microsoft.com/office/drawing/2014/main" id="{365EDB90-741B-2F16-2EC6-F0F8E6A4C4A3}"/>
              </a:ext>
            </a:extLst>
          </p:cNvPr>
          <p:cNvSpPr txBox="1"/>
          <p:nvPr/>
        </p:nvSpPr>
        <p:spPr>
          <a:xfrm>
            <a:off x="5740103" y="63500"/>
            <a:ext cx="1127232" cy="461665"/>
          </a:xfrm>
          <a:prstGeom prst="rect">
            <a:avLst/>
          </a:prstGeom>
          <a:noFill/>
        </p:spPr>
        <p:txBody>
          <a:bodyPr wrap="none" rtlCol="0">
            <a:spAutoFit/>
          </a:bodyPr>
          <a:lstStyle/>
          <a:p>
            <a:r>
              <a:rPr lang="en-US" sz="2400" dirty="0">
                <a:solidFill>
                  <a:schemeClr val="bg1"/>
                </a:solidFill>
                <a:latin typeface=" arial"/>
              </a:rPr>
              <a:t>Slide 9</a:t>
            </a:r>
          </a:p>
        </p:txBody>
      </p:sp>
    </p:spTree>
    <p:extLst>
      <p:ext uri="{BB962C8B-B14F-4D97-AF65-F5344CB8AC3E}">
        <p14:creationId xmlns:p14="http://schemas.microsoft.com/office/powerpoint/2010/main" val="387886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hapter">
    <p:bg>
      <p:bgPr>
        <a:gradFill>
          <a:gsLst>
            <a:gs pos="0">
              <a:srgbClr val="004987"/>
            </a:gs>
            <a:gs pos="100000">
              <a:srgbClr val="041C2C"/>
            </a:gs>
          </a:gsLst>
          <a:lin ang="5400000" scaled="1"/>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53AED8-76EC-FFAE-E812-25181699E2B8}"/>
              </a:ext>
            </a:extLst>
          </p:cNvPr>
          <p:cNvSpPr>
            <a:spLocks noGrp="1"/>
          </p:cNvSpPr>
          <p:nvPr>
            <p:ph type="title" hasCustomPrompt="1"/>
          </p:nvPr>
        </p:nvSpPr>
        <p:spPr>
          <a:xfrm>
            <a:off x="262346" y="2250663"/>
            <a:ext cx="6072617" cy="1259138"/>
          </a:xfrm>
          <a:prstGeom prst="rect">
            <a:avLst/>
          </a:prstGeom>
        </p:spPr>
        <p:txBody>
          <a:bodyPr>
            <a:noAutofit/>
          </a:bodyPr>
          <a:lstStyle>
            <a:lvl1pPr>
              <a:lnSpc>
                <a:spcPts val="5000"/>
              </a:lnSpc>
              <a:spcAft>
                <a:spcPts val="0"/>
              </a:spcAft>
              <a:defRPr sz="4400" b="0">
                <a:solidFill>
                  <a:schemeClr val="bg1"/>
                </a:solidFill>
              </a:defRPr>
            </a:lvl1pPr>
          </a:lstStyle>
          <a:p>
            <a:r>
              <a:rPr lang="en-US" dirty="0"/>
              <a:t>Click to edit </a:t>
            </a:r>
            <a:br>
              <a:rPr lang="en-US" dirty="0"/>
            </a:br>
            <a:r>
              <a:rPr lang="en-US" dirty="0"/>
              <a:t>Master title style</a:t>
            </a:r>
          </a:p>
        </p:txBody>
      </p:sp>
      <p:sp>
        <p:nvSpPr>
          <p:cNvPr id="6" name="Slide Number Placeholder 5">
            <a:extLst>
              <a:ext uri="{FF2B5EF4-FFF2-40B4-BE49-F238E27FC236}">
                <a16:creationId xmlns:a16="http://schemas.microsoft.com/office/drawing/2014/main" id="{7042DF19-CEBE-FADE-9DFF-20F418D91B08}"/>
              </a:ext>
            </a:extLst>
          </p:cNvPr>
          <p:cNvSpPr>
            <a:spLocks noGrp="1"/>
          </p:cNvSpPr>
          <p:nvPr>
            <p:ph type="sldNum" sz="quarter" idx="4"/>
          </p:nvPr>
        </p:nvSpPr>
        <p:spPr>
          <a:xfrm>
            <a:off x="11687680" y="6512425"/>
            <a:ext cx="442452" cy="234039"/>
          </a:xfrm>
          <a:prstGeom prst="rect">
            <a:avLst/>
          </a:prstGeom>
        </p:spPr>
        <p:txBody>
          <a:bodyPr/>
          <a:lstStyle>
            <a:lvl1pPr algn="ctr">
              <a:defRPr sz="11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9C78B1D6-8B69-448B-B720-81701B3330F4}" type="slidenum">
              <a:rPr lang="en-US" smtClean="0"/>
              <a:pPr/>
              <a:t>‹#›</a:t>
            </a:fld>
            <a:endParaRPr lang="en-US"/>
          </a:p>
        </p:txBody>
      </p:sp>
    </p:spTree>
    <p:extLst>
      <p:ext uri="{BB962C8B-B14F-4D97-AF65-F5344CB8AC3E}">
        <p14:creationId xmlns:p14="http://schemas.microsoft.com/office/powerpoint/2010/main" val="3699827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4" name="Rectángulo 2">
            <a:extLst>
              <a:ext uri="{FF2B5EF4-FFF2-40B4-BE49-F238E27FC236}">
                <a16:creationId xmlns:a16="http://schemas.microsoft.com/office/drawing/2014/main" id="{3A3DADA9-47BD-FF0E-EE4B-D1219262F398}"/>
              </a:ext>
            </a:extLst>
          </p:cNvPr>
          <p:cNvSpPr/>
          <p:nvPr userDrawn="1"/>
        </p:nvSpPr>
        <p:spPr>
          <a:xfrm>
            <a:off x="0" y="0"/>
            <a:ext cx="4196438" cy="6865434"/>
          </a:xfrm>
          <a:prstGeom prst="rect">
            <a:avLst/>
          </a:prstGeom>
          <a:gradFill>
            <a:gsLst>
              <a:gs pos="0">
                <a:srgbClr val="004987"/>
              </a:gs>
              <a:gs pos="100000">
                <a:srgbClr val="041C2C"/>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D6520D-CB7D-7A4C-A941-8E733DFB7F37}"/>
              </a:ext>
            </a:extLst>
          </p:cNvPr>
          <p:cNvSpPr>
            <a:spLocks noGrp="1"/>
          </p:cNvSpPr>
          <p:nvPr>
            <p:ph type="title"/>
          </p:nvPr>
        </p:nvSpPr>
        <p:spPr>
          <a:xfrm>
            <a:off x="234000" y="762191"/>
            <a:ext cx="3694262" cy="2200466"/>
          </a:xfrm>
          <a:prstGeom prst="rect">
            <a:avLst/>
          </a:prstGeom>
        </p:spPr>
        <p:txBody>
          <a:bodyPr>
            <a:noAutofit/>
          </a:bodyPr>
          <a:lstStyle>
            <a:lvl1pPr>
              <a:defRPr sz="4000" b="0">
                <a:solidFill>
                  <a:schemeClr val="bg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C94DDDCC-0DC8-E8FB-D53F-8F07B1DD9496}"/>
              </a:ext>
            </a:extLst>
          </p:cNvPr>
          <p:cNvSpPr>
            <a:spLocks noGrp="1"/>
          </p:cNvSpPr>
          <p:nvPr>
            <p:ph type="body" idx="1" hasCustomPrompt="1"/>
          </p:nvPr>
        </p:nvSpPr>
        <p:spPr>
          <a:xfrm>
            <a:off x="4593859" y="791451"/>
            <a:ext cx="7298104" cy="371872"/>
          </a:xfrm>
          <a:prstGeom prst="rect">
            <a:avLst/>
          </a:prstGeom>
        </p:spPr>
        <p:txBody>
          <a:bodyPr anchor="ctr"/>
          <a:lstStyle>
            <a:lvl1pPr marL="0" indent="0">
              <a:buNone/>
              <a:defRPr sz="2800" b="1">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Content Placeholder 2">
            <a:extLst>
              <a:ext uri="{FF2B5EF4-FFF2-40B4-BE49-F238E27FC236}">
                <a16:creationId xmlns:a16="http://schemas.microsoft.com/office/drawing/2014/main" id="{3AF19CB2-F278-BCB2-90A1-AD314A8FF270}"/>
              </a:ext>
            </a:extLst>
          </p:cNvPr>
          <p:cNvSpPr>
            <a:spLocks noGrp="1"/>
          </p:cNvSpPr>
          <p:nvPr>
            <p:ph idx="14"/>
          </p:nvPr>
        </p:nvSpPr>
        <p:spPr>
          <a:xfrm>
            <a:off x="4577320" y="1309657"/>
            <a:ext cx="7314644" cy="4640293"/>
          </a:xfrm>
        </p:spPr>
        <p:txBody>
          <a:bodyPr/>
          <a:lstStyle>
            <a:lvl1pPr>
              <a:defRPr sz="2400">
                <a:latin typeface="Calibri Light" panose="020F0302020204030204" pitchFamily="34" charset="0"/>
                <a:ea typeface="Calibri Light" panose="020F0302020204030204" pitchFamily="34" charset="0"/>
                <a:cs typeface="Calibri Light" panose="020F0302020204030204" pitchFamily="34" charset="0"/>
              </a:defRPr>
            </a:lvl1pPr>
            <a:lvl2pPr>
              <a:defRPr sz="2000">
                <a:latin typeface="Calibri Light" panose="020F0302020204030204" pitchFamily="34" charset="0"/>
                <a:ea typeface="Calibri Light" panose="020F0302020204030204" pitchFamily="34" charset="0"/>
                <a:cs typeface="Calibri Light" panose="020F0302020204030204" pitchFamily="34" charset="0"/>
              </a:defRPr>
            </a:lvl2pPr>
            <a:lvl3pPr>
              <a:defRPr sz="1800">
                <a:latin typeface="Calibri Light" panose="020F0302020204030204" pitchFamily="34" charset="0"/>
                <a:ea typeface="Calibri Light" panose="020F0302020204030204" pitchFamily="34" charset="0"/>
                <a:cs typeface="Calibri Light" panose="020F0302020204030204" pitchFamily="34" charset="0"/>
              </a:defRPr>
            </a:lvl3pPr>
            <a:lvl4pPr>
              <a:defRPr sz="1600">
                <a:latin typeface="Calibri Light" panose="020F0302020204030204" pitchFamily="34" charset="0"/>
                <a:ea typeface="Calibri Light" panose="020F0302020204030204" pitchFamily="34" charset="0"/>
                <a:cs typeface="Calibri Light" panose="020F0302020204030204" pitchFamily="34" charset="0"/>
              </a:defRPr>
            </a:lvl4pPr>
            <a:lvl5pPr>
              <a:defRPr sz="1400">
                <a:latin typeface="Calibri Light" panose="020F0302020204030204" pitchFamily="34" charset="0"/>
                <a:ea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7">
            <a:extLst>
              <a:ext uri="{FF2B5EF4-FFF2-40B4-BE49-F238E27FC236}">
                <a16:creationId xmlns:a16="http://schemas.microsoft.com/office/drawing/2014/main" id="{EFBAE5D2-082F-5450-1EB9-3D62598D780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499" t="-2752" r="50500" b="27037"/>
          <a:stretch/>
        </p:blipFill>
        <p:spPr>
          <a:xfrm>
            <a:off x="5223765" y="451703"/>
            <a:ext cx="6955277" cy="6247961"/>
          </a:xfrm>
          <a:prstGeom prst="rect">
            <a:avLst/>
          </a:prstGeom>
        </p:spPr>
      </p:pic>
      <p:pic>
        <p:nvPicPr>
          <p:cNvPr id="6" name="Picture 5">
            <a:extLst>
              <a:ext uri="{FF2B5EF4-FFF2-40B4-BE49-F238E27FC236}">
                <a16:creationId xmlns:a16="http://schemas.microsoft.com/office/drawing/2014/main" id="{51DB0A5C-7C32-B91B-7243-521E9E7E300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80881" y="6152124"/>
            <a:ext cx="1588605" cy="410846"/>
          </a:xfrm>
          <a:prstGeom prst="rect">
            <a:avLst/>
          </a:prstGeom>
        </p:spPr>
      </p:pic>
      <p:sp>
        <p:nvSpPr>
          <p:cNvPr id="7" name="Slide Number Placeholder 5">
            <a:extLst>
              <a:ext uri="{FF2B5EF4-FFF2-40B4-BE49-F238E27FC236}">
                <a16:creationId xmlns:a16="http://schemas.microsoft.com/office/drawing/2014/main" id="{9930E6E5-D221-AA41-8510-4468E439DE7C}"/>
              </a:ext>
            </a:extLst>
          </p:cNvPr>
          <p:cNvSpPr>
            <a:spLocks noGrp="1"/>
          </p:cNvSpPr>
          <p:nvPr>
            <p:ph type="sldNum" sz="quarter" idx="4"/>
          </p:nvPr>
        </p:nvSpPr>
        <p:spPr>
          <a:xfrm>
            <a:off x="11687680" y="6512425"/>
            <a:ext cx="442452" cy="234039"/>
          </a:xfrm>
          <a:prstGeom prst="rect">
            <a:avLst/>
          </a:prstGeom>
        </p:spPr>
        <p:txBody>
          <a:bodyPr/>
          <a:lstStyle>
            <a:lvl1pPr algn="ctr">
              <a:defRPr sz="11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9C78B1D6-8B69-448B-B720-81701B3330F4}" type="slidenum">
              <a:rPr lang="en-US" smtClean="0"/>
              <a:pPr/>
              <a:t>‹#›</a:t>
            </a:fld>
            <a:endParaRPr lang="en-US"/>
          </a:p>
        </p:txBody>
      </p:sp>
    </p:spTree>
    <p:extLst>
      <p:ext uri="{BB962C8B-B14F-4D97-AF65-F5344CB8AC3E}">
        <p14:creationId xmlns:p14="http://schemas.microsoft.com/office/powerpoint/2010/main" val="375653022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133">
          <p15:clr>
            <a:srgbClr val="FBAE40"/>
          </p15:clr>
        </p15:guide>
        <p15:guide id="3" orient="horz" pos="187">
          <p15:clr>
            <a:srgbClr val="FBAE40"/>
          </p15:clr>
        </p15:guide>
        <p15:guide id="6" orient="horz" pos="3748">
          <p15:clr>
            <a:srgbClr val="FBAE40"/>
          </p15:clr>
        </p15:guide>
        <p15:guide id="7" orient="horz" pos="5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425"/>
            <a:ext cx="10972800" cy="590239"/>
          </a:xfrm>
        </p:spPr>
        <p:txBody>
          <a:bodyPr/>
          <a:lstStyle>
            <a:lvl1pPr>
              <a:defRPr sz="2800">
                <a:solidFill>
                  <a:srgbClr val="054987"/>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609599" y="826853"/>
            <a:ext cx="10972801" cy="5111873"/>
          </a:xfrm>
        </p:spPr>
        <p:txBody>
          <a:bodyPr/>
          <a:lstStyle>
            <a:lvl1pPr>
              <a:defRPr sz="2400">
                <a:latin typeface="Calibri Light" panose="020F0302020204030204" pitchFamily="34" charset="0"/>
                <a:ea typeface="Calibri Light" panose="020F0302020204030204" pitchFamily="34" charset="0"/>
                <a:cs typeface="Calibri Light" panose="020F0302020204030204" pitchFamily="34" charset="0"/>
              </a:defRPr>
            </a:lvl1pPr>
            <a:lvl2pPr>
              <a:defRPr sz="2000">
                <a:latin typeface="Calibri Light" panose="020F0302020204030204" pitchFamily="34" charset="0"/>
                <a:ea typeface="Calibri Light" panose="020F0302020204030204" pitchFamily="34" charset="0"/>
                <a:cs typeface="Calibri Light" panose="020F0302020204030204" pitchFamily="34" charset="0"/>
              </a:defRPr>
            </a:lvl2pPr>
            <a:lvl3pPr>
              <a:defRPr sz="1800">
                <a:latin typeface="Calibri Light" panose="020F0302020204030204" pitchFamily="34" charset="0"/>
                <a:ea typeface="Calibri Light" panose="020F0302020204030204" pitchFamily="34" charset="0"/>
                <a:cs typeface="Calibri Light" panose="020F0302020204030204" pitchFamily="34" charset="0"/>
              </a:defRPr>
            </a:lvl3pPr>
            <a:lvl4pPr>
              <a:defRPr sz="1600">
                <a:latin typeface="Calibri Light" panose="020F0302020204030204" pitchFamily="34" charset="0"/>
                <a:ea typeface="Calibri Light" panose="020F0302020204030204" pitchFamily="34" charset="0"/>
                <a:cs typeface="Calibri Light" panose="020F0302020204030204" pitchFamily="34" charset="0"/>
              </a:defRPr>
            </a:lvl4pPr>
            <a:lvl5pPr>
              <a:defRPr sz="1400">
                <a:latin typeface="Calibri Light" panose="020F0302020204030204" pitchFamily="34" charset="0"/>
                <a:ea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711200" y="674448"/>
            <a:ext cx="10769600" cy="0"/>
          </a:xfrm>
          <a:prstGeom prst="line">
            <a:avLst/>
          </a:prstGeom>
          <a:ln>
            <a:solidFill>
              <a:schemeClr val="bg1">
                <a:lumMod val="85000"/>
              </a:schemeClr>
            </a:solidFill>
          </a:ln>
          <a:effectLst/>
        </p:spPr>
        <p:style>
          <a:lnRef idx="1">
            <a:schemeClr val="accent6"/>
          </a:lnRef>
          <a:fillRef idx="0">
            <a:schemeClr val="accent6"/>
          </a:fillRef>
          <a:effectRef idx="0">
            <a:schemeClr val="accent6"/>
          </a:effectRef>
          <a:fontRef idx="minor">
            <a:schemeClr val="tx1"/>
          </a:fontRef>
        </p:style>
      </p:cxnSp>
      <p:pic>
        <p:nvPicPr>
          <p:cNvPr id="6" name="Graphic 7">
            <a:extLst>
              <a:ext uri="{FF2B5EF4-FFF2-40B4-BE49-F238E27FC236}">
                <a16:creationId xmlns:a16="http://schemas.microsoft.com/office/drawing/2014/main" id="{2AD7249C-0173-88CD-DBA9-B10C288949F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499" t="-2752" r="50500" b="27037"/>
          <a:stretch/>
        </p:blipFill>
        <p:spPr>
          <a:xfrm>
            <a:off x="5223765" y="451703"/>
            <a:ext cx="6955277" cy="6247961"/>
          </a:xfrm>
          <a:prstGeom prst="rect">
            <a:avLst/>
          </a:prstGeom>
        </p:spPr>
      </p:pic>
      <p:sp>
        <p:nvSpPr>
          <p:cNvPr id="9" name="Slide Number Placeholder 5">
            <a:extLst>
              <a:ext uri="{FF2B5EF4-FFF2-40B4-BE49-F238E27FC236}">
                <a16:creationId xmlns:a16="http://schemas.microsoft.com/office/drawing/2014/main" id="{6EFEBE11-D248-CFB1-574D-A1A7647397F5}"/>
              </a:ext>
            </a:extLst>
          </p:cNvPr>
          <p:cNvSpPr>
            <a:spLocks noGrp="1"/>
          </p:cNvSpPr>
          <p:nvPr>
            <p:ph type="sldNum" sz="quarter" idx="4"/>
          </p:nvPr>
        </p:nvSpPr>
        <p:spPr>
          <a:xfrm>
            <a:off x="11687680" y="6512425"/>
            <a:ext cx="442452" cy="234039"/>
          </a:xfrm>
          <a:prstGeom prst="rect">
            <a:avLst/>
          </a:prstGeom>
        </p:spPr>
        <p:txBody>
          <a:bodyPr/>
          <a:lstStyle>
            <a:lvl1pPr algn="ctr">
              <a:defRPr sz="11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9C78B1D6-8B69-448B-B720-81701B3330F4}" type="slidenum">
              <a:rPr lang="en-US" smtClean="0"/>
              <a:pPr/>
              <a:t>‹#›</a:t>
            </a:fld>
            <a:endParaRPr lang="en-US"/>
          </a:p>
        </p:txBody>
      </p:sp>
    </p:spTree>
    <p:extLst>
      <p:ext uri="{BB962C8B-B14F-4D97-AF65-F5344CB8AC3E}">
        <p14:creationId xmlns:p14="http://schemas.microsoft.com/office/powerpoint/2010/main" val="257730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Graphic 7">
            <a:extLst>
              <a:ext uri="{FF2B5EF4-FFF2-40B4-BE49-F238E27FC236}">
                <a16:creationId xmlns:a16="http://schemas.microsoft.com/office/drawing/2014/main" id="{06D57986-44CE-7C61-0D29-738FE75BEF2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499" t="-2752" r="50500" b="27037"/>
          <a:stretch/>
        </p:blipFill>
        <p:spPr>
          <a:xfrm>
            <a:off x="5223765" y="451703"/>
            <a:ext cx="6955277" cy="6247961"/>
          </a:xfrm>
          <a:prstGeom prst="rect">
            <a:avLst/>
          </a:prstGeom>
        </p:spPr>
      </p:pic>
      <p:sp>
        <p:nvSpPr>
          <p:cNvPr id="6" name="Content Placeholder 3"/>
          <p:cNvSpPr>
            <a:spLocks noGrp="1"/>
          </p:cNvSpPr>
          <p:nvPr>
            <p:ph sz="half" idx="2"/>
          </p:nvPr>
        </p:nvSpPr>
        <p:spPr>
          <a:xfrm>
            <a:off x="609600" y="822885"/>
            <a:ext cx="5399200" cy="5108584"/>
          </a:xfrm>
          <a:prstGeom prst="rect">
            <a:avLst/>
          </a:prstGeom>
        </p:spPr>
        <p:txBody>
          <a:bodyPr>
            <a:normAutofit/>
          </a:bodyPr>
          <a:lstStyle>
            <a:lvl1pPr>
              <a:defRPr sz="2400">
                <a:latin typeface="Calibri Light" panose="020F0302020204030204" pitchFamily="34" charset="0"/>
                <a:ea typeface="Calibri Light" panose="020F0302020204030204" pitchFamily="34" charset="0"/>
                <a:cs typeface="Calibri Light" panose="020F0302020204030204" pitchFamily="34" charset="0"/>
              </a:defRPr>
            </a:lvl1pPr>
            <a:lvl2pPr>
              <a:defRPr sz="2000">
                <a:latin typeface="Calibri Light" panose="020F0302020204030204" pitchFamily="34" charset="0"/>
                <a:ea typeface="Calibri Light" panose="020F0302020204030204" pitchFamily="34" charset="0"/>
                <a:cs typeface="Calibri Light" panose="020F0302020204030204" pitchFamily="34" charset="0"/>
              </a:defRPr>
            </a:lvl2pPr>
            <a:lvl3pPr>
              <a:defRPr sz="1800">
                <a:latin typeface="Calibri Light" panose="020F0302020204030204" pitchFamily="34" charset="0"/>
                <a:ea typeface="Calibri Light" panose="020F0302020204030204" pitchFamily="34" charset="0"/>
                <a:cs typeface="Calibri Light" panose="020F0302020204030204" pitchFamily="34" charset="0"/>
              </a:defRPr>
            </a:lvl3pPr>
            <a:lvl4pPr>
              <a:defRPr sz="1600">
                <a:latin typeface="Calibri Light" panose="020F0302020204030204" pitchFamily="34" charset="0"/>
                <a:ea typeface="Calibri Light" panose="020F0302020204030204" pitchFamily="34" charset="0"/>
                <a:cs typeface="Calibri Light" panose="020F0302020204030204" pitchFamily="34" charset="0"/>
              </a:defRPr>
            </a:lvl4pPr>
            <a:lvl5pPr>
              <a:defRPr sz="1400">
                <a:latin typeface="Calibri Light" panose="020F0302020204030204" pitchFamily="34" charset="0"/>
                <a:ea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711200" y="674448"/>
            <a:ext cx="10769600" cy="0"/>
          </a:xfrm>
          <a:prstGeom prst="line">
            <a:avLst/>
          </a:prstGeom>
          <a:ln>
            <a:solidFill>
              <a:schemeClr val="bg1">
                <a:lumMod val="85000"/>
              </a:schemeClr>
            </a:solidFill>
          </a:ln>
          <a:effectLst/>
        </p:spPr>
        <p:style>
          <a:lnRef idx="1">
            <a:schemeClr val="accent6"/>
          </a:lnRef>
          <a:fillRef idx="0">
            <a:schemeClr val="accent6"/>
          </a:fillRef>
          <a:effectRef idx="0">
            <a:schemeClr val="accent6"/>
          </a:effectRef>
          <a:fontRef idx="minor">
            <a:schemeClr val="tx1"/>
          </a:fontRef>
        </p:style>
      </p:cxnSp>
      <p:sp>
        <p:nvSpPr>
          <p:cNvPr id="16" name="Title 1"/>
          <p:cNvSpPr>
            <a:spLocks noGrp="1"/>
          </p:cNvSpPr>
          <p:nvPr>
            <p:ph type="title"/>
          </p:nvPr>
        </p:nvSpPr>
        <p:spPr>
          <a:xfrm>
            <a:off x="609600" y="100425"/>
            <a:ext cx="10972800" cy="590239"/>
          </a:xfrm>
        </p:spPr>
        <p:txBody>
          <a:bodyPr/>
          <a:lstStyle>
            <a:lvl1pPr>
              <a:defRPr sz="2800">
                <a:solidFill>
                  <a:srgbClr val="054987"/>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2" name="Content Placeholder 3">
            <a:extLst>
              <a:ext uri="{FF2B5EF4-FFF2-40B4-BE49-F238E27FC236}">
                <a16:creationId xmlns:a16="http://schemas.microsoft.com/office/drawing/2014/main" id="{4F95B1D2-4EED-08A9-1EAC-AD4D5EC16C1D}"/>
              </a:ext>
            </a:extLst>
          </p:cNvPr>
          <p:cNvSpPr>
            <a:spLocks noGrp="1"/>
          </p:cNvSpPr>
          <p:nvPr>
            <p:ph sz="half" idx="14"/>
          </p:nvPr>
        </p:nvSpPr>
        <p:spPr>
          <a:xfrm>
            <a:off x="6183200" y="822885"/>
            <a:ext cx="5399200" cy="5108584"/>
          </a:xfrm>
          <a:prstGeom prst="rect">
            <a:avLst/>
          </a:prstGeom>
        </p:spPr>
        <p:txBody>
          <a:bodyPr>
            <a:normAutofit/>
          </a:bodyPr>
          <a:lstStyle>
            <a:lvl1pPr>
              <a:defRPr sz="2400">
                <a:latin typeface="Calibri Light" panose="020F0302020204030204" pitchFamily="34" charset="0"/>
                <a:ea typeface="Calibri Light" panose="020F0302020204030204" pitchFamily="34" charset="0"/>
                <a:cs typeface="Calibri Light" panose="020F0302020204030204" pitchFamily="34" charset="0"/>
              </a:defRPr>
            </a:lvl1pPr>
            <a:lvl2pPr>
              <a:defRPr sz="2000">
                <a:latin typeface="Calibri Light" panose="020F0302020204030204" pitchFamily="34" charset="0"/>
                <a:ea typeface="Calibri Light" panose="020F0302020204030204" pitchFamily="34" charset="0"/>
                <a:cs typeface="Calibri Light" panose="020F0302020204030204" pitchFamily="34" charset="0"/>
              </a:defRPr>
            </a:lvl2pPr>
            <a:lvl3pPr>
              <a:defRPr sz="1800">
                <a:latin typeface="Calibri Light" panose="020F0302020204030204" pitchFamily="34" charset="0"/>
                <a:ea typeface="Calibri Light" panose="020F0302020204030204" pitchFamily="34" charset="0"/>
                <a:cs typeface="Calibri Light" panose="020F0302020204030204" pitchFamily="34" charset="0"/>
              </a:defRPr>
            </a:lvl3pPr>
            <a:lvl4pPr>
              <a:defRPr sz="1600">
                <a:latin typeface="Calibri Light" panose="020F0302020204030204" pitchFamily="34" charset="0"/>
                <a:ea typeface="Calibri Light" panose="020F0302020204030204" pitchFamily="34" charset="0"/>
                <a:cs typeface="Calibri Light" panose="020F0302020204030204" pitchFamily="34" charset="0"/>
              </a:defRPr>
            </a:lvl4pPr>
            <a:lvl5pPr>
              <a:defRPr sz="1400">
                <a:latin typeface="Calibri Light" panose="020F0302020204030204" pitchFamily="34" charset="0"/>
                <a:ea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834B3745-0169-787C-71D9-F0C7E4BEC570}"/>
              </a:ext>
            </a:extLst>
          </p:cNvPr>
          <p:cNvSpPr>
            <a:spLocks noGrp="1"/>
          </p:cNvSpPr>
          <p:nvPr>
            <p:ph type="sldNum" sz="quarter" idx="4"/>
          </p:nvPr>
        </p:nvSpPr>
        <p:spPr>
          <a:xfrm>
            <a:off x="11687680" y="6512425"/>
            <a:ext cx="442452" cy="234039"/>
          </a:xfrm>
          <a:prstGeom prst="rect">
            <a:avLst/>
          </a:prstGeom>
        </p:spPr>
        <p:txBody>
          <a:bodyPr/>
          <a:lstStyle>
            <a:lvl1pPr algn="ctr">
              <a:defRPr sz="11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9C78B1D6-8B69-448B-B720-81701B3330F4}" type="slidenum">
              <a:rPr lang="en-US" smtClean="0"/>
              <a:pPr/>
              <a:t>‹#›</a:t>
            </a:fld>
            <a:endParaRPr lang="en-US"/>
          </a:p>
        </p:txBody>
      </p:sp>
    </p:spTree>
    <p:extLst>
      <p:ext uri="{BB962C8B-B14F-4D97-AF65-F5344CB8AC3E}">
        <p14:creationId xmlns:p14="http://schemas.microsoft.com/office/powerpoint/2010/main" val="270091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cxnSp>
        <p:nvCxnSpPr>
          <p:cNvPr id="14" name="Straight Connector 13"/>
          <p:cNvCxnSpPr/>
          <p:nvPr userDrawn="1"/>
        </p:nvCxnSpPr>
        <p:spPr>
          <a:xfrm>
            <a:off x="711200" y="674448"/>
            <a:ext cx="10769600" cy="0"/>
          </a:xfrm>
          <a:prstGeom prst="line">
            <a:avLst/>
          </a:prstGeom>
          <a:ln>
            <a:solidFill>
              <a:schemeClr val="bg1">
                <a:lumMod val="85000"/>
              </a:schemeClr>
            </a:solidFill>
          </a:ln>
          <a:effectLst/>
        </p:spPr>
        <p:style>
          <a:lnRef idx="1">
            <a:schemeClr val="accent6"/>
          </a:lnRef>
          <a:fillRef idx="0">
            <a:schemeClr val="accent6"/>
          </a:fillRef>
          <a:effectRef idx="0">
            <a:schemeClr val="accent6"/>
          </a:effectRef>
          <a:fontRef idx="minor">
            <a:schemeClr val="tx1"/>
          </a:fontRef>
        </p:style>
      </p:cxnSp>
      <p:sp>
        <p:nvSpPr>
          <p:cNvPr id="10" name="Title 1"/>
          <p:cNvSpPr>
            <a:spLocks noGrp="1"/>
          </p:cNvSpPr>
          <p:nvPr>
            <p:ph type="title"/>
          </p:nvPr>
        </p:nvSpPr>
        <p:spPr>
          <a:xfrm>
            <a:off x="609600" y="100425"/>
            <a:ext cx="10972800" cy="590239"/>
          </a:xfrm>
        </p:spPr>
        <p:txBody>
          <a:bodyPr/>
          <a:lstStyle>
            <a:lvl1pPr>
              <a:defRPr sz="2800">
                <a:solidFill>
                  <a:srgbClr val="054987"/>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Click to edit Master title style</a:t>
            </a:r>
          </a:p>
        </p:txBody>
      </p:sp>
      <p:pic>
        <p:nvPicPr>
          <p:cNvPr id="2" name="Graphic 7">
            <a:extLst>
              <a:ext uri="{FF2B5EF4-FFF2-40B4-BE49-F238E27FC236}">
                <a16:creationId xmlns:a16="http://schemas.microsoft.com/office/drawing/2014/main" id="{36D97AC3-5A44-277A-DDDE-41D50691D9A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499" t="-2752" r="50500" b="27037"/>
          <a:stretch/>
        </p:blipFill>
        <p:spPr>
          <a:xfrm>
            <a:off x="5223765" y="451703"/>
            <a:ext cx="6955277" cy="6247961"/>
          </a:xfrm>
          <a:prstGeom prst="rect">
            <a:avLst/>
          </a:prstGeom>
        </p:spPr>
      </p:pic>
      <p:sp>
        <p:nvSpPr>
          <p:cNvPr id="6" name="Slide Number Placeholder 5">
            <a:extLst>
              <a:ext uri="{FF2B5EF4-FFF2-40B4-BE49-F238E27FC236}">
                <a16:creationId xmlns:a16="http://schemas.microsoft.com/office/drawing/2014/main" id="{F6E2BDF3-35EE-6AB3-4B2C-00F3D4D24C2C}"/>
              </a:ext>
            </a:extLst>
          </p:cNvPr>
          <p:cNvSpPr>
            <a:spLocks noGrp="1"/>
          </p:cNvSpPr>
          <p:nvPr>
            <p:ph type="sldNum" sz="quarter" idx="4"/>
          </p:nvPr>
        </p:nvSpPr>
        <p:spPr>
          <a:xfrm>
            <a:off x="11687680" y="6512425"/>
            <a:ext cx="442452" cy="234039"/>
          </a:xfrm>
          <a:prstGeom prst="rect">
            <a:avLst/>
          </a:prstGeom>
        </p:spPr>
        <p:txBody>
          <a:bodyPr/>
          <a:lstStyle>
            <a:lvl1pPr algn="ctr">
              <a:defRPr sz="11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9C78B1D6-8B69-448B-B720-81701B3330F4}" type="slidenum">
              <a:rPr lang="en-US" smtClean="0"/>
              <a:pPr/>
              <a:t>‹#›</a:t>
            </a:fld>
            <a:endParaRPr lang="en-US"/>
          </a:p>
        </p:txBody>
      </p:sp>
    </p:spTree>
    <p:extLst>
      <p:ext uri="{BB962C8B-B14F-4D97-AF65-F5344CB8AC3E}">
        <p14:creationId xmlns:p14="http://schemas.microsoft.com/office/powerpoint/2010/main" val="430960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110153"/>
            <a:ext cx="11277600" cy="58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609601" y="828567"/>
            <a:ext cx="11076561" cy="488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altLang="en-US" dirty="0"/>
          </a:p>
        </p:txBody>
      </p:sp>
      <p:sp>
        <p:nvSpPr>
          <p:cNvPr id="4" name="Slide Number Placeholder 5">
            <a:extLst>
              <a:ext uri="{FF2B5EF4-FFF2-40B4-BE49-F238E27FC236}">
                <a16:creationId xmlns:a16="http://schemas.microsoft.com/office/drawing/2014/main" id="{A9C432A4-8AA5-C461-E492-B0860F44427B}"/>
              </a:ext>
            </a:extLst>
          </p:cNvPr>
          <p:cNvSpPr>
            <a:spLocks noGrp="1"/>
          </p:cNvSpPr>
          <p:nvPr>
            <p:ph type="sldNum" sz="quarter" idx="4"/>
          </p:nvPr>
        </p:nvSpPr>
        <p:spPr>
          <a:xfrm>
            <a:off x="11593337" y="6577739"/>
            <a:ext cx="442452" cy="234039"/>
          </a:xfrm>
          <a:prstGeom prst="rect">
            <a:avLst/>
          </a:prstGeom>
        </p:spPr>
        <p:txBody>
          <a:bodyPr/>
          <a:lstStyle>
            <a:lvl1pPr algn="ctr">
              <a:defRPr sz="1050">
                <a:latin typeface="Calibri Light" panose="020F0302020204030204" pitchFamily="34" charset="0"/>
                <a:ea typeface="Calibri Light" panose="020F0302020204030204" pitchFamily="34" charset="0"/>
                <a:cs typeface="Calibri Light" panose="020F0302020204030204" pitchFamily="34" charset="0"/>
              </a:defRPr>
            </a:lvl1pPr>
          </a:lstStyle>
          <a:p>
            <a:fld id="{9C78B1D6-8B69-448B-B720-81701B3330F4}" type="slidenum">
              <a:rPr lang="en-US" smtClean="0"/>
              <a:pPr/>
              <a:t>‹#›</a:t>
            </a:fld>
            <a:endParaRPr lang="en-US"/>
          </a:p>
        </p:txBody>
      </p:sp>
      <p:pic>
        <p:nvPicPr>
          <p:cNvPr id="2" name="Picture 1" descr="A picture containing text, sign&#10;&#10;Description automatically generated">
            <a:extLst>
              <a:ext uri="{FF2B5EF4-FFF2-40B4-BE49-F238E27FC236}">
                <a16:creationId xmlns:a16="http://schemas.microsoft.com/office/drawing/2014/main" id="{C1CDDF41-8A5A-5B5A-086F-E20C2AEF329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0881" y="6152124"/>
            <a:ext cx="1588605" cy="410846"/>
          </a:xfrm>
          <a:prstGeom prst="rect">
            <a:avLst/>
          </a:prstGeom>
        </p:spPr>
      </p:pic>
    </p:spTree>
  </p:cSld>
  <p:clrMap bg1="lt1" tx1="dk1" bg2="lt2" tx2="dk2" accent1="accent1" accent2="accent2" accent3="accent3" accent4="accent4" accent5="accent5" accent6="accent6" hlink="hlink" folHlink="folHlink"/>
  <p:sldLayoutIdLst>
    <p:sldLayoutId id="2147485292" r:id="rId1"/>
    <p:sldLayoutId id="2147485293" r:id="rId2"/>
    <p:sldLayoutId id="2147485177" r:id="rId3"/>
    <p:sldLayoutId id="2147485083" r:id="rId4"/>
    <p:sldLayoutId id="2147485179" r:id="rId5"/>
  </p:sldLayoutIdLst>
  <p:hf hdr="0" ftr="0" dt="0"/>
  <p:txStyles>
    <p:titleStyle>
      <a:lvl1pPr algn="l" defTabSz="457200" rtl="0" eaLnBrk="0" fontAlgn="base" hangingPunct="0">
        <a:spcBef>
          <a:spcPct val="0"/>
        </a:spcBef>
        <a:spcAft>
          <a:spcPct val="0"/>
        </a:spcAft>
        <a:defRPr sz="2800" b="1" kern="1200">
          <a:solidFill>
            <a:srgbClr val="000000"/>
          </a:solidFill>
          <a:latin typeface="Calibri Light" panose="020F0302020204030204" pitchFamily="34" charset="0"/>
          <a:ea typeface="Calibri Light" panose="020F0302020204030204" pitchFamily="34" charset="0"/>
          <a:cs typeface="Calibri Light" panose="020F0302020204030204" pitchFamily="34" charset="0"/>
        </a:defRPr>
      </a:lvl1pPr>
      <a:lvl2pPr algn="l" defTabSz="457200" rtl="0" eaLnBrk="0" fontAlgn="base" hangingPunct="0">
        <a:spcBef>
          <a:spcPct val="0"/>
        </a:spcBef>
        <a:spcAft>
          <a:spcPct val="0"/>
        </a:spcAft>
        <a:defRPr sz="3200" b="1">
          <a:solidFill>
            <a:srgbClr val="000000"/>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200" b="1">
          <a:solidFill>
            <a:srgbClr val="000000"/>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200" b="1">
          <a:solidFill>
            <a:srgbClr val="000000"/>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200" b="1">
          <a:solidFill>
            <a:srgbClr val="000000"/>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200" b="1">
          <a:solidFill>
            <a:srgbClr val="000000"/>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200" b="1">
          <a:solidFill>
            <a:srgbClr val="000000"/>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200" b="1">
          <a:solidFill>
            <a:srgbClr val="000000"/>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200" b="1">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457200" rtl="0" eaLnBrk="0" fontAlgn="base" hangingPunct="0">
        <a:spcBef>
          <a:spcPct val="20000"/>
        </a:spcBef>
        <a:spcAft>
          <a:spcPct val="0"/>
        </a:spcAft>
        <a:buFont typeface="Courier New" panose="02070309020205020404" pitchFamily="49" charset="0"/>
        <a:buChar char="o"/>
        <a:defRPr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457200" rtl="0" eaLnBrk="0" fontAlgn="base" hangingPunct="0">
        <a:spcBef>
          <a:spcPct val="20000"/>
        </a:spcBef>
        <a:spcAft>
          <a:spcPct val="0"/>
        </a:spcAft>
        <a:buSzPct val="80000"/>
        <a:buFont typeface="Wingdings" panose="05000000000000000000" pitchFamily="2" charset="2"/>
        <a:buChar char="q"/>
        <a:defRPr sz="16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safic-alcan.com/en/" TargetMode="External"/><Relationship Id="rId13" Type="http://schemas.openxmlformats.org/officeDocument/2006/relationships/hyperlink" Target="http://www.mahbangroup.com/about-us/" TargetMode="External"/><Relationship Id="rId18" Type="http://schemas.openxmlformats.org/officeDocument/2006/relationships/chart" Target="../charts/chart2.xml"/><Relationship Id="rId3" Type="http://schemas.openxmlformats.org/officeDocument/2006/relationships/hyperlink" Target="http://www.connellbrothers.com/Pages/vietnam_en.aspx" TargetMode="External"/><Relationship Id="rId21" Type="http://schemas.openxmlformats.org/officeDocument/2006/relationships/image" Target="../media/image6.svg"/><Relationship Id="rId7" Type="http://schemas.openxmlformats.org/officeDocument/2006/relationships/hyperlink" Target="http://www.connellbrothers.com/Pages/taiwan_en.aspx" TargetMode="External"/><Relationship Id="rId12" Type="http://schemas.openxmlformats.org/officeDocument/2006/relationships/hyperlink" Target="http://www.faravelli.it/index.php?lingua=2" TargetMode="External"/><Relationship Id="rId17" Type="http://schemas.openxmlformats.org/officeDocument/2006/relationships/chart" Target="../charts/chart1.xml"/><Relationship Id="rId2" Type="http://schemas.openxmlformats.org/officeDocument/2006/relationships/notesSlide" Target="../notesSlides/notesSlide4.xml"/><Relationship Id="rId16" Type="http://schemas.openxmlformats.org/officeDocument/2006/relationships/hyperlink" Target="http://www.tovani.com.br/ingles/contato.htm" TargetMode="External"/><Relationship Id="rId20"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hyperlink" Target="http://phytonet.com/" TargetMode="External"/><Relationship Id="rId11" Type="http://schemas.openxmlformats.org/officeDocument/2006/relationships/hyperlink" Target="http://www.epicchemicals.my/" TargetMode="External"/><Relationship Id="rId5" Type="http://schemas.openxmlformats.org/officeDocument/2006/relationships/hyperlink" Target="http://kuk.com/en/" TargetMode="External"/><Relationship Id="rId15" Type="http://schemas.openxmlformats.org/officeDocument/2006/relationships/hyperlink" Target="http://www.chemroy.com/" TargetMode="External"/><Relationship Id="rId10" Type="http://schemas.openxmlformats.org/officeDocument/2006/relationships/hyperlink" Target="http://www.pathway.net.au/" TargetMode="External"/><Relationship Id="rId19" Type="http://schemas.openxmlformats.org/officeDocument/2006/relationships/chart" Target="../charts/chart3.xml"/><Relationship Id="rId4" Type="http://schemas.openxmlformats.org/officeDocument/2006/relationships/hyperlink" Target="http://www.xstosolutions.com/" TargetMode="External"/><Relationship Id="rId9" Type="http://schemas.openxmlformats.org/officeDocument/2006/relationships/hyperlink" Target="http://solochem.co.za/" TargetMode="External"/><Relationship Id="rId14" Type="http://schemas.openxmlformats.org/officeDocument/2006/relationships/hyperlink" Target="http://www.ivcinc.cn/" TargetMode="External"/><Relationship Id="rId2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54987"/>
            </a:gs>
            <a:gs pos="100000">
              <a:srgbClr val="041C2C"/>
            </a:gs>
          </a:gsLst>
          <a:lin ang="5400000" scaled="1"/>
        </a:gra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763E194-680B-B9A0-E12A-4134196C0BF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7526" t="12703" r="39383" b="70972"/>
          <a:stretch/>
        </p:blipFill>
        <p:spPr>
          <a:xfrm>
            <a:off x="9088782" y="1824668"/>
            <a:ext cx="2768400" cy="2768400"/>
          </a:xfrm>
          <a:prstGeom prst="ellipse">
            <a:avLst/>
          </a:prstGeom>
        </p:spPr>
      </p:pic>
      <p:grpSp>
        <p:nvGrpSpPr>
          <p:cNvPr id="4" name="Group 3">
            <a:extLst>
              <a:ext uri="{FF2B5EF4-FFF2-40B4-BE49-F238E27FC236}">
                <a16:creationId xmlns:a16="http://schemas.microsoft.com/office/drawing/2014/main" id="{A4CE8C75-9BFF-5498-0569-F480AA4244B1}"/>
              </a:ext>
            </a:extLst>
          </p:cNvPr>
          <p:cNvGrpSpPr/>
          <p:nvPr/>
        </p:nvGrpSpPr>
        <p:grpSpPr>
          <a:xfrm>
            <a:off x="6755739" y="3513430"/>
            <a:ext cx="2772000" cy="2772000"/>
            <a:chOff x="4657436" y="3648185"/>
            <a:chExt cx="2772000" cy="2772000"/>
          </a:xfrm>
        </p:grpSpPr>
        <p:sp>
          <p:nvSpPr>
            <p:cNvPr id="5" name="Free-form: Shape 87">
              <a:extLst>
                <a:ext uri="{FF2B5EF4-FFF2-40B4-BE49-F238E27FC236}">
                  <a16:creationId xmlns:a16="http://schemas.microsoft.com/office/drawing/2014/main" id="{6B4B139B-C5BA-E72F-B3BF-CA0EA10A9C0D}"/>
                </a:ext>
              </a:extLst>
            </p:cNvPr>
            <p:cNvSpPr/>
            <p:nvPr/>
          </p:nvSpPr>
          <p:spPr>
            <a:xfrm>
              <a:off x="4657436" y="3648185"/>
              <a:ext cx="2772000" cy="2772000"/>
            </a:xfrm>
            <a:custGeom>
              <a:avLst/>
              <a:gdLst>
                <a:gd name="connsiteX0" fmla="*/ 734787 w 734786"/>
                <a:gd name="connsiteY0" fmla="*/ 367393 h 734786"/>
                <a:gd name="connsiteX1" fmla="*/ 367393 w 734786"/>
                <a:gd name="connsiteY1" fmla="*/ 734786 h 734786"/>
                <a:gd name="connsiteX2" fmla="*/ 0 w 734786"/>
                <a:gd name="connsiteY2" fmla="*/ 367393 h 734786"/>
                <a:gd name="connsiteX3" fmla="*/ 367393 w 734786"/>
                <a:gd name="connsiteY3" fmla="*/ 0 h 734786"/>
                <a:gd name="connsiteX4" fmla="*/ 734787 w 734786"/>
                <a:gd name="connsiteY4" fmla="*/ 367393 h 734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86" h="734786">
                  <a:moveTo>
                    <a:pt x="734787" y="367393"/>
                  </a:moveTo>
                  <a:cubicBezTo>
                    <a:pt x="734787" y="570299"/>
                    <a:pt x="570299" y="734786"/>
                    <a:pt x="367393" y="734786"/>
                  </a:cubicBezTo>
                  <a:cubicBezTo>
                    <a:pt x="164487" y="734786"/>
                    <a:pt x="0" y="570299"/>
                    <a:pt x="0" y="367393"/>
                  </a:cubicBezTo>
                  <a:cubicBezTo>
                    <a:pt x="0" y="164487"/>
                    <a:pt x="164487" y="0"/>
                    <a:pt x="367393" y="0"/>
                  </a:cubicBezTo>
                  <a:cubicBezTo>
                    <a:pt x="570299" y="0"/>
                    <a:pt x="734787" y="164488"/>
                    <a:pt x="734787" y="367393"/>
                  </a:cubicBezTo>
                  <a:close/>
                </a:path>
              </a:pathLst>
            </a:custGeom>
            <a:solidFill>
              <a:srgbClr val="004987"/>
            </a:solidFill>
            <a:ln w="8132" cap="flat">
              <a:noFill/>
              <a:prstDash val="solid"/>
              <a:miter/>
            </a:ln>
          </p:spPr>
          <p:txBody>
            <a:bodyPr rtlCol="0" anchor="ctr"/>
            <a:lstStyle/>
            <a:p>
              <a:endParaRPr lang="en-GB" dirty="0"/>
            </a:p>
          </p:txBody>
        </p:sp>
        <p:grpSp>
          <p:nvGrpSpPr>
            <p:cNvPr id="6" name="Group 5">
              <a:extLst>
                <a:ext uri="{FF2B5EF4-FFF2-40B4-BE49-F238E27FC236}">
                  <a16:creationId xmlns:a16="http://schemas.microsoft.com/office/drawing/2014/main" id="{FB9B8E76-D65B-015D-217D-6E084BFD5916}"/>
                </a:ext>
              </a:extLst>
            </p:cNvPr>
            <p:cNvGrpSpPr/>
            <p:nvPr/>
          </p:nvGrpSpPr>
          <p:grpSpPr>
            <a:xfrm>
              <a:off x="5021729" y="3944227"/>
              <a:ext cx="2242025" cy="2029908"/>
              <a:chOff x="5021729" y="3950577"/>
              <a:chExt cx="2242025" cy="2029908"/>
            </a:xfrm>
          </p:grpSpPr>
          <p:sp>
            <p:nvSpPr>
              <p:cNvPr id="7" name="Free-form: Shape 88">
                <a:extLst>
                  <a:ext uri="{FF2B5EF4-FFF2-40B4-BE49-F238E27FC236}">
                    <a16:creationId xmlns:a16="http://schemas.microsoft.com/office/drawing/2014/main" id="{3DD9B421-9CD6-D24D-EE02-342DDA1C46C2}"/>
                  </a:ext>
                </a:extLst>
              </p:cNvPr>
              <p:cNvSpPr/>
              <p:nvPr/>
            </p:nvSpPr>
            <p:spPr>
              <a:xfrm>
                <a:off x="5021729" y="3950577"/>
                <a:ext cx="2242025" cy="1881591"/>
              </a:xfrm>
              <a:custGeom>
                <a:avLst/>
                <a:gdLst>
                  <a:gd name="connsiteX0" fmla="*/ 511361 w 534761"/>
                  <a:gd name="connsiteY0" fmla="*/ 192357 h 448791"/>
                  <a:gd name="connsiteX1" fmla="*/ 512387 w 534761"/>
                  <a:gd name="connsiteY1" fmla="*/ 186297 h 448791"/>
                  <a:gd name="connsiteX2" fmla="*/ 492074 w 534761"/>
                  <a:gd name="connsiteY2" fmla="*/ 165984 h 448791"/>
                  <a:gd name="connsiteX3" fmla="*/ 474798 w 534761"/>
                  <a:gd name="connsiteY3" fmla="*/ 175750 h 448791"/>
                  <a:gd name="connsiteX4" fmla="*/ 453662 w 534761"/>
                  <a:gd name="connsiteY4" fmla="*/ 169364 h 448791"/>
                  <a:gd name="connsiteX5" fmla="*/ 397349 w 534761"/>
                  <a:gd name="connsiteY5" fmla="*/ 157864 h 448791"/>
                  <a:gd name="connsiteX6" fmla="*/ 420798 w 534761"/>
                  <a:gd name="connsiteY6" fmla="*/ 103969 h 448791"/>
                  <a:gd name="connsiteX7" fmla="*/ 421873 w 534761"/>
                  <a:gd name="connsiteY7" fmla="*/ 5717 h 448791"/>
                  <a:gd name="connsiteX8" fmla="*/ 382672 w 534761"/>
                  <a:gd name="connsiteY8" fmla="*/ 5929 h 448791"/>
                  <a:gd name="connsiteX9" fmla="*/ 364850 w 534761"/>
                  <a:gd name="connsiteY9" fmla="*/ 309 h 448791"/>
                  <a:gd name="connsiteX10" fmla="*/ 348382 w 534761"/>
                  <a:gd name="connsiteY10" fmla="*/ 23839 h 448791"/>
                  <a:gd name="connsiteX11" fmla="*/ 348854 w 534761"/>
                  <a:gd name="connsiteY11" fmla="*/ 25534 h 448791"/>
                  <a:gd name="connsiteX12" fmla="*/ 329925 w 534761"/>
                  <a:gd name="connsiteY12" fmla="*/ 40333 h 448791"/>
                  <a:gd name="connsiteX13" fmla="*/ 267902 w 534761"/>
                  <a:gd name="connsiteY13" fmla="*/ 102014 h 448791"/>
                  <a:gd name="connsiteX14" fmla="*/ 205976 w 534761"/>
                  <a:gd name="connsiteY14" fmla="*/ 40430 h 448791"/>
                  <a:gd name="connsiteX15" fmla="*/ 114020 w 534761"/>
                  <a:gd name="connsiteY15" fmla="*/ 5815 h 448791"/>
                  <a:gd name="connsiteX16" fmla="*/ 115095 w 534761"/>
                  <a:gd name="connsiteY16" fmla="*/ 104067 h 448791"/>
                  <a:gd name="connsiteX17" fmla="*/ 138431 w 534761"/>
                  <a:gd name="connsiteY17" fmla="*/ 157709 h 448791"/>
                  <a:gd name="connsiteX18" fmla="*/ 81099 w 534761"/>
                  <a:gd name="connsiteY18" fmla="*/ 169364 h 448791"/>
                  <a:gd name="connsiteX19" fmla="*/ 0 w 534761"/>
                  <a:gd name="connsiteY19" fmla="*/ 224839 h 448791"/>
                  <a:gd name="connsiteX20" fmla="*/ 27815 w 534761"/>
                  <a:gd name="connsiteY20" fmla="*/ 259960 h 448791"/>
                  <a:gd name="connsiteX21" fmla="*/ 27603 w 534761"/>
                  <a:gd name="connsiteY21" fmla="*/ 261988 h 448791"/>
                  <a:gd name="connsiteX22" fmla="*/ 47916 w 534761"/>
                  <a:gd name="connsiteY22" fmla="*/ 282302 h 448791"/>
                  <a:gd name="connsiteX23" fmla="*/ 63351 w 534761"/>
                  <a:gd name="connsiteY23" fmla="*/ 275052 h 448791"/>
                  <a:gd name="connsiteX24" fmla="*/ 81099 w 534761"/>
                  <a:gd name="connsiteY24" fmla="*/ 280306 h 448791"/>
                  <a:gd name="connsiteX25" fmla="*/ 139441 w 534761"/>
                  <a:gd name="connsiteY25" fmla="*/ 292116 h 448791"/>
                  <a:gd name="connsiteX26" fmla="*/ 116236 w 534761"/>
                  <a:gd name="connsiteY26" fmla="*/ 345514 h 448791"/>
                  <a:gd name="connsiteX27" fmla="*/ 115152 w 534761"/>
                  <a:gd name="connsiteY27" fmla="*/ 443766 h 448791"/>
                  <a:gd name="connsiteX28" fmla="*/ 131898 w 534761"/>
                  <a:gd name="connsiteY28" fmla="*/ 448693 h 448791"/>
                  <a:gd name="connsiteX29" fmla="*/ 207108 w 534761"/>
                  <a:gd name="connsiteY29" fmla="*/ 409150 h 448791"/>
                  <a:gd name="connsiteX30" fmla="*/ 267902 w 534761"/>
                  <a:gd name="connsiteY30" fmla="*/ 348845 h 448791"/>
                  <a:gd name="connsiteX31" fmla="*/ 328785 w 534761"/>
                  <a:gd name="connsiteY31" fmla="*/ 409248 h 448791"/>
                  <a:gd name="connsiteX32" fmla="*/ 404003 w 534761"/>
                  <a:gd name="connsiteY32" fmla="*/ 448791 h 448791"/>
                  <a:gd name="connsiteX33" fmla="*/ 420741 w 534761"/>
                  <a:gd name="connsiteY33" fmla="*/ 443864 h 448791"/>
                  <a:gd name="connsiteX34" fmla="*/ 419666 w 534761"/>
                  <a:gd name="connsiteY34" fmla="*/ 345611 h 448791"/>
                  <a:gd name="connsiteX35" fmla="*/ 396331 w 534761"/>
                  <a:gd name="connsiteY35" fmla="*/ 291969 h 448791"/>
                  <a:gd name="connsiteX36" fmla="*/ 453662 w 534761"/>
                  <a:gd name="connsiteY36" fmla="*/ 280306 h 448791"/>
                  <a:gd name="connsiteX37" fmla="*/ 534761 w 534761"/>
                  <a:gd name="connsiteY37" fmla="*/ 224839 h 448791"/>
                  <a:gd name="connsiteX38" fmla="*/ 511361 w 534761"/>
                  <a:gd name="connsiteY38" fmla="*/ 192357 h 448791"/>
                  <a:gd name="connsiteX39" fmla="*/ 355671 w 534761"/>
                  <a:gd name="connsiteY39" fmla="*/ 36040 h 448791"/>
                  <a:gd name="connsiteX40" fmla="*/ 371904 w 534761"/>
                  <a:gd name="connsiteY40" fmla="*/ 40317 h 448791"/>
                  <a:gd name="connsiteX41" fmla="*/ 388397 w 534761"/>
                  <a:gd name="connsiteY41" fmla="*/ 17006 h 448791"/>
                  <a:gd name="connsiteX42" fmla="*/ 404964 w 534761"/>
                  <a:gd name="connsiteY42" fmla="*/ 13186 h 448791"/>
                  <a:gd name="connsiteX43" fmla="*/ 414746 w 534761"/>
                  <a:gd name="connsiteY43" fmla="*/ 15890 h 448791"/>
                  <a:gd name="connsiteX44" fmla="*/ 409126 w 534761"/>
                  <a:gd name="connsiteY44" fmla="*/ 99718 h 448791"/>
                  <a:gd name="connsiteX45" fmla="*/ 384398 w 534761"/>
                  <a:gd name="connsiteY45" fmla="*/ 156015 h 448791"/>
                  <a:gd name="connsiteX46" fmla="*/ 306631 w 534761"/>
                  <a:gd name="connsiteY46" fmla="*/ 149442 h 448791"/>
                  <a:gd name="connsiteX47" fmla="*/ 276128 w 534761"/>
                  <a:gd name="connsiteY47" fmla="*/ 111527 h 448791"/>
                  <a:gd name="connsiteX48" fmla="*/ 355671 w 534761"/>
                  <a:gd name="connsiteY48" fmla="*/ 36040 h 448791"/>
                  <a:gd name="connsiteX49" fmla="*/ 320738 w 534761"/>
                  <a:gd name="connsiteY49" fmla="*/ 261304 h 448791"/>
                  <a:gd name="connsiteX50" fmla="*/ 301369 w 534761"/>
                  <a:gd name="connsiteY50" fmla="*/ 287978 h 448791"/>
                  <a:gd name="connsiteX51" fmla="*/ 267381 w 534761"/>
                  <a:gd name="connsiteY51" fmla="*/ 288581 h 448791"/>
                  <a:gd name="connsiteX52" fmla="*/ 234492 w 534761"/>
                  <a:gd name="connsiteY52" fmla="*/ 288011 h 448791"/>
                  <a:gd name="connsiteX53" fmla="*/ 215164 w 534761"/>
                  <a:gd name="connsiteY53" fmla="*/ 261401 h 448791"/>
                  <a:gd name="connsiteX54" fmla="*/ 191323 w 534761"/>
                  <a:gd name="connsiteY54" fmla="*/ 225686 h 448791"/>
                  <a:gd name="connsiteX55" fmla="*/ 216296 w 534761"/>
                  <a:gd name="connsiteY55" fmla="*/ 188179 h 448791"/>
                  <a:gd name="connsiteX56" fmla="*/ 235575 w 534761"/>
                  <a:gd name="connsiteY56" fmla="*/ 161626 h 448791"/>
                  <a:gd name="connsiteX57" fmla="*/ 267381 w 534761"/>
                  <a:gd name="connsiteY57" fmla="*/ 161089 h 448791"/>
                  <a:gd name="connsiteX58" fmla="*/ 300270 w 534761"/>
                  <a:gd name="connsiteY58" fmla="*/ 161659 h 448791"/>
                  <a:gd name="connsiteX59" fmla="*/ 319597 w 534761"/>
                  <a:gd name="connsiteY59" fmla="*/ 188277 h 448791"/>
                  <a:gd name="connsiteX60" fmla="*/ 344513 w 534761"/>
                  <a:gd name="connsiteY60" fmla="*/ 225686 h 448791"/>
                  <a:gd name="connsiteX61" fmla="*/ 320738 w 534761"/>
                  <a:gd name="connsiteY61" fmla="*/ 261304 h 448791"/>
                  <a:gd name="connsiteX62" fmla="*/ 351786 w 534761"/>
                  <a:gd name="connsiteY62" fmla="*/ 237374 h 448791"/>
                  <a:gd name="connsiteX63" fmla="*/ 377304 w 534761"/>
                  <a:gd name="connsiteY63" fmla="*/ 282025 h 448791"/>
                  <a:gd name="connsiteX64" fmla="*/ 317366 w 534761"/>
                  <a:gd name="connsiteY64" fmla="*/ 287286 h 448791"/>
                  <a:gd name="connsiteX65" fmla="*/ 330911 w 534761"/>
                  <a:gd name="connsiteY65" fmla="*/ 268431 h 448791"/>
                  <a:gd name="connsiteX66" fmla="*/ 351786 w 534761"/>
                  <a:gd name="connsiteY66" fmla="*/ 237374 h 448791"/>
                  <a:gd name="connsiteX67" fmla="*/ 291644 w 534761"/>
                  <a:gd name="connsiteY67" fmla="*/ 300701 h 448791"/>
                  <a:gd name="connsiteX68" fmla="*/ 267910 w 534761"/>
                  <a:gd name="connsiteY68" fmla="*/ 329835 h 448791"/>
                  <a:gd name="connsiteX69" fmla="*/ 244217 w 534761"/>
                  <a:gd name="connsiteY69" fmla="*/ 300725 h 448791"/>
                  <a:gd name="connsiteX70" fmla="*/ 267381 w 534761"/>
                  <a:gd name="connsiteY70" fmla="*/ 301010 h 448791"/>
                  <a:gd name="connsiteX71" fmla="*/ 291644 w 534761"/>
                  <a:gd name="connsiteY71" fmla="*/ 300701 h 448791"/>
                  <a:gd name="connsiteX72" fmla="*/ 218503 w 534761"/>
                  <a:gd name="connsiteY72" fmla="*/ 287335 h 448791"/>
                  <a:gd name="connsiteX73" fmla="*/ 158532 w 534761"/>
                  <a:gd name="connsiteY73" fmla="*/ 282163 h 448791"/>
                  <a:gd name="connsiteX74" fmla="*/ 184050 w 534761"/>
                  <a:gd name="connsiteY74" fmla="*/ 237382 h 448791"/>
                  <a:gd name="connsiteX75" fmla="*/ 204982 w 534761"/>
                  <a:gd name="connsiteY75" fmla="*/ 268528 h 448791"/>
                  <a:gd name="connsiteX76" fmla="*/ 218503 w 534761"/>
                  <a:gd name="connsiteY76" fmla="*/ 287335 h 448791"/>
                  <a:gd name="connsiteX77" fmla="*/ 184017 w 534761"/>
                  <a:gd name="connsiteY77" fmla="*/ 214007 h 448791"/>
                  <a:gd name="connsiteX78" fmla="*/ 157457 w 534761"/>
                  <a:gd name="connsiteY78" fmla="*/ 167646 h 448791"/>
                  <a:gd name="connsiteX79" fmla="*/ 219603 w 534761"/>
                  <a:gd name="connsiteY79" fmla="*/ 162278 h 448791"/>
                  <a:gd name="connsiteX80" fmla="*/ 206123 w 534761"/>
                  <a:gd name="connsiteY80" fmla="*/ 181052 h 448791"/>
                  <a:gd name="connsiteX81" fmla="*/ 184017 w 534761"/>
                  <a:gd name="connsiteY81" fmla="*/ 214007 h 448791"/>
                  <a:gd name="connsiteX82" fmla="*/ 245267 w 534761"/>
                  <a:gd name="connsiteY82" fmla="*/ 148929 h 448791"/>
                  <a:gd name="connsiteX83" fmla="*/ 267910 w 534761"/>
                  <a:gd name="connsiteY83" fmla="*/ 121057 h 448791"/>
                  <a:gd name="connsiteX84" fmla="*/ 290561 w 534761"/>
                  <a:gd name="connsiteY84" fmla="*/ 148953 h 448791"/>
                  <a:gd name="connsiteX85" fmla="*/ 267381 w 534761"/>
                  <a:gd name="connsiteY85" fmla="*/ 148668 h 448791"/>
                  <a:gd name="connsiteX86" fmla="*/ 245267 w 534761"/>
                  <a:gd name="connsiteY86" fmla="*/ 148929 h 448791"/>
                  <a:gd name="connsiteX87" fmla="*/ 329778 w 534761"/>
                  <a:gd name="connsiteY87" fmla="*/ 181150 h 448791"/>
                  <a:gd name="connsiteX88" fmla="*/ 316258 w 534761"/>
                  <a:gd name="connsiteY88" fmla="*/ 162335 h 448791"/>
                  <a:gd name="connsiteX89" fmla="*/ 378322 w 534761"/>
                  <a:gd name="connsiteY89" fmla="*/ 167776 h 448791"/>
                  <a:gd name="connsiteX90" fmla="*/ 351819 w 534761"/>
                  <a:gd name="connsiteY90" fmla="*/ 214007 h 448791"/>
                  <a:gd name="connsiteX91" fmla="*/ 329778 w 534761"/>
                  <a:gd name="connsiteY91" fmla="*/ 181150 h 448791"/>
                  <a:gd name="connsiteX92" fmla="*/ 126775 w 534761"/>
                  <a:gd name="connsiteY92" fmla="*/ 99815 h 448791"/>
                  <a:gd name="connsiteX93" fmla="*/ 121147 w 534761"/>
                  <a:gd name="connsiteY93" fmla="*/ 15996 h 448791"/>
                  <a:gd name="connsiteX94" fmla="*/ 130896 w 534761"/>
                  <a:gd name="connsiteY94" fmla="*/ 13308 h 448791"/>
                  <a:gd name="connsiteX95" fmla="*/ 197986 w 534761"/>
                  <a:gd name="connsiteY95" fmla="*/ 49952 h 448791"/>
                  <a:gd name="connsiteX96" fmla="*/ 259700 w 534761"/>
                  <a:gd name="connsiteY96" fmla="*/ 111511 h 448791"/>
                  <a:gd name="connsiteX97" fmla="*/ 229222 w 534761"/>
                  <a:gd name="connsiteY97" fmla="*/ 149401 h 448791"/>
                  <a:gd name="connsiteX98" fmla="*/ 151381 w 534761"/>
                  <a:gd name="connsiteY98" fmla="*/ 155876 h 448791"/>
                  <a:gd name="connsiteX99" fmla="*/ 126775 w 534761"/>
                  <a:gd name="connsiteY99" fmla="*/ 99815 h 448791"/>
                  <a:gd name="connsiteX100" fmla="*/ 68083 w 534761"/>
                  <a:gd name="connsiteY100" fmla="*/ 263438 h 448791"/>
                  <a:gd name="connsiteX101" fmla="*/ 68230 w 534761"/>
                  <a:gd name="connsiteY101" fmla="*/ 261988 h 448791"/>
                  <a:gd name="connsiteX102" fmla="*/ 47916 w 534761"/>
                  <a:gd name="connsiteY102" fmla="*/ 241683 h 448791"/>
                  <a:gd name="connsiteX103" fmla="*/ 32840 w 534761"/>
                  <a:gd name="connsiteY103" fmla="*/ 248492 h 448791"/>
                  <a:gd name="connsiteX104" fmla="*/ 12429 w 534761"/>
                  <a:gd name="connsiteY104" fmla="*/ 224839 h 448791"/>
                  <a:gd name="connsiteX105" fmla="*/ 144376 w 534761"/>
                  <a:gd name="connsiteY105" fmla="*/ 169421 h 448791"/>
                  <a:gd name="connsiteX106" fmla="*/ 176638 w 534761"/>
                  <a:gd name="connsiteY106" fmla="*/ 225711 h 448791"/>
                  <a:gd name="connsiteX107" fmla="*/ 145394 w 534761"/>
                  <a:gd name="connsiteY107" fmla="*/ 280396 h 448791"/>
                  <a:gd name="connsiteX108" fmla="*/ 68083 w 534761"/>
                  <a:gd name="connsiteY108" fmla="*/ 263438 h 448791"/>
                  <a:gd name="connsiteX109" fmla="*/ 132061 w 534761"/>
                  <a:gd name="connsiteY109" fmla="*/ 436297 h 448791"/>
                  <a:gd name="connsiteX110" fmla="*/ 122279 w 534761"/>
                  <a:gd name="connsiteY110" fmla="*/ 433585 h 448791"/>
                  <a:gd name="connsiteX111" fmla="*/ 152456 w 534761"/>
                  <a:gd name="connsiteY111" fmla="*/ 293949 h 448791"/>
                  <a:gd name="connsiteX112" fmla="*/ 228130 w 534761"/>
                  <a:gd name="connsiteY112" fmla="*/ 300228 h 448791"/>
                  <a:gd name="connsiteX113" fmla="*/ 259667 w 534761"/>
                  <a:gd name="connsiteY113" fmla="*/ 339365 h 448791"/>
                  <a:gd name="connsiteX114" fmla="*/ 132061 w 534761"/>
                  <a:gd name="connsiteY114" fmla="*/ 436297 h 448791"/>
                  <a:gd name="connsiteX115" fmla="*/ 407994 w 534761"/>
                  <a:gd name="connsiteY115" fmla="*/ 349863 h 448791"/>
                  <a:gd name="connsiteX116" fmla="*/ 413614 w 534761"/>
                  <a:gd name="connsiteY116" fmla="*/ 433683 h 448791"/>
                  <a:gd name="connsiteX117" fmla="*/ 276153 w 534761"/>
                  <a:gd name="connsiteY117" fmla="*/ 339357 h 448791"/>
                  <a:gd name="connsiteX118" fmla="*/ 307730 w 534761"/>
                  <a:gd name="connsiteY118" fmla="*/ 300180 h 448791"/>
                  <a:gd name="connsiteX119" fmla="*/ 383380 w 534761"/>
                  <a:gd name="connsiteY119" fmla="*/ 293802 h 448791"/>
                  <a:gd name="connsiteX120" fmla="*/ 407994 w 534761"/>
                  <a:gd name="connsiteY120" fmla="*/ 349863 h 448791"/>
                  <a:gd name="connsiteX121" fmla="*/ 390385 w 534761"/>
                  <a:gd name="connsiteY121" fmla="*/ 280257 h 448791"/>
                  <a:gd name="connsiteX122" fmla="*/ 359198 w 534761"/>
                  <a:gd name="connsiteY122" fmla="*/ 225711 h 448791"/>
                  <a:gd name="connsiteX123" fmla="*/ 391395 w 534761"/>
                  <a:gd name="connsiteY123" fmla="*/ 169560 h 448791"/>
                  <a:gd name="connsiteX124" fmla="*/ 471939 w 534761"/>
                  <a:gd name="connsiteY124" fmla="*/ 188008 h 448791"/>
                  <a:gd name="connsiteX125" fmla="*/ 492074 w 534761"/>
                  <a:gd name="connsiteY125" fmla="*/ 206611 h 448791"/>
                  <a:gd name="connsiteX126" fmla="*/ 504185 w 534761"/>
                  <a:gd name="connsiteY126" fmla="*/ 202522 h 448791"/>
                  <a:gd name="connsiteX127" fmla="*/ 522340 w 534761"/>
                  <a:gd name="connsiteY127" fmla="*/ 224839 h 448791"/>
                  <a:gd name="connsiteX128" fmla="*/ 390385 w 534761"/>
                  <a:gd name="connsiteY128" fmla="*/ 280257 h 44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34761" h="448791">
                    <a:moveTo>
                      <a:pt x="511361" y="192357"/>
                    </a:moveTo>
                    <a:cubicBezTo>
                      <a:pt x="511972" y="190435"/>
                      <a:pt x="512387" y="188424"/>
                      <a:pt x="512387" y="186297"/>
                    </a:cubicBezTo>
                    <a:cubicBezTo>
                      <a:pt x="512387" y="175082"/>
                      <a:pt x="503297" y="165984"/>
                      <a:pt x="492074" y="165984"/>
                    </a:cubicBezTo>
                    <a:cubicBezTo>
                      <a:pt x="484735" y="165984"/>
                      <a:pt x="478366" y="169918"/>
                      <a:pt x="474798" y="175750"/>
                    </a:cubicBezTo>
                    <a:cubicBezTo>
                      <a:pt x="467729" y="173339"/>
                      <a:pt x="460569" y="171222"/>
                      <a:pt x="453662" y="169364"/>
                    </a:cubicBezTo>
                    <a:cubicBezTo>
                      <a:pt x="436648" y="164811"/>
                      <a:pt x="417686" y="160967"/>
                      <a:pt x="397349" y="157864"/>
                    </a:cubicBezTo>
                    <a:cubicBezTo>
                      <a:pt x="406723" y="139000"/>
                      <a:pt x="414648" y="120870"/>
                      <a:pt x="420798" y="103969"/>
                    </a:cubicBezTo>
                    <a:cubicBezTo>
                      <a:pt x="433903" y="67969"/>
                      <a:pt x="444727" y="21714"/>
                      <a:pt x="421873" y="5717"/>
                    </a:cubicBezTo>
                    <a:cubicBezTo>
                      <a:pt x="411464" y="-1573"/>
                      <a:pt x="397528" y="-123"/>
                      <a:pt x="382672" y="5929"/>
                    </a:cubicBezTo>
                    <a:cubicBezTo>
                      <a:pt x="378143" y="1441"/>
                      <a:pt x="371611" y="-880"/>
                      <a:pt x="364850" y="309"/>
                    </a:cubicBezTo>
                    <a:cubicBezTo>
                      <a:pt x="353806" y="2256"/>
                      <a:pt x="346435" y="12795"/>
                      <a:pt x="348382" y="23839"/>
                    </a:cubicBezTo>
                    <a:cubicBezTo>
                      <a:pt x="348479" y="24426"/>
                      <a:pt x="348707" y="24963"/>
                      <a:pt x="348854" y="25534"/>
                    </a:cubicBezTo>
                    <a:cubicBezTo>
                      <a:pt x="342273" y="30282"/>
                      <a:pt x="335879" y="35332"/>
                      <a:pt x="329925" y="40333"/>
                    </a:cubicBezTo>
                    <a:cubicBezTo>
                      <a:pt x="310027" y="57022"/>
                      <a:pt x="289013" y="77979"/>
                      <a:pt x="267902" y="102014"/>
                    </a:cubicBezTo>
                    <a:cubicBezTo>
                      <a:pt x="246823" y="78020"/>
                      <a:pt x="225842" y="57103"/>
                      <a:pt x="205976" y="40430"/>
                    </a:cubicBezTo>
                    <a:cubicBezTo>
                      <a:pt x="176638" y="15809"/>
                      <a:pt x="136875" y="-10182"/>
                      <a:pt x="114020" y="5815"/>
                    </a:cubicBezTo>
                    <a:cubicBezTo>
                      <a:pt x="91174" y="21812"/>
                      <a:pt x="101999" y="68075"/>
                      <a:pt x="115095" y="104067"/>
                    </a:cubicBezTo>
                    <a:cubicBezTo>
                      <a:pt x="121220" y="120894"/>
                      <a:pt x="129105" y="138935"/>
                      <a:pt x="138431" y="157709"/>
                    </a:cubicBezTo>
                    <a:cubicBezTo>
                      <a:pt x="117702" y="160845"/>
                      <a:pt x="98398" y="164730"/>
                      <a:pt x="81099" y="169364"/>
                    </a:cubicBezTo>
                    <a:cubicBezTo>
                      <a:pt x="44105" y="179276"/>
                      <a:pt x="0" y="196951"/>
                      <a:pt x="0" y="224839"/>
                    </a:cubicBezTo>
                    <a:cubicBezTo>
                      <a:pt x="0" y="239117"/>
                      <a:pt x="11566" y="250707"/>
                      <a:pt x="27815" y="259960"/>
                    </a:cubicBezTo>
                    <a:cubicBezTo>
                      <a:pt x="27742" y="260636"/>
                      <a:pt x="27603" y="261296"/>
                      <a:pt x="27603" y="261988"/>
                    </a:cubicBezTo>
                    <a:cubicBezTo>
                      <a:pt x="27603" y="273212"/>
                      <a:pt x="36701" y="282302"/>
                      <a:pt x="47916" y="282302"/>
                    </a:cubicBezTo>
                    <a:cubicBezTo>
                      <a:pt x="54131" y="282302"/>
                      <a:pt x="59621" y="279451"/>
                      <a:pt x="63351" y="275052"/>
                    </a:cubicBezTo>
                    <a:cubicBezTo>
                      <a:pt x="69313" y="277007"/>
                      <a:pt x="75291" y="278750"/>
                      <a:pt x="81099" y="280306"/>
                    </a:cubicBezTo>
                    <a:cubicBezTo>
                      <a:pt x="98683" y="285014"/>
                      <a:pt x="118329" y="288964"/>
                      <a:pt x="139441" y="292116"/>
                    </a:cubicBezTo>
                    <a:cubicBezTo>
                      <a:pt x="130172" y="310800"/>
                      <a:pt x="122336" y="328760"/>
                      <a:pt x="116236" y="345514"/>
                    </a:cubicBezTo>
                    <a:cubicBezTo>
                      <a:pt x="103131" y="381506"/>
                      <a:pt x="92306" y="427761"/>
                      <a:pt x="115152" y="443766"/>
                    </a:cubicBezTo>
                    <a:cubicBezTo>
                      <a:pt x="120047" y="447195"/>
                      <a:pt x="125716" y="448693"/>
                      <a:pt x="131898" y="448693"/>
                    </a:cubicBezTo>
                    <a:cubicBezTo>
                      <a:pt x="154557" y="448693"/>
                      <a:pt x="184058" y="428494"/>
                      <a:pt x="207108" y="409150"/>
                    </a:cubicBezTo>
                    <a:cubicBezTo>
                      <a:pt x="226615" y="392779"/>
                      <a:pt x="247205" y="372303"/>
                      <a:pt x="267902" y="348845"/>
                    </a:cubicBezTo>
                    <a:cubicBezTo>
                      <a:pt x="288630" y="372343"/>
                      <a:pt x="309253" y="392852"/>
                      <a:pt x="328785" y="409248"/>
                    </a:cubicBezTo>
                    <a:cubicBezTo>
                      <a:pt x="351843" y="428592"/>
                      <a:pt x="381344" y="448791"/>
                      <a:pt x="404003" y="448791"/>
                    </a:cubicBezTo>
                    <a:cubicBezTo>
                      <a:pt x="410177" y="448791"/>
                      <a:pt x="415854" y="447284"/>
                      <a:pt x="420741" y="443864"/>
                    </a:cubicBezTo>
                    <a:cubicBezTo>
                      <a:pt x="443595" y="427867"/>
                      <a:pt x="432771" y="381604"/>
                      <a:pt x="419666" y="345611"/>
                    </a:cubicBezTo>
                    <a:cubicBezTo>
                      <a:pt x="413541" y="328784"/>
                      <a:pt x="405656" y="310735"/>
                      <a:pt x="396331" y="291969"/>
                    </a:cubicBezTo>
                    <a:cubicBezTo>
                      <a:pt x="417059" y="288834"/>
                      <a:pt x="436362" y="284940"/>
                      <a:pt x="453662" y="280306"/>
                    </a:cubicBezTo>
                    <a:cubicBezTo>
                      <a:pt x="490656" y="270393"/>
                      <a:pt x="534761" y="252727"/>
                      <a:pt x="534761" y="224839"/>
                    </a:cubicBezTo>
                    <a:cubicBezTo>
                      <a:pt x="534761" y="211889"/>
                      <a:pt x="525248" y="201145"/>
                      <a:pt x="511361" y="192357"/>
                    </a:cubicBezTo>
                    <a:close/>
                    <a:moveTo>
                      <a:pt x="355671" y="36040"/>
                    </a:moveTo>
                    <a:cubicBezTo>
                      <a:pt x="360077" y="39600"/>
                      <a:pt x="365893" y="41375"/>
                      <a:pt x="371904" y="40317"/>
                    </a:cubicBezTo>
                    <a:cubicBezTo>
                      <a:pt x="382883" y="38378"/>
                      <a:pt x="390205" y="27969"/>
                      <a:pt x="388397" y="17006"/>
                    </a:cubicBezTo>
                    <a:cubicBezTo>
                      <a:pt x="394710" y="14505"/>
                      <a:pt x="400297" y="13186"/>
                      <a:pt x="404964" y="13186"/>
                    </a:cubicBezTo>
                    <a:cubicBezTo>
                      <a:pt x="408866" y="13186"/>
                      <a:pt x="412156" y="14074"/>
                      <a:pt x="414746" y="15890"/>
                    </a:cubicBezTo>
                    <a:cubicBezTo>
                      <a:pt x="427175" y="24589"/>
                      <a:pt x="425066" y="55922"/>
                      <a:pt x="409126" y="99718"/>
                    </a:cubicBezTo>
                    <a:cubicBezTo>
                      <a:pt x="402724" y="117302"/>
                      <a:pt x="394376" y="136247"/>
                      <a:pt x="384398" y="156015"/>
                    </a:cubicBezTo>
                    <a:cubicBezTo>
                      <a:pt x="359996" y="152757"/>
                      <a:pt x="333843" y="150525"/>
                      <a:pt x="306631" y="149442"/>
                    </a:cubicBezTo>
                    <a:cubicBezTo>
                      <a:pt x="296547" y="136207"/>
                      <a:pt x="286342" y="123525"/>
                      <a:pt x="276128" y="111527"/>
                    </a:cubicBezTo>
                    <a:cubicBezTo>
                      <a:pt x="305214" y="78312"/>
                      <a:pt x="332637" y="52762"/>
                      <a:pt x="355671" y="36040"/>
                    </a:cubicBezTo>
                    <a:close/>
                    <a:moveTo>
                      <a:pt x="320738" y="261304"/>
                    </a:moveTo>
                    <a:cubicBezTo>
                      <a:pt x="314279" y="270524"/>
                      <a:pt x="307812" y="279402"/>
                      <a:pt x="301369" y="287978"/>
                    </a:cubicBezTo>
                    <a:cubicBezTo>
                      <a:pt x="290316" y="288361"/>
                      <a:pt x="279003" y="288581"/>
                      <a:pt x="267381" y="288581"/>
                    </a:cubicBezTo>
                    <a:cubicBezTo>
                      <a:pt x="256141" y="288581"/>
                      <a:pt x="245194" y="288377"/>
                      <a:pt x="234492" y="288011"/>
                    </a:cubicBezTo>
                    <a:cubicBezTo>
                      <a:pt x="228057" y="279451"/>
                      <a:pt x="221606" y="270605"/>
                      <a:pt x="215164" y="261401"/>
                    </a:cubicBezTo>
                    <a:cubicBezTo>
                      <a:pt x="206823" y="249494"/>
                      <a:pt x="198874" y="237553"/>
                      <a:pt x="191323" y="225686"/>
                    </a:cubicBezTo>
                    <a:cubicBezTo>
                      <a:pt x="199086" y="213420"/>
                      <a:pt x="207385" y="200901"/>
                      <a:pt x="216296" y="188179"/>
                    </a:cubicBezTo>
                    <a:cubicBezTo>
                      <a:pt x="222722" y="178992"/>
                      <a:pt x="229157" y="170163"/>
                      <a:pt x="235575" y="161626"/>
                    </a:cubicBezTo>
                    <a:cubicBezTo>
                      <a:pt x="245935" y="161284"/>
                      <a:pt x="256523" y="161089"/>
                      <a:pt x="267381" y="161089"/>
                    </a:cubicBezTo>
                    <a:cubicBezTo>
                      <a:pt x="278621" y="161089"/>
                      <a:pt x="289567" y="161301"/>
                      <a:pt x="300270" y="161659"/>
                    </a:cubicBezTo>
                    <a:cubicBezTo>
                      <a:pt x="306777" y="170325"/>
                      <a:pt x="313236" y="179187"/>
                      <a:pt x="319597" y="188277"/>
                    </a:cubicBezTo>
                    <a:cubicBezTo>
                      <a:pt x="328337" y="200755"/>
                      <a:pt x="336645" y="213257"/>
                      <a:pt x="344513" y="225686"/>
                    </a:cubicBezTo>
                    <a:cubicBezTo>
                      <a:pt x="336979" y="237521"/>
                      <a:pt x="329054" y="249429"/>
                      <a:pt x="320738" y="261304"/>
                    </a:cubicBezTo>
                    <a:close/>
                    <a:moveTo>
                      <a:pt x="351786" y="237374"/>
                    </a:moveTo>
                    <a:cubicBezTo>
                      <a:pt x="361047" y="252499"/>
                      <a:pt x="369599" y="267453"/>
                      <a:pt x="377304" y="282025"/>
                    </a:cubicBezTo>
                    <a:cubicBezTo>
                      <a:pt x="358685" y="284379"/>
                      <a:pt x="338648" y="286178"/>
                      <a:pt x="317366" y="287286"/>
                    </a:cubicBezTo>
                    <a:cubicBezTo>
                      <a:pt x="321911" y="281096"/>
                      <a:pt x="326439" y="274816"/>
                      <a:pt x="330911" y="268431"/>
                    </a:cubicBezTo>
                    <a:cubicBezTo>
                      <a:pt x="338160" y="258079"/>
                      <a:pt x="345123" y="247710"/>
                      <a:pt x="351786" y="237374"/>
                    </a:cubicBezTo>
                    <a:close/>
                    <a:moveTo>
                      <a:pt x="291644" y="300701"/>
                    </a:moveTo>
                    <a:cubicBezTo>
                      <a:pt x="283662" y="310947"/>
                      <a:pt x="275737" y="320648"/>
                      <a:pt x="267910" y="329835"/>
                    </a:cubicBezTo>
                    <a:cubicBezTo>
                      <a:pt x="260099" y="320664"/>
                      <a:pt x="252182" y="310955"/>
                      <a:pt x="244217" y="300725"/>
                    </a:cubicBezTo>
                    <a:cubicBezTo>
                      <a:pt x="251881" y="300904"/>
                      <a:pt x="259602" y="301010"/>
                      <a:pt x="267381" y="301010"/>
                    </a:cubicBezTo>
                    <a:cubicBezTo>
                      <a:pt x="275534" y="301010"/>
                      <a:pt x="283621" y="300896"/>
                      <a:pt x="291644" y="300701"/>
                    </a:cubicBezTo>
                    <a:close/>
                    <a:moveTo>
                      <a:pt x="218503" y="287335"/>
                    </a:moveTo>
                    <a:cubicBezTo>
                      <a:pt x="197220" y="286252"/>
                      <a:pt x="177160" y="284484"/>
                      <a:pt x="158532" y="282163"/>
                    </a:cubicBezTo>
                    <a:cubicBezTo>
                      <a:pt x="166082" y="267820"/>
                      <a:pt x="174594" y="252841"/>
                      <a:pt x="184050" y="237382"/>
                    </a:cubicBezTo>
                    <a:cubicBezTo>
                      <a:pt x="190737" y="247751"/>
                      <a:pt x="197717" y="258152"/>
                      <a:pt x="204982" y="268528"/>
                    </a:cubicBezTo>
                    <a:cubicBezTo>
                      <a:pt x="209446" y="274906"/>
                      <a:pt x="213958" y="281161"/>
                      <a:pt x="218503" y="287335"/>
                    </a:cubicBezTo>
                    <a:close/>
                    <a:moveTo>
                      <a:pt x="184017" y="214007"/>
                    </a:moveTo>
                    <a:cubicBezTo>
                      <a:pt x="174358" y="198303"/>
                      <a:pt x="165447" y="182771"/>
                      <a:pt x="157457" y="167646"/>
                    </a:cubicBezTo>
                    <a:cubicBezTo>
                      <a:pt x="176711" y="165219"/>
                      <a:pt x="197505" y="163378"/>
                      <a:pt x="219603" y="162278"/>
                    </a:cubicBezTo>
                    <a:cubicBezTo>
                      <a:pt x="215074" y="168444"/>
                      <a:pt x="210578" y="174691"/>
                      <a:pt x="206123" y="181052"/>
                    </a:cubicBezTo>
                    <a:cubicBezTo>
                      <a:pt x="198434" y="192032"/>
                      <a:pt x="191055" y="203036"/>
                      <a:pt x="184017" y="214007"/>
                    </a:cubicBezTo>
                    <a:close/>
                    <a:moveTo>
                      <a:pt x="245267" y="148929"/>
                    </a:moveTo>
                    <a:cubicBezTo>
                      <a:pt x="252874" y="139155"/>
                      <a:pt x="260441" y="129870"/>
                      <a:pt x="267910" y="121057"/>
                    </a:cubicBezTo>
                    <a:cubicBezTo>
                      <a:pt x="275485" y="129992"/>
                      <a:pt x="283043" y="139302"/>
                      <a:pt x="290561" y="148953"/>
                    </a:cubicBezTo>
                    <a:cubicBezTo>
                      <a:pt x="282888" y="148774"/>
                      <a:pt x="275167" y="148668"/>
                      <a:pt x="267381" y="148668"/>
                    </a:cubicBezTo>
                    <a:cubicBezTo>
                      <a:pt x="259952" y="148668"/>
                      <a:pt x="252589" y="148766"/>
                      <a:pt x="245267" y="148929"/>
                    </a:cubicBezTo>
                    <a:close/>
                    <a:moveTo>
                      <a:pt x="329778" y="181150"/>
                    </a:moveTo>
                    <a:cubicBezTo>
                      <a:pt x="325315" y="174772"/>
                      <a:pt x="320803" y="168509"/>
                      <a:pt x="316258" y="162335"/>
                    </a:cubicBezTo>
                    <a:cubicBezTo>
                      <a:pt x="338339" y="163459"/>
                      <a:pt x="359100" y="165316"/>
                      <a:pt x="378322" y="167776"/>
                    </a:cubicBezTo>
                    <a:cubicBezTo>
                      <a:pt x="370340" y="182860"/>
                      <a:pt x="361454" y="198344"/>
                      <a:pt x="351819" y="214007"/>
                    </a:cubicBezTo>
                    <a:cubicBezTo>
                      <a:pt x="344798" y="203076"/>
                      <a:pt x="337443" y="192097"/>
                      <a:pt x="329778" y="181150"/>
                    </a:cubicBezTo>
                    <a:close/>
                    <a:moveTo>
                      <a:pt x="126775" y="99815"/>
                    </a:moveTo>
                    <a:cubicBezTo>
                      <a:pt x="110828" y="56020"/>
                      <a:pt x="108726" y="24687"/>
                      <a:pt x="121147" y="15996"/>
                    </a:cubicBezTo>
                    <a:cubicBezTo>
                      <a:pt x="123721" y="14188"/>
                      <a:pt x="127003" y="13308"/>
                      <a:pt x="130896" y="13308"/>
                    </a:cubicBezTo>
                    <a:cubicBezTo>
                      <a:pt x="145785" y="13308"/>
                      <a:pt x="169699" y="26210"/>
                      <a:pt x="197986" y="49952"/>
                    </a:cubicBezTo>
                    <a:cubicBezTo>
                      <a:pt x="217746" y="66527"/>
                      <a:pt x="238670" y="87467"/>
                      <a:pt x="259700" y="111511"/>
                    </a:cubicBezTo>
                    <a:cubicBezTo>
                      <a:pt x="249494" y="123501"/>
                      <a:pt x="239297" y="136174"/>
                      <a:pt x="229222" y="149401"/>
                    </a:cubicBezTo>
                    <a:cubicBezTo>
                      <a:pt x="202001" y="150460"/>
                      <a:pt x="175816" y="152651"/>
                      <a:pt x="151381" y="155876"/>
                    </a:cubicBezTo>
                    <a:cubicBezTo>
                      <a:pt x="141460" y="136198"/>
                      <a:pt x="133153" y="117327"/>
                      <a:pt x="126775" y="99815"/>
                    </a:cubicBezTo>
                    <a:close/>
                    <a:moveTo>
                      <a:pt x="68083" y="263438"/>
                    </a:moveTo>
                    <a:cubicBezTo>
                      <a:pt x="68116" y="262949"/>
                      <a:pt x="68230" y="262485"/>
                      <a:pt x="68230" y="261988"/>
                    </a:cubicBezTo>
                    <a:cubicBezTo>
                      <a:pt x="68230" y="250772"/>
                      <a:pt x="59132" y="241683"/>
                      <a:pt x="47916" y="241683"/>
                    </a:cubicBezTo>
                    <a:cubicBezTo>
                      <a:pt x="41905" y="241683"/>
                      <a:pt x="36562" y="244346"/>
                      <a:pt x="32840" y="248492"/>
                    </a:cubicBezTo>
                    <a:cubicBezTo>
                      <a:pt x="19621" y="240812"/>
                      <a:pt x="12429" y="232707"/>
                      <a:pt x="12429" y="224839"/>
                    </a:cubicBezTo>
                    <a:cubicBezTo>
                      <a:pt x="12429" y="203882"/>
                      <a:pt x="63058" y="181264"/>
                      <a:pt x="144376" y="169421"/>
                    </a:cubicBezTo>
                    <a:cubicBezTo>
                      <a:pt x="153898" y="187723"/>
                      <a:pt x="164706" y="206603"/>
                      <a:pt x="176638" y="225711"/>
                    </a:cubicBezTo>
                    <a:cubicBezTo>
                      <a:pt x="165105" y="244273"/>
                      <a:pt x="154639" y="262615"/>
                      <a:pt x="145394" y="280396"/>
                    </a:cubicBezTo>
                    <a:cubicBezTo>
                      <a:pt x="115055" y="276022"/>
                      <a:pt x="88926" y="270165"/>
                      <a:pt x="68083" y="263438"/>
                    </a:cubicBezTo>
                    <a:close/>
                    <a:moveTo>
                      <a:pt x="132061" y="436297"/>
                    </a:moveTo>
                    <a:cubicBezTo>
                      <a:pt x="128160" y="436297"/>
                      <a:pt x="124869" y="435401"/>
                      <a:pt x="122279" y="433585"/>
                    </a:cubicBezTo>
                    <a:cubicBezTo>
                      <a:pt x="105134" y="421579"/>
                      <a:pt x="115609" y="367236"/>
                      <a:pt x="152456" y="293949"/>
                    </a:cubicBezTo>
                    <a:cubicBezTo>
                      <a:pt x="176255" y="297044"/>
                      <a:pt x="201700" y="299177"/>
                      <a:pt x="228130" y="300228"/>
                    </a:cubicBezTo>
                    <a:cubicBezTo>
                      <a:pt x="238556" y="313920"/>
                      <a:pt x="249103" y="327009"/>
                      <a:pt x="259667" y="339365"/>
                    </a:cubicBezTo>
                    <a:cubicBezTo>
                      <a:pt x="205064" y="401396"/>
                      <a:pt x="156472" y="436297"/>
                      <a:pt x="132061" y="436297"/>
                    </a:cubicBezTo>
                    <a:close/>
                    <a:moveTo>
                      <a:pt x="407994" y="349863"/>
                    </a:moveTo>
                    <a:cubicBezTo>
                      <a:pt x="423933" y="393659"/>
                      <a:pt x="426035" y="424992"/>
                      <a:pt x="413614" y="433683"/>
                    </a:cubicBezTo>
                    <a:cubicBezTo>
                      <a:pt x="394807" y="446853"/>
                      <a:pt x="339512" y="411374"/>
                      <a:pt x="276153" y="339357"/>
                    </a:cubicBezTo>
                    <a:cubicBezTo>
                      <a:pt x="286725" y="326993"/>
                      <a:pt x="297289" y="313887"/>
                      <a:pt x="307730" y="300180"/>
                    </a:cubicBezTo>
                    <a:cubicBezTo>
                      <a:pt x="334161" y="299096"/>
                      <a:pt x="359605" y="296938"/>
                      <a:pt x="383380" y="293802"/>
                    </a:cubicBezTo>
                    <a:cubicBezTo>
                      <a:pt x="393309" y="313480"/>
                      <a:pt x="401616" y="332352"/>
                      <a:pt x="407994" y="349863"/>
                    </a:cubicBezTo>
                    <a:close/>
                    <a:moveTo>
                      <a:pt x="390385" y="280257"/>
                    </a:moveTo>
                    <a:cubicBezTo>
                      <a:pt x="381148" y="262517"/>
                      <a:pt x="370699" y="244216"/>
                      <a:pt x="359198" y="225711"/>
                    </a:cubicBezTo>
                    <a:cubicBezTo>
                      <a:pt x="371097" y="206652"/>
                      <a:pt x="381890" y="187821"/>
                      <a:pt x="391395" y="169560"/>
                    </a:cubicBezTo>
                    <a:cubicBezTo>
                      <a:pt x="423494" y="174292"/>
                      <a:pt x="450730" y="180694"/>
                      <a:pt x="471939" y="188008"/>
                    </a:cubicBezTo>
                    <a:cubicBezTo>
                      <a:pt x="472819" y="198417"/>
                      <a:pt x="481444" y="206611"/>
                      <a:pt x="492074" y="206611"/>
                    </a:cubicBezTo>
                    <a:cubicBezTo>
                      <a:pt x="496635" y="206611"/>
                      <a:pt x="500797" y="205055"/>
                      <a:pt x="504185" y="202522"/>
                    </a:cubicBezTo>
                    <a:cubicBezTo>
                      <a:pt x="515971" y="209804"/>
                      <a:pt x="522340" y="217427"/>
                      <a:pt x="522340" y="224839"/>
                    </a:cubicBezTo>
                    <a:cubicBezTo>
                      <a:pt x="522340" y="245796"/>
                      <a:pt x="471703" y="268406"/>
                      <a:pt x="390385" y="280257"/>
                    </a:cubicBezTo>
                    <a:close/>
                  </a:path>
                </a:pathLst>
              </a:custGeom>
              <a:solidFill>
                <a:schemeClr val="bg1">
                  <a:alpha val="30000"/>
                </a:schemeClr>
              </a:solidFill>
              <a:ln w="8132" cap="flat">
                <a:noFill/>
                <a:prstDash val="solid"/>
                <a:miter/>
              </a:ln>
            </p:spPr>
            <p:txBody>
              <a:bodyPr rtlCol="0" anchor="ctr"/>
              <a:lstStyle/>
              <a:p>
                <a:endParaRPr lang="en-GB" dirty="0"/>
              </a:p>
            </p:txBody>
          </p:sp>
          <p:sp>
            <p:nvSpPr>
              <p:cNvPr id="8" name="Oval 7">
                <a:extLst>
                  <a:ext uri="{FF2B5EF4-FFF2-40B4-BE49-F238E27FC236}">
                    <a16:creationId xmlns:a16="http://schemas.microsoft.com/office/drawing/2014/main" id="{87E3959D-9466-55AF-6E49-DD550AA24D51}"/>
                  </a:ext>
                </a:extLst>
              </p:cNvPr>
              <p:cNvSpPr/>
              <p:nvPr/>
            </p:nvSpPr>
            <p:spPr>
              <a:xfrm>
                <a:off x="5226556" y="5108084"/>
                <a:ext cx="901194" cy="8724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grpSp>
            <p:nvGrpSpPr>
              <p:cNvPr id="9" name="Group 8">
                <a:extLst>
                  <a:ext uri="{FF2B5EF4-FFF2-40B4-BE49-F238E27FC236}">
                    <a16:creationId xmlns:a16="http://schemas.microsoft.com/office/drawing/2014/main" id="{AE33F51F-5245-300F-3892-DF87E54C893A}"/>
                  </a:ext>
                </a:extLst>
              </p:cNvPr>
              <p:cNvGrpSpPr>
                <a:grpSpLocks noChangeAspect="1"/>
              </p:cNvGrpSpPr>
              <p:nvPr/>
            </p:nvGrpSpPr>
            <p:grpSpPr>
              <a:xfrm>
                <a:off x="5116535" y="4436943"/>
                <a:ext cx="1485746" cy="1518167"/>
                <a:chOff x="4750990" y="3777014"/>
                <a:chExt cx="302597" cy="309200"/>
              </a:xfrm>
            </p:grpSpPr>
            <p:sp>
              <p:nvSpPr>
                <p:cNvPr id="10" name="Free-form: Shape 3">
                  <a:extLst>
                    <a:ext uri="{FF2B5EF4-FFF2-40B4-BE49-F238E27FC236}">
                      <a16:creationId xmlns:a16="http://schemas.microsoft.com/office/drawing/2014/main" id="{0DFAB0A9-B990-C7CA-FB90-8E098EEE7B6C}"/>
                    </a:ext>
                  </a:extLst>
                </p:cNvPr>
                <p:cNvSpPr/>
                <p:nvPr/>
              </p:nvSpPr>
              <p:spPr>
                <a:xfrm>
                  <a:off x="4750990" y="3783619"/>
                  <a:ext cx="302597" cy="302595"/>
                </a:xfrm>
                <a:custGeom>
                  <a:avLst/>
                  <a:gdLst>
                    <a:gd name="connsiteX0" fmla="*/ 291529 w 302597"/>
                    <a:gd name="connsiteY0" fmla="*/ 280465 h 302595"/>
                    <a:gd name="connsiteX1" fmla="*/ 214032 w 302597"/>
                    <a:gd name="connsiteY1" fmla="*/ 280465 h 302595"/>
                    <a:gd name="connsiteX2" fmla="*/ 214032 w 302597"/>
                    <a:gd name="connsiteY2" fmla="*/ 269403 h 302595"/>
                    <a:gd name="connsiteX3" fmla="*/ 210345 w 302597"/>
                    <a:gd name="connsiteY3" fmla="*/ 265716 h 302595"/>
                    <a:gd name="connsiteX4" fmla="*/ 136506 w 302597"/>
                    <a:gd name="connsiteY4" fmla="*/ 265716 h 302595"/>
                    <a:gd name="connsiteX5" fmla="*/ 140230 w 302597"/>
                    <a:gd name="connsiteY5" fmla="*/ 254648 h 302595"/>
                    <a:gd name="connsiteX6" fmla="*/ 129146 w 302597"/>
                    <a:gd name="connsiteY6" fmla="*/ 237745 h 302595"/>
                    <a:gd name="connsiteX7" fmla="*/ 139146 w 302597"/>
                    <a:gd name="connsiteY7" fmla="*/ 227746 h 302595"/>
                    <a:gd name="connsiteX8" fmla="*/ 140230 w 302597"/>
                    <a:gd name="connsiteY8" fmla="*/ 225143 h 302595"/>
                    <a:gd name="connsiteX9" fmla="*/ 140230 w 302597"/>
                    <a:gd name="connsiteY9" fmla="*/ 199318 h 302595"/>
                    <a:gd name="connsiteX10" fmla="*/ 147612 w 302597"/>
                    <a:gd name="connsiteY10" fmla="*/ 199318 h 302595"/>
                    <a:gd name="connsiteX11" fmla="*/ 147612 w 302597"/>
                    <a:gd name="connsiteY11" fmla="*/ 225143 h 302595"/>
                    <a:gd name="connsiteX12" fmla="*/ 151299 w 302597"/>
                    <a:gd name="connsiteY12" fmla="*/ 228830 h 302595"/>
                    <a:gd name="connsiteX13" fmla="*/ 180826 w 302597"/>
                    <a:gd name="connsiteY13" fmla="*/ 228830 h 302595"/>
                    <a:gd name="connsiteX14" fmla="*/ 184513 w 302597"/>
                    <a:gd name="connsiteY14" fmla="*/ 225143 h 302595"/>
                    <a:gd name="connsiteX15" fmla="*/ 184513 w 302597"/>
                    <a:gd name="connsiteY15" fmla="*/ 199318 h 302595"/>
                    <a:gd name="connsiteX16" fmla="*/ 210345 w 302597"/>
                    <a:gd name="connsiteY16" fmla="*/ 199318 h 302595"/>
                    <a:gd name="connsiteX17" fmla="*/ 214032 w 302597"/>
                    <a:gd name="connsiteY17" fmla="*/ 195631 h 302595"/>
                    <a:gd name="connsiteX18" fmla="*/ 214032 w 302597"/>
                    <a:gd name="connsiteY18" fmla="*/ 188256 h 302595"/>
                    <a:gd name="connsiteX19" fmla="*/ 202963 w 302597"/>
                    <a:gd name="connsiteY19" fmla="*/ 177188 h 302595"/>
                    <a:gd name="connsiteX20" fmla="*/ 129161 w 302597"/>
                    <a:gd name="connsiteY20" fmla="*/ 177188 h 302595"/>
                    <a:gd name="connsiteX21" fmla="*/ 118092 w 302597"/>
                    <a:gd name="connsiteY21" fmla="*/ 188256 h 302595"/>
                    <a:gd name="connsiteX22" fmla="*/ 118092 w 302597"/>
                    <a:gd name="connsiteY22" fmla="*/ 191944 h 302595"/>
                    <a:gd name="connsiteX23" fmla="*/ 66428 w 302597"/>
                    <a:gd name="connsiteY23" fmla="*/ 191944 h 302595"/>
                    <a:gd name="connsiteX24" fmla="*/ 66428 w 302597"/>
                    <a:gd name="connsiteY24" fmla="*/ 168626 h 302595"/>
                    <a:gd name="connsiteX25" fmla="*/ 132848 w 302597"/>
                    <a:gd name="connsiteY25" fmla="*/ 142064 h 302595"/>
                    <a:gd name="connsiteX26" fmla="*/ 132848 w 302597"/>
                    <a:gd name="connsiteY26" fmla="*/ 151370 h 302595"/>
                    <a:gd name="connsiteX27" fmla="*/ 134603 w 302597"/>
                    <a:gd name="connsiteY27" fmla="*/ 154512 h 302595"/>
                    <a:gd name="connsiteX28" fmla="*/ 138187 w 302597"/>
                    <a:gd name="connsiteY28" fmla="*/ 154674 h 302595"/>
                    <a:gd name="connsiteX29" fmla="*/ 154993 w 302597"/>
                    <a:gd name="connsiteY29" fmla="*/ 146275 h 302595"/>
                    <a:gd name="connsiteX30" fmla="*/ 154993 w 302597"/>
                    <a:gd name="connsiteY30" fmla="*/ 166126 h 302595"/>
                    <a:gd name="connsiteX31" fmla="*/ 158681 w 302597"/>
                    <a:gd name="connsiteY31" fmla="*/ 169813 h 302595"/>
                    <a:gd name="connsiteX32" fmla="*/ 173444 w 302597"/>
                    <a:gd name="connsiteY32" fmla="*/ 169813 h 302595"/>
                    <a:gd name="connsiteX33" fmla="*/ 177131 w 302597"/>
                    <a:gd name="connsiteY33" fmla="*/ 166126 h 302595"/>
                    <a:gd name="connsiteX34" fmla="*/ 177131 w 302597"/>
                    <a:gd name="connsiteY34" fmla="*/ 135206 h 302595"/>
                    <a:gd name="connsiteX35" fmla="*/ 196459 w 302597"/>
                    <a:gd name="connsiteY35" fmla="*/ 125553 h 302595"/>
                    <a:gd name="connsiteX36" fmla="*/ 210345 w 302597"/>
                    <a:gd name="connsiteY36" fmla="*/ 125553 h 302595"/>
                    <a:gd name="connsiteX37" fmla="*/ 214032 w 302597"/>
                    <a:gd name="connsiteY37" fmla="*/ 121866 h 302595"/>
                    <a:gd name="connsiteX38" fmla="*/ 214032 w 302597"/>
                    <a:gd name="connsiteY38" fmla="*/ 107109 h 302595"/>
                    <a:gd name="connsiteX39" fmla="*/ 210345 w 302597"/>
                    <a:gd name="connsiteY39" fmla="*/ 103422 h 302595"/>
                    <a:gd name="connsiteX40" fmla="*/ 199276 w 302597"/>
                    <a:gd name="connsiteY40" fmla="*/ 103422 h 302595"/>
                    <a:gd name="connsiteX41" fmla="*/ 199276 w 302597"/>
                    <a:gd name="connsiteY41" fmla="*/ 92353 h 302595"/>
                    <a:gd name="connsiteX42" fmla="*/ 166062 w 302597"/>
                    <a:gd name="connsiteY42" fmla="*/ 59162 h 302595"/>
                    <a:gd name="connsiteX43" fmla="*/ 155473 w 302597"/>
                    <a:gd name="connsiteY43" fmla="*/ 60917 h 302595"/>
                    <a:gd name="connsiteX44" fmla="*/ 95608 w 302597"/>
                    <a:gd name="connsiteY44" fmla="*/ 1082 h 302595"/>
                    <a:gd name="connsiteX45" fmla="*/ 90387 w 302597"/>
                    <a:gd name="connsiteY45" fmla="*/ 1089 h 302595"/>
                    <a:gd name="connsiteX46" fmla="*/ 69569 w 302597"/>
                    <a:gd name="connsiteY46" fmla="*/ 22040 h 302595"/>
                    <a:gd name="connsiteX47" fmla="*/ 69577 w 302597"/>
                    <a:gd name="connsiteY47" fmla="*/ 27246 h 302595"/>
                    <a:gd name="connsiteX48" fmla="*/ 132937 w 302597"/>
                    <a:gd name="connsiteY48" fmla="*/ 90576 h 302595"/>
                    <a:gd name="connsiteX49" fmla="*/ 132848 w 302597"/>
                    <a:gd name="connsiteY49" fmla="*/ 92353 h 302595"/>
                    <a:gd name="connsiteX50" fmla="*/ 132848 w 302597"/>
                    <a:gd name="connsiteY50" fmla="*/ 104152 h 302595"/>
                    <a:gd name="connsiteX51" fmla="*/ 2891 w 302597"/>
                    <a:gd name="connsiteY51" fmla="*/ 133015 h 302595"/>
                    <a:gd name="connsiteX52" fmla="*/ 0 w 302597"/>
                    <a:gd name="connsiteY52" fmla="*/ 136614 h 302595"/>
                    <a:gd name="connsiteX53" fmla="*/ 0 w 302597"/>
                    <a:gd name="connsiteY53" fmla="*/ 225143 h 302595"/>
                    <a:gd name="connsiteX54" fmla="*/ 619 w 302597"/>
                    <a:gd name="connsiteY54" fmla="*/ 227186 h 302595"/>
                    <a:gd name="connsiteX55" fmla="*/ 28465 w 302597"/>
                    <a:gd name="connsiteY55" fmla="*/ 268931 h 302595"/>
                    <a:gd name="connsiteX56" fmla="*/ 16924 w 302597"/>
                    <a:gd name="connsiteY56" fmla="*/ 280465 h 302595"/>
                    <a:gd name="connsiteX57" fmla="*/ 11076 w 302597"/>
                    <a:gd name="connsiteY57" fmla="*/ 280465 h 302595"/>
                    <a:gd name="connsiteX58" fmla="*/ 0 w 302597"/>
                    <a:gd name="connsiteY58" fmla="*/ 291534 h 302595"/>
                    <a:gd name="connsiteX59" fmla="*/ 0 w 302597"/>
                    <a:gd name="connsiteY59" fmla="*/ 298908 h 302595"/>
                    <a:gd name="connsiteX60" fmla="*/ 3695 w 302597"/>
                    <a:gd name="connsiteY60" fmla="*/ 302595 h 302595"/>
                    <a:gd name="connsiteX61" fmla="*/ 298910 w 302597"/>
                    <a:gd name="connsiteY61" fmla="*/ 302595 h 302595"/>
                    <a:gd name="connsiteX62" fmla="*/ 302598 w 302597"/>
                    <a:gd name="connsiteY62" fmla="*/ 298908 h 302595"/>
                    <a:gd name="connsiteX63" fmla="*/ 302598 w 302597"/>
                    <a:gd name="connsiteY63" fmla="*/ 291534 h 302595"/>
                    <a:gd name="connsiteX64" fmla="*/ 291529 w 302597"/>
                    <a:gd name="connsiteY64" fmla="*/ 280465 h 30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02597" h="302595">
                      <a:moveTo>
                        <a:pt x="291529" y="280465"/>
                      </a:moveTo>
                      <a:lnTo>
                        <a:pt x="214032" y="280465"/>
                      </a:lnTo>
                      <a:lnTo>
                        <a:pt x="214032" y="269403"/>
                      </a:lnTo>
                      <a:cubicBezTo>
                        <a:pt x="214032" y="267361"/>
                        <a:pt x="212388" y="265716"/>
                        <a:pt x="210345" y="265716"/>
                      </a:cubicBezTo>
                      <a:lnTo>
                        <a:pt x="136506" y="265716"/>
                      </a:lnTo>
                      <a:cubicBezTo>
                        <a:pt x="138836" y="262627"/>
                        <a:pt x="140230" y="258807"/>
                        <a:pt x="140230" y="254648"/>
                      </a:cubicBezTo>
                      <a:cubicBezTo>
                        <a:pt x="140230" y="247096"/>
                        <a:pt x="135665" y="240599"/>
                        <a:pt x="129146" y="237745"/>
                      </a:cubicBezTo>
                      <a:lnTo>
                        <a:pt x="139146" y="227746"/>
                      </a:lnTo>
                      <a:cubicBezTo>
                        <a:pt x="139839" y="227060"/>
                        <a:pt x="140230" y="226124"/>
                        <a:pt x="140230" y="225143"/>
                      </a:cubicBezTo>
                      <a:lnTo>
                        <a:pt x="140230" y="199318"/>
                      </a:lnTo>
                      <a:lnTo>
                        <a:pt x="147612" y="199318"/>
                      </a:lnTo>
                      <a:lnTo>
                        <a:pt x="147612" y="225143"/>
                      </a:lnTo>
                      <a:cubicBezTo>
                        <a:pt x="147612" y="227178"/>
                        <a:pt x="149263" y="228830"/>
                        <a:pt x="151299" y="228830"/>
                      </a:cubicBezTo>
                      <a:lnTo>
                        <a:pt x="180826" y="228830"/>
                      </a:lnTo>
                      <a:cubicBezTo>
                        <a:pt x="182861" y="228830"/>
                        <a:pt x="184513" y="227178"/>
                        <a:pt x="184513" y="225143"/>
                      </a:cubicBezTo>
                      <a:lnTo>
                        <a:pt x="184513" y="199318"/>
                      </a:lnTo>
                      <a:lnTo>
                        <a:pt x="210345" y="199318"/>
                      </a:lnTo>
                      <a:cubicBezTo>
                        <a:pt x="212388" y="199318"/>
                        <a:pt x="214032" y="197673"/>
                        <a:pt x="214032" y="195631"/>
                      </a:cubicBezTo>
                      <a:lnTo>
                        <a:pt x="214032" y="188256"/>
                      </a:lnTo>
                      <a:cubicBezTo>
                        <a:pt x="214032" y="182158"/>
                        <a:pt x="209069" y="177188"/>
                        <a:pt x="202963" y="177188"/>
                      </a:cubicBezTo>
                      <a:lnTo>
                        <a:pt x="129161" y="177188"/>
                      </a:lnTo>
                      <a:cubicBezTo>
                        <a:pt x="123055" y="177188"/>
                        <a:pt x="118092" y="182158"/>
                        <a:pt x="118092" y="188256"/>
                      </a:cubicBezTo>
                      <a:lnTo>
                        <a:pt x="118092" y="191944"/>
                      </a:lnTo>
                      <a:lnTo>
                        <a:pt x="66428" y="191944"/>
                      </a:lnTo>
                      <a:lnTo>
                        <a:pt x="66428" y="168626"/>
                      </a:lnTo>
                      <a:lnTo>
                        <a:pt x="132848" y="142064"/>
                      </a:lnTo>
                      <a:lnTo>
                        <a:pt x="132848" y="151370"/>
                      </a:lnTo>
                      <a:cubicBezTo>
                        <a:pt x="132848" y="152646"/>
                        <a:pt x="133519" y="153826"/>
                        <a:pt x="134603" y="154512"/>
                      </a:cubicBezTo>
                      <a:cubicBezTo>
                        <a:pt x="136019" y="155419"/>
                        <a:pt x="137605" y="154998"/>
                        <a:pt x="138187" y="154674"/>
                      </a:cubicBezTo>
                      <a:lnTo>
                        <a:pt x="154993" y="146275"/>
                      </a:lnTo>
                      <a:lnTo>
                        <a:pt x="154993" y="166126"/>
                      </a:lnTo>
                      <a:cubicBezTo>
                        <a:pt x="154993" y="168162"/>
                        <a:pt x="156645" y="169813"/>
                        <a:pt x="158681" y="169813"/>
                      </a:cubicBezTo>
                      <a:lnTo>
                        <a:pt x="173444" y="169813"/>
                      </a:lnTo>
                      <a:cubicBezTo>
                        <a:pt x="175479" y="169813"/>
                        <a:pt x="177131" y="168162"/>
                        <a:pt x="177131" y="166126"/>
                      </a:cubicBezTo>
                      <a:lnTo>
                        <a:pt x="177131" y="135206"/>
                      </a:lnTo>
                      <a:lnTo>
                        <a:pt x="196459" y="125553"/>
                      </a:lnTo>
                      <a:lnTo>
                        <a:pt x="210345" y="125553"/>
                      </a:lnTo>
                      <a:cubicBezTo>
                        <a:pt x="212388" y="125553"/>
                        <a:pt x="214032" y="123901"/>
                        <a:pt x="214032" y="121866"/>
                      </a:cubicBezTo>
                      <a:lnTo>
                        <a:pt x="214032" y="107109"/>
                      </a:lnTo>
                      <a:cubicBezTo>
                        <a:pt x="214032" y="105074"/>
                        <a:pt x="212388" y="103422"/>
                        <a:pt x="210345" y="103422"/>
                      </a:cubicBezTo>
                      <a:lnTo>
                        <a:pt x="199276" y="103422"/>
                      </a:lnTo>
                      <a:lnTo>
                        <a:pt x="199276" y="92353"/>
                      </a:lnTo>
                      <a:cubicBezTo>
                        <a:pt x="199276" y="74050"/>
                        <a:pt x="184372" y="59162"/>
                        <a:pt x="166062" y="59162"/>
                      </a:cubicBezTo>
                      <a:cubicBezTo>
                        <a:pt x="162360" y="59162"/>
                        <a:pt x="158806" y="59796"/>
                        <a:pt x="155473" y="60917"/>
                      </a:cubicBezTo>
                      <a:lnTo>
                        <a:pt x="95608" y="1082"/>
                      </a:lnTo>
                      <a:cubicBezTo>
                        <a:pt x="94303" y="-253"/>
                        <a:pt x="91928" y="-467"/>
                        <a:pt x="90387" y="1089"/>
                      </a:cubicBezTo>
                      <a:lnTo>
                        <a:pt x="69569" y="22040"/>
                      </a:lnTo>
                      <a:cubicBezTo>
                        <a:pt x="68131" y="23477"/>
                        <a:pt x="68131" y="25815"/>
                        <a:pt x="69577" y="27246"/>
                      </a:cubicBezTo>
                      <a:lnTo>
                        <a:pt x="132937" y="90576"/>
                      </a:lnTo>
                      <a:cubicBezTo>
                        <a:pt x="132907" y="91174"/>
                        <a:pt x="132848" y="91756"/>
                        <a:pt x="132848" y="92353"/>
                      </a:cubicBezTo>
                      <a:lnTo>
                        <a:pt x="132848" y="104152"/>
                      </a:lnTo>
                      <a:lnTo>
                        <a:pt x="2891" y="133015"/>
                      </a:lnTo>
                      <a:cubicBezTo>
                        <a:pt x="1209" y="133392"/>
                        <a:pt x="0" y="134889"/>
                        <a:pt x="0" y="136614"/>
                      </a:cubicBezTo>
                      <a:lnTo>
                        <a:pt x="0" y="225143"/>
                      </a:lnTo>
                      <a:cubicBezTo>
                        <a:pt x="0" y="225865"/>
                        <a:pt x="221" y="226581"/>
                        <a:pt x="619" y="227186"/>
                      </a:cubicBezTo>
                      <a:lnTo>
                        <a:pt x="28465" y="268931"/>
                      </a:lnTo>
                      <a:lnTo>
                        <a:pt x="16924" y="280465"/>
                      </a:lnTo>
                      <a:lnTo>
                        <a:pt x="11076" y="280465"/>
                      </a:lnTo>
                      <a:cubicBezTo>
                        <a:pt x="4970" y="280465"/>
                        <a:pt x="0" y="285435"/>
                        <a:pt x="0" y="291534"/>
                      </a:cubicBezTo>
                      <a:lnTo>
                        <a:pt x="0" y="298908"/>
                      </a:lnTo>
                      <a:cubicBezTo>
                        <a:pt x="0" y="300951"/>
                        <a:pt x="1652" y="302595"/>
                        <a:pt x="3695" y="302595"/>
                      </a:cubicBezTo>
                      <a:lnTo>
                        <a:pt x="298910" y="302595"/>
                      </a:lnTo>
                      <a:cubicBezTo>
                        <a:pt x="300953" y="302595"/>
                        <a:pt x="302598" y="300951"/>
                        <a:pt x="302598" y="298908"/>
                      </a:cubicBezTo>
                      <a:lnTo>
                        <a:pt x="302598" y="291534"/>
                      </a:lnTo>
                      <a:cubicBezTo>
                        <a:pt x="302598" y="285435"/>
                        <a:pt x="297635" y="280465"/>
                        <a:pt x="291529" y="280465"/>
                      </a:cubicBezTo>
                      <a:close/>
                    </a:path>
                  </a:pathLst>
                </a:custGeom>
                <a:solidFill>
                  <a:srgbClr val="9BCAEB"/>
                </a:solidFill>
                <a:ln w="7364" cap="flat">
                  <a:noFill/>
                  <a:prstDash val="solid"/>
                  <a:miter/>
                </a:ln>
              </p:spPr>
              <p:txBody>
                <a:bodyPr rtlCol="0" anchor="ctr"/>
                <a:lstStyle/>
                <a:p>
                  <a:endParaRPr lang="en-GB" dirty="0"/>
                </a:p>
              </p:txBody>
            </p:sp>
            <p:sp>
              <p:nvSpPr>
                <p:cNvPr id="11" name="Free-form: Shape 4">
                  <a:extLst>
                    <a:ext uri="{FF2B5EF4-FFF2-40B4-BE49-F238E27FC236}">
                      <a16:creationId xmlns:a16="http://schemas.microsoft.com/office/drawing/2014/main" id="{93E5A41C-10F2-349A-7756-CF07D8D8D8A8}"/>
                    </a:ext>
                  </a:extLst>
                </p:cNvPr>
                <p:cNvSpPr/>
                <p:nvPr/>
              </p:nvSpPr>
              <p:spPr>
                <a:xfrm>
                  <a:off x="4849238" y="4026931"/>
                  <a:ext cx="29519" cy="29504"/>
                </a:xfrm>
                <a:custGeom>
                  <a:avLst/>
                  <a:gdLst>
                    <a:gd name="connsiteX0" fmla="*/ 14763 w 29519"/>
                    <a:gd name="connsiteY0" fmla="*/ 0 h 29504"/>
                    <a:gd name="connsiteX1" fmla="*/ 0 w 29519"/>
                    <a:gd name="connsiteY1" fmla="*/ 14756 h 29504"/>
                    <a:gd name="connsiteX2" fmla="*/ 14763 w 29519"/>
                    <a:gd name="connsiteY2" fmla="*/ 29505 h 29504"/>
                    <a:gd name="connsiteX3" fmla="*/ 29519 w 29519"/>
                    <a:gd name="connsiteY3" fmla="*/ 14756 h 29504"/>
                    <a:gd name="connsiteX4" fmla="*/ 14763 w 29519"/>
                    <a:gd name="connsiteY4" fmla="*/ 0 h 2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9" h="29504">
                      <a:moveTo>
                        <a:pt x="14763" y="0"/>
                      </a:moveTo>
                      <a:cubicBezTo>
                        <a:pt x="6622" y="0"/>
                        <a:pt x="0" y="6622"/>
                        <a:pt x="0" y="14756"/>
                      </a:cubicBezTo>
                      <a:cubicBezTo>
                        <a:pt x="0" y="22890"/>
                        <a:pt x="6622" y="29505"/>
                        <a:pt x="14763" y="29505"/>
                      </a:cubicBezTo>
                      <a:cubicBezTo>
                        <a:pt x="22897" y="29505"/>
                        <a:pt x="29519" y="22890"/>
                        <a:pt x="29519" y="14756"/>
                      </a:cubicBezTo>
                      <a:cubicBezTo>
                        <a:pt x="29519" y="6622"/>
                        <a:pt x="22897" y="0"/>
                        <a:pt x="14763" y="0"/>
                      </a:cubicBezTo>
                      <a:close/>
                    </a:path>
                  </a:pathLst>
                </a:custGeom>
                <a:solidFill>
                  <a:srgbClr val="004987"/>
                </a:solidFill>
                <a:ln w="7364" cap="flat">
                  <a:noFill/>
                  <a:prstDash val="solid"/>
                  <a:miter/>
                </a:ln>
              </p:spPr>
              <p:txBody>
                <a:bodyPr rtlCol="0" anchor="ctr"/>
                <a:lstStyle/>
                <a:p>
                  <a:endParaRPr lang="en-GB" dirty="0"/>
                </a:p>
              </p:txBody>
            </p:sp>
            <p:sp>
              <p:nvSpPr>
                <p:cNvPr id="12" name="Free-form: Shape 5">
                  <a:extLst>
                    <a:ext uri="{FF2B5EF4-FFF2-40B4-BE49-F238E27FC236}">
                      <a16:creationId xmlns:a16="http://schemas.microsoft.com/office/drawing/2014/main" id="{8DFC48A3-EC0D-74EA-7161-D159C5B2577A}"/>
                    </a:ext>
                  </a:extLst>
                </p:cNvPr>
                <p:cNvSpPr/>
                <p:nvPr/>
              </p:nvSpPr>
              <p:spPr>
                <a:xfrm>
                  <a:off x="4813353" y="3777014"/>
                  <a:ext cx="30421" cy="30413"/>
                </a:xfrm>
                <a:custGeom>
                  <a:avLst/>
                  <a:gdLst>
                    <a:gd name="connsiteX0" fmla="*/ 3143 w 30421"/>
                    <a:gd name="connsiteY0" fmla="*/ 30414 h 30413"/>
                    <a:gd name="connsiteX1" fmla="*/ 1300 w 30421"/>
                    <a:gd name="connsiteY1" fmla="*/ 28577 h 30413"/>
                    <a:gd name="connsiteX2" fmla="*/ 1300 w 30421"/>
                    <a:gd name="connsiteY2" fmla="*/ 22272 h 30413"/>
                    <a:gd name="connsiteX3" fmla="*/ 22272 w 30421"/>
                    <a:gd name="connsiteY3" fmla="*/ 1300 h 30413"/>
                    <a:gd name="connsiteX4" fmla="*/ 28577 w 30421"/>
                    <a:gd name="connsiteY4" fmla="*/ 1300 h 30413"/>
                    <a:gd name="connsiteX5" fmla="*/ 30421 w 30421"/>
                    <a:gd name="connsiteY5" fmla="*/ 3136 h 30413"/>
                    <a:gd name="connsiteX6" fmla="*/ 3143 w 30421"/>
                    <a:gd name="connsiteY6" fmla="*/ 30414 h 3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21" h="30413">
                      <a:moveTo>
                        <a:pt x="3143" y="30414"/>
                      </a:moveTo>
                      <a:lnTo>
                        <a:pt x="1300" y="28577"/>
                      </a:lnTo>
                      <a:cubicBezTo>
                        <a:pt x="-433" y="26844"/>
                        <a:pt x="-433" y="24005"/>
                        <a:pt x="1300" y="22272"/>
                      </a:cubicBezTo>
                      <a:lnTo>
                        <a:pt x="22272" y="1300"/>
                      </a:lnTo>
                      <a:cubicBezTo>
                        <a:pt x="24005" y="-433"/>
                        <a:pt x="26844" y="-433"/>
                        <a:pt x="28577" y="1300"/>
                      </a:cubicBezTo>
                      <a:lnTo>
                        <a:pt x="30421" y="3136"/>
                      </a:lnTo>
                      <a:lnTo>
                        <a:pt x="3143" y="30414"/>
                      </a:lnTo>
                      <a:close/>
                    </a:path>
                  </a:pathLst>
                </a:custGeom>
                <a:solidFill>
                  <a:srgbClr val="9BCAEB"/>
                </a:solidFill>
                <a:ln w="7364" cap="flat">
                  <a:noFill/>
                  <a:prstDash val="solid"/>
                  <a:miter/>
                </a:ln>
              </p:spPr>
              <p:txBody>
                <a:bodyPr rtlCol="0" anchor="ctr"/>
                <a:lstStyle/>
                <a:p>
                  <a:endParaRPr lang="en-GB" dirty="0"/>
                </a:p>
              </p:txBody>
            </p:sp>
          </p:grpSp>
        </p:grpSp>
      </p:grpSp>
      <p:grpSp>
        <p:nvGrpSpPr>
          <p:cNvPr id="13" name="Group 12">
            <a:extLst>
              <a:ext uri="{FF2B5EF4-FFF2-40B4-BE49-F238E27FC236}">
                <a16:creationId xmlns:a16="http://schemas.microsoft.com/office/drawing/2014/main" id="{4271B778-2D1F-04A4-CF2D-FD6169714AF0}"/>
              </a:ext>
            </a:extLst>
          </p:cNvPr>
          <p:cNvGrpSpPr>
            <a:grpSpLocks noChangeAspect="1"/>
          </p:cNvGrpSpPr>
          <p:nvPr/>
        </p:nvGrpSpPr>
        <p:grpSpPr>
          <a:xfrm>
            <a:off x="6457972" y="658216"/>
            <a:ext cx="2768400" cy="2770784"/>
            <a:chOff x="3185539" y="677330"/>
            <a:chExt cx="2772000" cy="2774386"/>
          </a:xfrm>
        </p:grpSpPr>
        <p:sp>
          <p:nvSpPr>
            <p:cNvPr id="14" name="Free-form: Shape 5">
              <a:extLst>
                <a:ext uri="{FF2B5EF4-FFF2-40B4-BE49-F238E27FC236}">
                  <a16:creationId xmlns:a16="http://schemas.microsoft.com/office/drawing/2014/main" id="{B61D0E2D-0602-42AC-95A5-0DBA2E09D5D4}"/>
                </a:ext>
              </a:extLst>
            </p:cNvPr>
            <p:cNvSpPr/>
            <p:nvPr/>
          </p:nvSpPr>
          <p:spPr>
            <a:xfrm>
              <a:off x="3185539" y="677330"/>
              <a:ext cx="2772000" cy="2772000"/>
            </a:xfrm>
            <a:custGeom>
              <a:avLst/>
              <a:gdLst>
                <a:gd name="connsiteX0" fmla="*/ 734787 w 734786"/>
                <a:gd name="connsiteY0" fmla="*/ 367393 h 734786"/>
                <a:gd name="connsiteX1" fmla="*/ 367393 w 734786"/>
                <a:gd name="connsiteY1" fmla="*/ 734787 h 734786"/>
                <a:gd name="connsiteX2" fmla="*/ 0 w 734786"/>
                <a:gd name="connsiteY2" fmla="*/ 367393 h 734786"/>
                <a:gd name="connsiteX3" fmla="*/ 367393 w 734786"/>
                <a:gd name="connsiteY3" fmla="*/ 0 h 734786"/>
                <a:gd name="connsiteX4" fmla="*/ 734787 w 734786"/>
                <a:gd name="connsiteY4" fmla="*/ 367393 h 734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86" h="734786">
                  <a:moveTo>
                    <a:pt x="734787" y="367393"/>
                  </a:moveTo>
                  <a:cubicBezTo>
                    <a:pt x="734787" y="570299"/>
                    <a:pt x="570299" y="734787"/>
                    <a:pt x="367393" y="734787"/>
                  </a:cubicBezTo>
                  <a:cubicBezTo>
                    <a:pt x="164488" y="734787"/>
                    <a:pt x="0" y="570299"/>
                    <a:pt x="0" y="367393"/>
                  </a:cubicBezTo>
                  <a:cubicBezTo>
                    <a:pt x="0" y="164488"/>
                    <a:pt x="164488" y="0"/>
                    <a:pt x="367393" y="0"/>
                  </a:cubicBezTo>
                  <a:cubicBezTo>
                    <a:pt x="570299" y="0"/>
                    <a:pt x="734787" y="164488"/>
                    <a:pt x="734787" y="367393"/>
                  </a:cubicBezTo>
                  <a:close/>
                </a:path>
              </a:pathLst>
            </a:custGeom>
            <a:solidFill>
              <a:srgbClr val="004987"/>
            </a:solidFill>
            <a:ln w="8132" cap="flat">
              <a:noFill/>
              <a:prstDash val="solid"/>
              <a:miter/>
            </a:ln>
          </p:spPr>
          <p:txBody>
            <a:bodyPr rtlCol="0" anchor="ctr"/>
            <a:lstStyle/>
            <a:p>
              <a:endParaRPr lang="en-GB" dirty="0"/>
            </a:p>
          </p:txBody>
        </p:sp>
        <p:grpSp>
          <p:nvGrpSpPr>
            <p:cNvPr id="15" name="Group 14">
              <a:extLst>
                <a:ext uri="{FF2B5EF4-FFF2-40B4-BE49-F238E27FC236}">
                  <a16:creationId xmlns:a16="http://schemas.microsoft.com/office/drawing/2014/main" id="{1755F25E-C321-6085-375C-F830ABDC6E53}"/>
                </a:ext>
              </a:extLst>
            </p:cNvPr>
            <p:cNvGrpSpPr/>
            <p:nvPr/>
          </p:nvGrpSpPr>
          <p:grpSpPr>
            <a:xfrm>
              <a:off x="3189139" y="677330"/>
              <a:ext cx="2768400" cy="2774386"/>
              <a:chOff x="801052" y="622299"/>
              <a:chExt cx="2768400" cy="2774386"/>
            </a:xfrm>
          </p:grpSpPr>
          <p:sp>
            <p:nvSpPr>
              <p:cNvPr id="26" name="Free-form: Shape 89">
                <a:extLst>
                  <a:ext uri="{FF2B5EF4-FFF2-40B4-BE49-F238E27FC236}">
                    <a16:creationId xmlns:a16="http://schemas.microsoft.com/office/drawing/2014/main" id="{926B2C93-3570-FBBD-8B79-B7A477963604}"/>
                  </a:ext>
                </a:extLst>
              </p:cNvPr>
              <p:cNvSpPr/>
              <p:nvPr/>
            </p:nvSpPr>
            <p:spPr>
              <a:xfrm>
                <a:off x="801052" y="622299"/>
                <a:ext cx="2768400" cy="2768400"/>
              </a:xfrm>
              <a:custGeom>
                <a:avLst/>
                <a:gdLst>
                  <a:gd name="connsiteX0" fmla="*/ 734787 w 734786"/>
                  <a:gd name="connsiteY0" fmla="*/ 367393 h 734786"/>
                  <a:gd name="connsiteX1" fmla="*/ 367393 w 734786"/>
                  <a:gd name="connsiteY1" fmla="*/ 734787 h 734786"/>
                  <a:gd name="connsiteX2" fmla="*/ 0 w 734786"/>
                  <a:gd name="connsiteY2" fmla="*/ 367393 h 734786"/>
                  <a:gd name="connsiteX3" fmla="*/ 367393 w 734786"/>
                  <a:gd name="connsiteY3" fmla="*/ 0 h 734786"/>
                  <a:gd name="connsiteX4" fmla="*/ 734787 w 734786"/>
                  <a:gd name="connsiteY4" fmla="*/ 367393 h 734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86" h="734786">
                    <a:moveTo>
                      <a:pt x="734787" y="367393"/>
                    </a:moveTo>
                    <a:cubicBezTo>
                      <a:pt x="734787" y="570299"/>
                      <a:pt x="570299" y="734787"/>
                      <a:pt x="367393" y="734787"/>
                    </a:cubicBezTo>
                    <a:cubicBezTo>
                      <a:pt x="164487" y="734787"/>
                      <a:pt x="0" y="570299"/>
                      <a:pt x="0" y="367393"/>
                    </a:cubicBezTo>
                    <a:cubicBezTo>
                      <a:pt x="0" y="164488"/>
                      <a:pt x="164487" y="0"/>
                      <a:pt x="367393" y="0"/>
                    </a:cubicBezTo>
                    <a:cubicBezTo>
                      <a:pt x="570299" y="0"/>
                      <a:pt x="734787" y="164488"/>
                      <a:pt x="734787" y="367393"/>
                    </a:cubicBezTo>
                    <a:close/>
                  </a:path>
                </a:pathLst>
              </a:custGeom>
              <a:solidFill>
                <a:srgbClr val="004987"/>
              </a:solidFill>
              <a:ln w="8132" cap="flat">
                <a:noFill/>
                <a:prstDash val="solid"/>
                <a:miter/>
              </a:ln>
            </p:spPr>
            <p:txBody>
              <a:bodyPr rtlCol="0" anchor="ctr"/>
              <a:lstStyle/>
              <a:p>
                <a:endParaRPr lang="en-GB" dirty="0"/>
              </a:p>
            </p:txBody>
          </p:sp>
          <p:grpSp>
            <p:nvGrpSpPr>
              <p:cNvPr id="27" name="Group 26">
                <a:extLst>
                  <a:ext uri="{FF2B5EF4-FFF2-40B4-BE49-F238E27FC236}">
                    <a16:creationId xmlns:a16="http://schemas.microsoft.com/office/drawing/2014/main" id="{A222B8A1-4850-1908-6480-91F3718D7769}"/>
                  </a:ext>
                </a:extLst>
              </p:cNvPr>
              <p:cNvGrpSpPr/>
              <p:nvPr/>
            </p:nvGrpSpPr>
            <p:grpSpPr>
              <a:xfrm>
                <a:off x="891724" y="1030484"/>
                <a:ext cx="2658852" cy="2366201"/>
                <a:chOff x="891724" y="1030484"/>
                <a:chExt cx="2658852" cy="2366201"/>
              </a:xfrm>
            </p:grpSpPr>
            <p:sp>
              <p:nvSpPr>
                <p:cNvPr id="28" name="Free-form: Shape 91">
                  <a:extLst>
                    <a:ext uri="{FF2B5EF4-FFF2-40B4-BE49-F238E27FC236}">
                      <a16:creationId xmlns:a16="http://schemas.microsoft.com/office/drawing/2014/main" id="{C3710578-72C2-F07D-2720-E9100E78AF5C}"/>
                    </a:ext>
                  </a:extLst>
                </p:cNvPr>
                <p:cNvSpPr/>
                <p:nvPr/>
              </p:nvSpPr>
              <p:spPr>
                <a:xfrm>
                  <a:off x="1050695" y="1946262"/>
                  <a:ext cx="777156" cy="1130657"/>
                </a:xfrm>
                <a:custGeom>
                  <a:avLst/>
                  <a:gdLst>
                    <a:gd name="connsiteX0" fmla="*/ 68297 w 206272"/>
                    <a:gd name="connsiteY0" fmla="*/ 84853 h 300098"/>
                    <a:gd name="connsiteX1" fmla="*/ 72934 w 206272"/>
                    <a:gd name="connsiteY1" fmla="*/ 75503 h 300098"/>
                    <a:gd name="connsiteX2" fmla="*/ 72700 w 206272"/>
                    <a:gd name="connsiteY2" fmla="*/ 58936 h 300098"/>
                    <a:gd name="connsiteX3" fmla="*/ 110380 w 206272"/>
                    <a:gd name="connsiteY3" fmla="*/ 0 h 300098"/>
                    <a:gd name="connsiteX4" fmla="*/ 157982 w 206272"/>
                    <a:gd name="connsiteY4" fmla="*/ 0 h 300098"/>
                    <a:gd name="connsiteX5" fmla="*/ 200064 w 206272"/>
                    <a:gd name="connsiteY5" fmla="*/ 96582 h 300098"/>
                    <a:gd name="connsiteX6" fmla="*/ 206273 w 206272"/>
                    <a:gd name="connsiteY6" fmla="*/ 282848 h 300098"/>
                    <a:gd name="connsiteX7" fmla="*/ 74264 w 206272"/>
                    <a:gd name="connsiteY7" fmla="*/ 300099 h 300098"/>
                    <a:gd name="connsiteX8" fmla="*/ 0 w 206272"/>
                    <a:gd name="connsiteY8" fmla="*/ 229727 h 3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72" h="300098">
                      <a:moveTo>
                        <a:pt x="68297" y="84853"/>
                      </a:moveTo>
                      <a:lnTo>
                        <a:pt x="72934" y="75503"/>
                      </a:lnTo>
                      <a:lnTo>
                        <a:pt x="72700" y="58936"/>
                      </a:lnTo>
                      <a:lnTo>
                        <a:pt x="110380" y="0"/>
                      </a:lnTo>
                      <a:lnTo>
                        <a:pt x="157982" y="0"/>
                      </a:lnTo>
                      <a:lnTo>
                        <a:pt x="200064" y="96582"/>
                      </a:lnTo>
                      <a:lnTo>
                        <a:pt x="206273" y="282848"/>
                      </a:lnTo>
                      <a:lnTo>
                        <a:pt x="74264" y="300099"/>
                      </a:lnTo>
                      <a:lnTo>
                        <a:pt x="0" y="229727"/>
                      </a:lnTo>
                      <a:close/>
                    </a:path>
                  </a:pathLst>
                </a:custGeom>
                <a:solidFill>
                  <a:srgbClr val="5F8DB5"/>
                </a:solidFill>
                <a:ln w="8132" cap="flat">
                  <a:noFill/>
                  <a:prstDash val="solid"/>
                  <a:miter/>
                </a:ln>
              </p:spPr>
              <p:txBody>
                <a:bodyPr rtlCol="0" anchor="ctr"/>
                <a:lstStyle/>
                <a:p>
                  <a:endParaRPr lang="en-GB" dirty="0"/>
                </a:p>
              </p:txBody>
            </p:sp>
            <p:sp>
              <p:nvSpPr>
                <p:cNvPr id="29" name="Free-form: Shape 93">
                  <a:extLst>
                    <a:ext uri="{FF2B5EF4-FFF2-40B4-BE49-F238E27FC236}">
                      <a16:creationId xmlns:a16="http://schemas.microsoft.com/office/drawing/2014/main" id="{F4186D56-2DAF-CF50-14CE-932299F8D3FE}"/>
                    </a:ext>
                  </a:extLst>
                </p:cNvPr>
                <p:cNvSpPr/>
                <p:nvPr/>
              </p:nvSpPr>
              <p:spPr>
                <a:xfrm>
                  <a:off x="1348952" y="2663535"/>
                  <a:ext cx="509119" cy="690124"/>
                </a:xfrm>
                <a:custGeom>
                  <a:avLst/>
                  <a:gdLst>
                    <a:gd name="connsiteX0" fmla="*/ 92326 w 135130"/>
                    <a:gd name="connsiteY0" fmla="*/ 0 h 183172"/>
                    <a:gd name="connsiteX1" fmla="*/ 135130 w 135130"/>
                    <a:gd name="connsiteY1" fmla="*/ 183172 h 183172"/>
                    <a:gd name="connsiteX2" fmla="*/ 78912 w 135130"/>
                    <a:gd name="connsiteY2" fmla="*/ 165720 h 183172"/>
                    <a:gd name="connsiteX3" fmla="*/ 16505 w 135130"/>
                    <a:gd name="connsiteY3" fmla="*/ 131847 h 183172"/>
                    <a:gd name="connsiteX4" fmla="*/ 0 w 135130"/>
                    <a:gd name="connsiteY4" fmla="*/ 118229 h 183172"/>
                    <a:gd name="connsiteX5" fmla="*/ 5648 w 135130"/>
                    <a:gd name="connsiteY5" fmla="*/ 27791 h 183172"/>
                    <a:gd name="connsiteX6" fmla="*/ 51883 w 135130"/>
                    <a:gd name="connsiteY6" fmla="*/ 79380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30" h="183172">
                      <a:moveTo>
                        <a:pt x="92326" y="0"/>
                      </a:moveTo>
                      <a:lnTo>
                        <a:pt x="135130" y="183172"/>
                      </a:lnTo>
                      <a:lnTo>
                        <a:pt x="78912" y="165720"/>
                      </a:lnTo>
                      <a:cubicBezTo>
                        <a:pt x="56934" y="156425"/>
                        <a:pt x="36050" y="145052"/>
                        <a:pt x="16505" y="131847"/>
                      </a:cubicBezTo>
                      <a:lnTo>
                        <a:pt x="0" y="118229"/>
                      </a:lnTo>
                      <a:lnTo>
                        <a:pt x="5648" y="27791"/>
                      </a:lnTo>
                      <a:lnTo>
                        <a:pt x="51883" y="79380"/>
                      </a:lnTo>
                      <a:close/>
                    </a:path>
                  </a:pathLst>
                </a:custGeom>
                <a:solidFill>
                  <a:srgbClr val="CDE4F5"/>
                </a:solidFill>
                <a:ln w="8132" cap="flat">
                  <a:noFill/>
                  <a:prstDash val="solid"/>
                  <a:miter/>
                </a:ln>
              </p:spPr>
              <p:txBody>
                <a:bodyPr rtlCol="0" anchor="ctr"/>
                <a:lstStyle/>
                <a:p>
                  <a:endParaRPr lang="en-GB" dirty="0"/>
                </a:p>
              </p:txBody>
            </p:sp>
            <p:sp>
              <p:nvSpPr>
                <p:cNvPr id="30" name="Free-form: Shape 95">
                  <a:extLst>
                    <a:ext uri="{FF2B5EF4-FFF2-40B4-BE49-F238E27FC236}">
                      <a16:creationId xmlns:a16="http://schemas.microsoft.com/office/drawing/2014/main" id="{5C1AC52D-B0CA-2988-F44F-5D447075F687}"/>
                    </a:ext>
                  </a:extLst>
                </p:cNvPr>
                <p:cNvSpPr/>
                <p:nvPr/>
              </p:nvSpPr>
              <p:spPr>
                <a:xfrm>
                  <a:off x="893676" y="2311280"/>
                  <a:ext cx="584190" cy="882008"/>
                </a:xfrm>
                <a:custGeom>
                  <a:avLst/>
                  <a:gdLst>
                    <a:gd name="connsiteX0" fmla="*/ 150992 w 155055"/>
                    <a:gd name="connsiteY0" fmla="*/ 140465 h 234102"/>
                    <a:gd name="connsiteX1" fmla="*/ 154974 w 155055"/>
                    <a:gd name="connsiteY1" fmla="*/ 150395 h 234102"/>
                    <a:gd name="connsiteX2" fmla="*/ 153483 w 155055"/>
                    <a:gd name="connsiteY2" fmla="*/ 150366 h 234102"/>
                    <a:gd name="connsiteX3" fmla="*/ 150600 w 155055"/>
                    <a:gd name="connsiteY3" fmla="*/ 144314 h 234102"/>
                    <a:gd name="connsiteX4" fmla="*/ 105302 w 155055"/>
                    <a:gd name="connsiteY4" fmla="*/ 0 h 234102"/>
                    <a:gd name="connsiteX5" fmla="*/ 103922 w 155055"/>
                    <a:gd name="connsiteY5" fmla="*/ 27595 h 234102"/>
                    <a:gd name="connsiteX6" fmla="*/ 148030 w 155055"/>
                    <a:gd name="connsiteY6" fmla="*/ 138919 h 234102"/>
                    <a:gd name="connsiteX7" fmla="*/ 150600 w 155055"/>
                    <a:gd name="connsiteY7" fmla="*/ 144314 h 234102"/>
                    <a:gd name="connsiteX8" fmla="*/ 149701 w 155055"/>
                    <a:gd name="connsiteY8" fmla="*/ 153130 h 234102"/>
                    <a:gd name="connsiteX9" fmla="*/ 152529 w 155055"/>
                    <a:gd name="connsiteY9" fmla="*/ 220024 h 234102"/>
                    <a:gd name="connsiteX10" fmla="*/ 153484 w 155055"/>
                    <a:gd name="connsiteY10" fmla="*/ 234102 h 234102"/>
                    <a:gd name="connsiteX11" fmla="*/ 137345 w 155055"/>
                    <a:gd name="connsiteY11" fmla="*/ 225342 h 234102"/>
                    <a:gd name="connsiteX12" fmla="*/ 4236 w 155055"/>
                    <a:gd name="connsiteY12" fmla="*/ 63699 h 234102"/>
                    <a:gd name="connsiteX13" fmla="*/ 0 w 155055"/>
                    <a:gd name="connsiteY13" fmla="*/ 50054 h 234102"/>
                    <a:gd name="connsiteX14" fmla="*/ 14929 w 155055"/>
                    <a:gd name="connsiteY14" fmla="*/ 41181 h 234102"/>
                    <a:gd name="connsiteX15" fmla="*/ 105302 w 155055"/>
                    <a:gd name="connsiteY15" fmla="*/ 0 h 23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055" h="234102">
                      <a:moveTo>
                        <a:pt x="150992" y="140465"/>
                      </a:moveTo>
                      <a:cubicBezTo>
                        <a:pt x="151834" y="139644"/>
                        <a:pt x="153124" y="142590"/>
                        <a:pt x="154974" y="150395"/>
                      </a:cubicBezTo>
                      <a:cubicBezTo>
                        <a:pt x="155280" y="152680"/>
                        <a:pt x="154712" y="152475"/>
                        <a:pt x="153483" y="150366"/>
                      </a:cubicBezTo>
                      <a:lnTo>
                        <a:pt x="150600" y="144314"/>
                      </a:lnTo>
                      <a:close/>
                      <a:moveTo>
                        <a:pt x="105302" y="0"/>
                      </a:moveTo>
                      <a:lnTo>
                        <a:pt x="103922" y="27595"/>
                      </a:lnTo>
                      <a:cubicBezTo>
                        <a:pt x="103922" y="27595"/>
                        <a:pt x="134015" y="106952"/>
                        <a:pt x="148030" y="138919"/>
                      </a:cubicBezTo>
                      <a:lnTo>
                        <a:pt x="150600" y="144314"/>
                      </a:lnTo>
                      <a:lnTo>
                        <a:pt x="149701" y="153130"/>
                      </a:lnTo>
                      <a:cubicBezTo>
                        <a:pt x="149589" y="167649"/>
                        <a:pt x="150828" y="192861"/>
                        <a:pt x="152529" y="220024"/>
                      </a:cubicBezTo>
                      <a:lnTo>
                        <a:pt x="153484" y="234102"/>
                      </a:lnTo>
                      <a:lnTo>
                        <a:pt x="137345" y="225342"/>
                      </a:lnTo>
                      <a:cubicBezTo>
                        <a:pt x="78708" y="185728"/>
                        <a:pt x="32123" y="129631"/>
                        <a:pt x="4236" y="63699"/>
                      </a:cubicBezTo>
                      <a:lnTo>
                        <a:pt x="0" y="50054"/>
                      </a:lnTo>
                      <a:lnTo>
                        <a:pt x="14929" y="41181"/>
                      </a:lnTo>
                      <a:cubicBezTo>
                        <a:pt x="37695" y="29240"/>
                        <a:pt x="105302" y="0"/>
                        <a:pt x="105302" y="0"/>
                      </a:cubicBezTo>
                      <a:close/>
                    </a:path>
                  </a:pathLst>
                </a:custGeom>
                <a:solidFill>
                  <a:srgbClr val="CDE4F5"/>
                </a:solidFill>
                <a:ln w="8132" cap="flat">
                  <a:noFill/>
                  <a:prstDash val="solid"/>
                  <a:miter/>
                </a:ln>
              </p:spPr>
              <p:txBody>
                <a:bodyPr rtlCol="0" anchor="ctr"/>
                <a:lstStyle/>
                <a:p>
                  <a:endParaRPr lang="en-GB" dirty="0"/>
                </a:p>
              </p:txBody>
            </p:sp>
            <p:sp>
              <p:nvSpPr>
                <p:cNvPr id="31" name="Free-form: Shape 97">
                  <a:extLst>
                    <a:ext uri="{FF2B5EF4-FFF2-40B4-BE49-F238E27FC236}">
                      <a16:creationId xmlns:a16="http://schemas.microsoft.com/office/drawing/2014/main" id="{65AD8232-F82B-3F24-F3A6-EED507D0ADC4}"/>
                    </a:ext>
                  </a:extLst>
                </p:cNvPr>
                <p:cNvSpPr/>
                <p:nvPr/>
              </p:nvSpPr>
              <p:spPr>
                <a:xfrm>
                  <a:off x="1113849" y="2265956"/>
                  <a:ext cx="433292" cy="706995"/>
                </a:xfrm>
                <a:custGeom>
                  <a:avLst/>
                  <a:gdLst>
                    <a:gd name="connsiteX0" fmla="*/ 14972 w 115004"/>
                    <a:gd name="connsiteY0" fmla="*/ 87615 h 187650"/>
                    <a:gd name="connsiteX1" fmla="*/ 28080 w 115004"/>
                    <a:gd name="connsiteY1" fmla="*/ 17935 h 187650"/>
                    <a:gd name="connsiteX2" fmla="*/ 51536 w 115004"/>
                    <a:gd name="connsiteY2" fmla="*/ 0 h 187650"/>
                    <a:gd name="connsiteX3" fmla="*/ 115005 w 115004"/>
                    <a:gd name="connsiteY3" fmla="*/ 187650 h 187650"/>
                    <a:gd name="connsiteX4" fmla="*/ 14972 w 115004"/>
                    <a:gd name="connsiteY4" fmla="*/ 87615 h 18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04" h="187650">
                      <a:moveTo>
                        <a:pt x="14972" y="87615"/>
                      </a:moveTo>
                      <a:cubicBezTo>
                        <a:pt x="-19053" y="49057"/>
                        <a:pt x="13546" y="33011"/>
                        <a:pt x="28080" y="17935"/>
                      </a:cubicBezTo>
                      <a:cubicBezTo>
                        <a:pt x="34506" y="11273"/>
                        <a:pt x="51536" y="0"/>
                        <a:pt x="51536" y="0"/>
                      </a:cubicBezTo>
                      <a:lnTo>
                        <a:pt x="115005" y="187650"/>
                      </a:lnTo>
                      <a:lnTo>
                        <a:pt x="14972" y="87615"/>
                      </a:lnTo>
                      <a:close/>
                    </a:path>
                  </a:pathLst>
                </a:custGeom>
                <a:solidFill>
                  <a:srgbClr val="A5CFED"/>
                </a:solidFill>
                <a:ln w="8132" cap="flat">
                  <a:noFill/>
                  <a:prstDash val="solid"/>
                  <a:miter/>
                </a:ln>
              </p:spPr>
              <p:txBody>
                <a:bodyPr rtlCol="0" anchor="ctr"/>
                <a:lstStyle/>
                <a:p>
                  <a:endParaRPr lang="en-GB" dirty="0"/>
                </a:p>
              </p:txBody>
            </p:sp>
            <p:sp>
              <p:nvSpPr>
                <p:cNvPr id="32" name="Free-form: Shape 107">
                  <a:extLst>
                    <a:ext uri="{FF2B5EF4-FFF2-40B4-BE49-F238E27FC236}">
                      <a16:creationId xmlns:a16="http://schemas.microsoft.com/office/drawing/2014/main" id="{A246A570-2094-A7CE-FEA7-92D4C3D7CF0B}"/>
                    </a:ext>
                  </a:extLst>
                </p:cNvPr>
                <p:cNvSpPr/>
                <p:nvPr/>
              </p:nvSpPr>
              <p:spPr>
                <a:xfrm>
                  <a:off x="1617011" y="2310147"/>
                  <a:ext cx="836737" cy="1086538"/>
                </a:xfrm>
                <a:custGeom>
                  <a:avLst/>
                  <a:gdLst>
                    <a:gd name="connsiteX0" fmla="*/ 4064 w 222086"/>
                    <a:gd name="connsiteY0" fmla="*/ 140465 h 288388"/>
                    <a:gd name="connsiteX1" fmla="*/ 4456 w 222086"/>
                    <a:gd name="connsiteY1" fmla="*/ 144311 h 288388"/>
                    <a:gd name="connsiteX2" fmla="*/ 1573 w 222086"/>
                    <a:gd name="connsiteY2" fmla="*/ 150364 h 288388"/>
                    <a:gd name="connsiteX3" fmla="*/ 82 w 222086"/>
                    <a:gd name="connsiteY3" fmla="*/ 150395 h 288388"/>
                    <a:gd name="connsiteX4" fmla="*/ 4064 w 222086"/>
                    <a:gd name="connsiteY4" fmla="*/ 140465 h 288388"/>
                    <a:gd name="connsiteX5" fmla="*/ 49753 w 222086"/>
                    <a:gd name="connsiteY5" fmla="*/ 0 h 288388"/>
                    <a:gd name="connsiteX6" fmla="*/ 140124 w 222086"/>
                    <a:gd name="connsiteY6" fmla="*/ 41181 h 288388"/>
                    <a:gd name="connsiteX7" fmla="*/ 203597 w 222086"/>
                    <a:gd name="connsiteY7" fmla="*/ 102789 h 288388"/>
                    <a:gd name="connsiteX8" fmla="*/ 221341 w 222086"/>
                    <a:gd name="connsiteY8" fmla="*/ 271818 h 288388"/>
                    <a:gd name="connsiteX9" fmla="*/ 222086 w 222086"/>
                    <a:gd name="connsiteY9" fmla="*/ 281199 h 288388"/>
                    <a:gd name="connsiteX10" fmla="*/ 150769 w 222086"/>
                    <a:gd name="connsiteY10" fmla="*/ 288388 h 288388"/>
                    <a:gd name="connsiteX11" fmla="*/ 7764 w 222086"/>
                    <a:gd name="connsiteY11" fmla="*/ 259516 h 288388"/>
                    <a:gd name="connsiteX12" fmla="*/ 131 w 222086"/>
                    <a:gd name="connsiteY12" fmla="*/ 255373 h 288388"/>
                    <a:gd name="connsiteX13" fmla="*/ 2527 w 222086"/>
                    <a:gd name="connsiteY13" fmla="*/ 220024 h 288388"/>
                    <a:gd name="connsiteX14" fmla="*/ 5355 w 222086"/>
                    <a:gd name="connsiteY14" fmla="*/ 153130 h 288388"/>
                    <a:gd name="connsiteX15" fmla="*/ 4456 w 222086"/>
                    <a:gd name="connsiteY15" fmla="*/ 144311 h 288388"/>
                    <a:gd name="connsiteX16" fmla="*/ 7026 w 222086"/>
                    <a:gd name="connsiteY16" fmla="*/ 138915 h 288388"/>
                    <a:gd name="connsiteX17" fmla="*/ 51132 w 222086"/>
                    <a:gd name="connsiteY17" fmla="*/ 27595 h 28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086" h="288388">
                      <a:moveTo>
                        <a:pt x="4064" y="140465"/>
                      </a:moveTo>
                      <a:lnTo>
                        <a:pt x="4456" y="144311"/>
                      </a:lnTo>
                      <a:lnTo>
                        <a:pt x="1573" y="150364"/>
                      </a:lnTo>
                      <a:cubicBezTo>
                        <a:pt x="344" y="152473"/>
                        <a:pt x="-224" y="152679"/>
                        <a:pt x="82" y="150395"/>
                      </a:cubicBezTo>
                      <a:cubicBezTo>
                        <a:pt x="1932" y="142590"/>
                        <a:pt x="3222" y="139644"/>
                        <a:pt x="4064" y="140465"/>
                      </a:cubicBezTo>
                      <a:close/>
                      <a:moveTo>
                        <a:pt x="49753" y="0"/>
                      </a:moveTo>
                      <a:cubicBezTo>
                        <a:pt x="49753" y="0"/>
                        <a:pt x="117361" y="29240"/>
                        <a:pt x="140124" y="41181"/>
                      </a:cubicBezTo>
                      <a:cubicBezTo>
                        <a:pt x="162888" y="53121"/>
                        <a:pt x="195313" y="67611"/>
                        <a:pt x="203597" y="102789"/>
                      </a:cubicBezTo>
                      <a:cubicBezTo>
                        <a:pt x="208769" y="124780"/>
                        <a:pt x="216369" y="210569"/>
                        <a:pt x="221341" y="271818"/>
                      </a:cubicBezTo>
                      <a:lnTo>
                        <a:pt x="222086" y="281199"/>
                      </a:lnTo>
                      <a:lnTo>
                        <a:pt x="150769" y="288388"/>
                      </a:lnTo>
                      <a:cubicBezTo>
                        <a:pt x="100043" y="288388"/>
                        <a:pt x="51718" y="278108"/>
                        <a:pt x="7764" y="259516"/>
                      </a:cubicBezTo>
                      <a:lnTo>
                        <a:pt x="131" y="255373"/>
                      </a:lnTo>
                      <a:lnTo>
                        <a:pt x="2527" y="220024"/>
                      </a:lnTo>
                      <a:cubicBezTo>
                        <a:pt x="4228" y="192861"/>
                        <a:pt x="5467" y="167649"/>
                        <a:pt x="5355" y="153130"/>
                      </a:cubicBezTo>
                      <a:lnTo>
                        <a:pt x="4456" y="144311"/>
                      </a:lnTo>
                      <a:lnTo>
                        <a:pt x="7026" y="138915"/>
                      </a:lnTo>
                      <a:cubicBezTo>
                        <a:pt x="21040" y="106947"/>
                        <a:pt x="51132" y="27595"/>
                        <a:pt x="51132" y="27595"/>
                      </a:cubicBezTo>
                      <a:close/>
                    </a:path>
                  </a:pathLst>
                </a:custGeom>
                <a:solidFill>
                  <a:srgbClr val="CDE4F5"/>
                </a:solidFill>
                <a:ln w="8132" cap="flat">
                  <a:noFill/>
                  <a:prstDash val="solid"/>
                  <a:miter/>
                </a:ln>
              </p:spPr>
              <p:txBody>
                <a:bodyPr rtlCol="0" anchor="ctr"/>
                <a:lstStyle/>
                <a:p>
                  <a:endParaRPr lang="en-GB" dirty="0"/>
                </a:p>
              </p:txBody>
            </p:sp>
            <p:sp>
              <p:nvSpPr>
                <p:cNvPr id="33" name="Free-form: Shape 108">
                  <a:extLst>
                    <a:ext uri="{FF2B5EF4-FFF2-40B4-BE49-F238E27FC236}">
                      <a16:creationId xmlns:a16="http://schemas.microsoft.com/office/drawing/2014/main" id="{01856783-F711-E55B-BA6D-F7740079B7CE}"/>
                    </a:ext>
                  </a:extLst>
                </p:cNvPr>
                <p:cNvSpPr/>
                <p:nvPr/>
              </p:nvSpPr>
              <p:spPr>
                <a:xfrm>
                  <a:off x="1149490" y="1296919"/>
                  <a:ext cx="795305" cy="940441"/>
                </a:xfrm>
                <a:custGeom>
                  <a:avLst/>
                  <a:gdLst>
                    <a:gd name="connsiteX0" fmla="*/ 211090 w 211089"/>
                    <a:gd name="connsiteY0" fmla="*/ 124806 h 249611"/>
                    <a:gd name="connsiteX1" fmla="*/ 105545 w 211089"/>
                    <a:gd name="connsiteY1" fmla="*/ 249612 h 249611"/>
                    <a:gd name="connsiteX2" fmla="*/ 0 w 211089"/>
                    <a:gd name="connsiteY2" fmla="*/ 124806 h 249611"/>
                    <a:gd name="connsiteX3" fmla="*/ 105545 w 211089"/>
                    <a:gd name="connsiteY3" fmla="*/ 0 h 249611"/>
                    <a:gd name="connsiteX4" fmla="*/ 211090 w 211089"/>
                    <a:gd name="connsiteY4" fmla="*/ 124806 h 249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89" h="249611">
                      <a:moveTo>
                        <a:pt x="211090" y="124806"/>
                      </a:moveTo>
                      <a:cubicBezTo>
                        <a:pt x="211090" y="193734"/>
                        <a:pt x="163836" y="249612"/>
                        <a:pt x="105545" y="249612"/>
                      </a:cubicBezTo>
                      <a:cubicBezTo>
                        <a:pt x="47254" y="249612"/>
                        <a:pt x="0" y="193734"/>
                        <a:pt x="0" y="124806"/>
                      </a:cubicBezTo>
                      <a:cubicBezTo>
                        <a:pt x="0" y="55877"/>
                        <a:pt x="47254" y="0"/>
                        <a:pt x="105545" y="0"/>
                      </a:cubicBezTo>
                      <a:cubicBezTo>
                        <a:pt x="163836" y="0"/>
                        <a:pt x="211090" y="55877"/>
                        <a:pt x="211090" y="124806"/>
                      </a:cubicBezTo>
                      <a:close/>
                    </a:path>
                  </a:pathLst>
                </a:custGeom>
                <a:solidFill>
                  <a:srgbClr val="5F8DB5"/>
                </a:solidFill>
                <a:ln w="8132" cap="flat">
                  <a:noFill/>
                  <a:prstDash val="solid"/>
                  <a:miter/>
                </a:ln>
              </p:spPr>
              <p:txBody>
                <a:bodyPr rtlCol="0" anchor="ctr"/>
                <a:lstStyle/>
                <a:p>
                  <a:endParaRPr lang="en-GB" dirty="0"/>
                </a:p>
              </p:txBody>
            </p:sp>
            <p:sp>
              <p:nvSpPr>
                <p:cNvPr id="34" name="Free-form: Shape 109">
                  <a:extLst>
                    <a:ext uri="{FF2B5EF4-FFF2-40B4-BE49-F238E27FC236}">
                      <a16:creationId xmlns:a16="http://schemas.microsoft.com/office/drawing/2014/main" id="{DB6839B0-CA7B-DE01-03E5-4F54484F9113}"/>
                    </a:ext>
                  </a:extLst>
                </p:cNvPr>
                <p:cNvSpPr/>
                <p:nvPr/>
              </p:nvSpPr>
              <p:spPr>
                <a:xfrm>
                  <a:off x="1541621" y="2133238"/>
                  <a:ext cx="252759" cy="161499"/>
                </a:xfrm>
                <a:custGeom>
                  <a:avLst/>
                  <a:gdLst>
                    <a:gd name="connsiteX0" fmla="*/ 52727 w 67087"/>
                    <a:gd name="connsiteY0" fmla="*/ 0 h 42865"/>
                    <a:gd name="connsiteX1" fmla="*/ 67088 w 67087"/>
                    <a:gd name="connsiteY1" fmla="*/ 42459 h 42865"/>
                    <a:gd name="connsiteX2" fmla="*/ 0 w 67087"/>
                    <a:gd name="connsiteY2" fmla="*/ 16379 h 42865"/>
                    <a:gd name="connsiteX3" fmla="*/ 52727 w 67087"/>
                    <a:gd name="connsiteY3" fmla="*/ 0 h 42865"/>
                  </a:gdLst>
                  <a:ahLst/>
                  <a:cxnLst>
                    <a:cxn ang="0">
                      <a:pos x="connsiteX0" y="connsiteY0"/>
                    </a:cxn>
                    <a:cxn ang="0">
                      <a:pos x="connsiteX1" y="connsiteY1"/>
                    </a:cxn>
                    <a:cxn ang="0">
                      <a:pos x="connsiteX2" y="connsiteY2"/>
                    </a:cxn>
                    <a:cxn ang="0">
                      <a:pos x="connsiteX3" y="connsiteY3"/>
                    </a:cxn>
                  </a:cxnLst>
                  <a:rect l="l" t="t" r="r" b="b"/>
                  <a:pathLst>
                    <a:path w="67087" h="42865">
                      <a:moveTo>
                        <a:pt x="52727" y="0"/>
                      </a:moveTo>
                      <a:lnTo>
                        <a:pt x="67088" y="42459"/>
                      </a:lnTo>
                      <a:cubicBezTo>
                        <a:pt x="67088" y="42459"/>
                        <a:pt x="33544" y="48218"/>
                        <a:pt x="0" y="16379"/>
                      </a:cubicBezTo>
                      <a:cubicBezTo>
                        <a:pt x="38055" y="21234"/>
                        <a:pt x="52727" y="0"/>
                        <a:pt x="52727" y="0"/>
                      </a:cubicBezTo>
                      <a:close/>
                    </a:path>
                  </a:pathLst>
                </a:custGeom>
                <a:solidFill>
                  <a:srgbClr val="5F8DB5"/>
                </a:solidFill>
                <a:ln w="8132" cap="flat">
                  <a:noFill/>
                  <a:prstDash val="solid"/>
                  <a:miter/>
                </a:ln>
              </p:spPr>
              <p:txBody>
                <a:bodyPr rtlCol="0" anchor="ctr"/>
                <a:lstStyle/>
                <a:p>
                  <a:endParaRPr lang="en-GB" dirty="0"/>
                </a:p>
              </p:txBody>
            </p:sp>
            <p:sp>
              <p:nvSpPr>
                <p:cNvPr id="35" name="Free-form: Shape 110">
                  <a:extLst>
                    <a:ext uri="{FF2B5EF4-FFF2-40B4-BE49-F238E27FC236}">
                      <a16:creationId xmlns:a16="http://schemas.microsoft.com/office/drawing/2014/main" id="{6AD78A39-4A0B-3166-D398-98F70C9CB982}"/>
                    </a:ext>
                  </a:extLst>
                </p:cNvPr>
                <p:cNvSpPr/>
                <p:nvPr/>
              </p:nvSpPr>
              <p:spPr>
                <a:xfrm>
                  <a:off x="891724" y="1148723"/>
                  <a:ext cx="1275176" cy="1146033"/>
                </a:xfrm>
                <a:custGeom>
                  <a:avLst/>
                  <a:gdLst>
                    <a:gd name="connsiteX0" fmla="*/ 323140 w 338456"/>
                    <a:gd name="connsiteY0" fmla="*/ 200027 h 304179"/>
                    <a:gd name="connsiteX1" fmla="*/ 338396 w 338456"/>
                    <a:gd name="connsiteY1" fmla="*/ 181904 h 304179"/>
                    <a:gd name="connsiteX2" fmla="*/ 325584 w 338456"/>
                    <a:gd name="connsiteY2" fmla="*/ 158300 h 304179"/>
                    <a:gd name="connsiteX3" fmla="*/ 320743 w 338456"/>
                    <a:gd name="connsiteY3" fmla="*/ 139135 h 304179"/>
                    <a:gd name="connsiteX4" fmla="*/ 320739 w 338456"/>
                    <a:gd name="connsiteY4" fmla="*/ 138891 h 304179"/>
                    <a:gd name="connsiteX5" fmla="*/ 326765 w 338456"/>
                    <a:gd name="connsiteY5" fmla="*/ 115084 h 304179"/>
                    <a:gd name="connsiteX6" fmla="*/ 312685 w 338456"/>
                    <a:gd name="connsiteY6" fmla="*/ 87586 h 304179"/>
                    <a:gd name="connsiteX7" fmla="*/ 305464 w 338456"/>
                    <a:gd name="connsiteY7" fmla="*/ 67436 h 304179"/>
                    <a:gd name="connsiteX8" fmla="*/ 283916 w 338456"/>
                    <a:gd name="connsiteY8" fmla="*/ 50234 h 304179"/>
                    <a:gd name="connsiteX9" fmla="*/ 272449 w 338456"/>
                    <a:gd name="connsiteY9" fmla="*/ 29888 h 304179"/>
                    <a:gd name="connsiteX10" fmla="*/ 255289 w 338456"/>
                    <a:gd name="connsiteY10" fmla="*/ 22875 h 304179"/>
                    <a:gd name="connsiteX11" fmla="*/ 254627 w 338456"/>
                    <a:gd name="connsiteY11" fmla="*/ 21588 h 304179"/>
                    <a:gd name="connsiteX12" fmla="*/ 246113 w 338456"/>
                    <a:gd name="connsiteY12" fmla="*/ 10324 h 304179"/>
                    <a:gd name="connsiteX13" fmla="*/ 225752 w 338456"/>
                    <a:gd name="connsiteY13" fmla="*/ 363 h 304179"/>
                    <a:gd name="connsiteX14" fmla="*/ 213154 w 338456"/>
                    <a:gd name="connsiteY14" fmla="*/ 257 h 304179"/>
                    <a:gd name="connsiteX15" fmla="*/ 179112 w 338456"/>
                    <a:gd name="connsiteY15" fmla="*/ 3930 h 304179"/>
                    <a:gd name="connsiteX16" fmla="*/ 156509 w 338456"/>
                    <a:gd name="connsiteY16" fmla="*/ 6610 h 304179"/>
                    <a:gd name="connsiteX17" fmla="*/ 139148 w 338456"/>
                    <a:gd name="connsiteY17" fmla="*/ 6610 h 304179"/>
                    <a:gd name="connsiteX18" fmla="*/ 83383 w 338456"/>
                    <a:gd name="connsiteY18" fmla="*/ 9575 h 304179"/>
                    <a:gd name="connsiteX19" fmla="*/ 59184 w 338456"/>
                    <a:gd name="connsiteY19" fmla="*/ 38391 h 304179"/>
                    <a:gd name="connsiteX20" fmla="*/ 43928 w 338456"/>
                    <a:gd name="connsiteY20" fmla="*/ 49159 h 304179"/>
                    <a:gd name="connsiteX21" fmla="*/ 36825 w 338456"/>
                    <a:gd name="connsiteY21" fmla="*/ 71785 h 304179"/>
                    <a:gd name="connsiteX22" fmla="*/ 20780 w 338456"/>
                    <a:gd name="connsiteY22" fmla="*/ 87407 h 304179"/>
                    <a:gd name="connsiteX23" fmla="*/ 14993 w 338456"/>
                    <a:gd name="connsiteY23" fmla="*/ 122145 h 304179"/>
                    <a:gd name="connsiteX24" fmla="*/ 3945 w 338456"/>
                    <a:gd name="connsiteY24" fmla="*/ 127260 h 304179"/>
                    <a:gd name="connsiteX25" fmla="*/ 0 w 338456"/>
                    <a:gd name="connsiteY25" fmla="*/ 131300 h 304179"/>
                    <a:gd name="connsiteX26" fmla="*/ 11837 w 338456"/>
                    <a:gd name="connsiteY26" fmla="*/ 134802 h 304179"/>
                    <a:gd name="connsiteX27" fmla="*/ 21306 w 338456"/>
                    <a:gd name="connsiteY27" fmla="*/ 131300 h 304179"/>
                    <a:gd name="connsiteX28" fmla="*/ 18939 w 338456"/>
                    <a:gd name="connsiteY28" fmla="*/ 142345 h 304179"/>
                    <a:gd name="connsiteX29" fmla="*/ 18675 w 338456"/>
                    <a:gd name="connsiteY29" fmla="*/ 167659 h 304179"/>
                    <a:gd name="connsiteX30" fmla="*/ 17766 w 338456"/>
                    <a:gd name="connsiteY30" fmla="*/ 187630 h 304179"/>
                    <a:gd name="connsiteX31" fmla="*/ 10007 w 338456"/>
                    <a:gd name="connsiteY31" fmla="*/ 213767 h 304179"/>
                    <a:gd name="connsiteX32" fmla="*/ 28386 w 338456"/>
                    <a:gd name="connsiteY32" fmla="*/ 228192 h 304179"/>
                    <a:gd name="connsiteX33" fmla="*/ 21239 w 338456"/>
                    <a:gd name="connsiteY33" fmla="*/ 216691 h 304179"/>
                    <a:gd name="connsiteX34" fmla="*/ 26304 w 338456"/>
                    <a:gd name="connsiteY34" fmla="*/ 210477 h 304179"/>
                    <a:gd name="connsiteX35" fmla="*/ 28409 w 338456"/>
                    <a:gd name="connsiteY35" fmla="*/ 220715 h 304179"/>
                    <a:gd name="connsiteX36" fmla="*/ 34274 w 338456"/>
                    <a:gd name="connsiteY36" fmla="*/ 228754 h 304179"/>
                    <a:gd name="connsiteX37" fmla="*/ 38583 w 338456"/>
                    <a:gd name="connsiteY37" fmla="*/ 236850 h 304179"/>
                    <a:gd name="connsiteX38" fmla="*/ 36562 w 338456"/>
                    <a:gd name="connsiteY38" fmla="*/ 257073 h 304179"/>
                    <a:gd name="connsiteX39" fmla="*/ 50075 w 338456"/>
                    <a:gd name="connsiteY39" fmla="*/ 290622 h 304179"/>
                    <a:gd name="connsiteX40" fmla="*/ 52183 w 338456"/>
                    <a:gd name="connsiteY40" fmla="*/ 292667 h 304179"/>
                    <a:gd name="connsiteX41" fmla="*/ 66585 w 338456"/>
                    <a:gd name="connsiteY41" fmla="*/ 300543 h 304179"/>
                    <a:gd name="connsiteX42" fmla="*/ 74728 w 338456"/>
                    <a:gd name="connsiteY42" fmla="*/ 304118 h 304179"/>
                    <a:gd name="connsiteX43" fmla="*/ 78960 w 338456"/>
                    <a:gd name="connsiteY43" fmla="*/ 301471 h 304179"/>
                    <a:gd name="connsiteX44" fmla="*/ 88623 w 338456"/>
                    <a:gd name="connsiteY44" fmla="*/ 297741 h 304179"/>
                    <a:gd name="connsiteX45" fmla="*/ 93808 w 338456"/>
                    <a:gd name="connsiteY45" fmla="*/ 288594 h 304179"/>
                    <a:gd name="connsiteX46" fmla="*/ 101485 w 338456"/>
                    <a:gd name="connsiteY46" fmla="*/ 288228 h 304179"/>
                    <a:gd name="connsiteX47" fmla="*/ 118919 w 338456"/>
                    <a:gd name="connsiteY47" fmla="*/ 285263 h 304179"/>
                    <a:gd name="connsiteX48" fmla="*/ 118919 w 338456"/>
                    <a:gd name="connsiteY48" fmla="*/ 268566 h 304179"/>
                    <a:gd name="connsiteX49" fmla="*/ 124114 w 338456"/>
                    <a:gd name="connsiteY49" fmla="*/ 260462 h 304179"/>
                    <a:gd name="connsiteX50" fmla="*/ 118118 w 338456"/>
                    <a:gd name="connsiteY50" fmla="*/ 248000 h 304179"/>
                    <a:gd name="connsiteX51" fmla="*/ 112239 w 338456"/>
                    <a:gd name="connsiteY51" fmla="*/ 141644 h 304179"/>
                    <a:gd name="connsiteX52" fmla="*/ 145552 w 338456"/>
                    <a:gd name="connsiteY52" fmla="*/ 107028 h 304179"/>
                    <a:gd name="connsiteX53" fmla="*/ 227199 w 338456"/>
                    <a:gd name="connsiteY53" fmla="*/ 123359 h 304179"/>
                    <a:gd name="connsiteX54" fmla="*/ 234117 w 338456"/>
                    <a:gd name="connsiteY54" fmla="*/ 123644 h 304179"/>
                    <a:gd name="connsiteX55" fmla="*/ 250712 w 338456"/>
                    <a:gd name="connsiteY55" fmla="*/ 159278 h 304179"/>
                    <a:gd name="connsiteX56" fmla="*/ 253227 w 338456"/>
                    <a:gd name="connsiteY56" fmla="*/ 203700 h 304179"/>
                    <a:gd name="connsiteX57" fmla="*/ 238783 w 338456"/>
                    <a:gd name="connsiteY57" fmla="*/ 231026 h 304179"/>
                    <a:gd name="connsiteX58" fmla="*/ 233431 w 338456"/>
                    <a:gd name="connsiteY58" fmla="*/ 242942 h 304179"/>
                    <a:gd name="connsiteX59" fmla="*/ 220195 w 338456"/>
                    <a:gd name="connsiteY59" fmla="*/ 273884 h 304179"/>
                    <a:gd name="connsiteX60" fmla="*/ 233702 w 338456"/>
                    <a:gd name="connsiteY60" fmla="*/ 272337 h 304179"/>
                    <a:gd name="connsiteX61" fmla="*/ 239584 w 338456"/>
                    <a:gd name="connsiteY61" fmla="*/ 265072 h 304179"/>
                    <a:gd name="connsiteX62" fmla="*/ 237868 w 338456"/>
                    <a:gd name="connsiteY62" fmla="*/ 275790 h 304179"/>
                    <a:gd name="connsiteX63" fmla="*/ 250639 w 338456"/>
                    <a:gd name="connsiteY63" fmla="*/ 279586 h 304179"/>
                    <a:gd name="connsiteX64" fmla="*/ 259326 w 338456"/>
                    <a:gd name="connsiteY64" fmla="*/ 279879 h 304179"/>
                    <a:gd name="connsiteX65" fmla="*/ 261652 w 338456"/>
                    <a:gd name="connsiteY65" fmla="*/ 281622 h 304179"/>
                    <a:gd name="connsiteX66" fmla="*/ 265487 w 338456"/>
                    <a:gd name="connsiteY66" fmla="*/ 288382 h 304179"/>
                    <a:gd name="connsiteX67" fmla="*/ 276660 w 338456"/>
                    <a:gd name="connsiteY67" fmla="*/ 288936 h 304179"/>
                    <a:gd name="connsiteX68" fmla="*/ 286311 w 338456"/>
                    <a:gd name="connsiteY68" fmla="*/ 288610 h 304179"/>
                    <a:gd name="connsiteX69" fmla="*/ 285577 w 338456"/>
                    <a:gd name="connsiteY69" fmla="*/ 286020 h 304179"/>
                    <a:gd name="connsiteX70" fmla="*/ 290229 w 338456"/>
                    <a:gd name="connsiteY70" fmla="*/ 282966 h 304179"/>
                    <a:gd name="connsiteX71" fmla="*/ 294714 w 338456"/>
                    <a:gd name="connsiteY71" fmla="*/ 283960 h 304179"/>
                    <a:gd name="connsiteX72" fmla="*/ 306939 w 338456"/>
                    <a:gd name="connsiteY72" fmla="*/ 264371 h 304179"/>
                    <a:gd name="connsiteX73" fmla="*/ 308584 w 338456"/>
                    <a:gd name="connsiteY73" fmla="*/ 263255 h 304179"/>
                    <a:gd name="connsiteX74" fmla="*/ 313445 w 338456"/>
                    <a:gd name="connsiteY74" fmla="*/ 265723 h 304179"/>
                    <a:gd name="connsiteX75" fmla="*/ 320788 w 338456"/>
                    <a:gd name="connsiteY75" fmla="*/ 229878 h 304179"/>
                    <a:gd name="connsiteX76" fmla="*/ 314937 w 338456"/>
                    <a:gd name="connsiteY76" fmla="*/ 213303 h 304179"/>
                    <a:gd name="connsiteX77" fmla="*/ 319663 w 338456"/>
                    <a:gd name="connsiteY77" fmla="*/ 200149 h 304179"/>
                    <a:gd name="connsiteX78" fmla="*/ 319573 w 338456"/>
                    <a:gd name="connsiteY78" fmla="*/ 199595 h 304179"/>
                    <a:gd name="connsiteX79" fmla="*/ 320401 w 338456"/>
                    <a:gd name="connsiteY79" fmla="*/ 198414 h 304179"/>
                    <a:gd name="connsiteX80" fmla="*/ 328141 w 338456"/>
                    <a:gd name="connsiteY80" fmla="*/ 188257 h 304179"/>
                    <a:gd name="connsiteX81" fmla="*/ 323140 w 338456"/>
                    <a:gd name="connsiteY81" fmla="*/ 200027 h 30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38456" h="304179">
                      <a:moveTo>
                        <a:pt x="323140" y="200027"/>
                      </a:moveTo>
                      <a:cubicBezTo>
                        <a:pt x="323678" y="202690"/>
                        <a:pt x="339552" y="195856"/>
                        <a:pt x="338396" y="181904"/>
                      </a:cubicBezTo>
                      <a:cubicBezTo>
                        <a:pt x="337842" y="175225"/>
                        <a:pt x="331937" y="162861"/>
                        <a:pt x="325584" y="158300"/>
                      </a:cubicBezTo>
                      <a:cubicBezTo>
                        <a:pt x="319231" y="153739"/>
                        <a:pt x="320750" y="140504"/>
                        <a:pt x="320743" y="139135"/>
                      </a:cubicBezTo>
                      <a:cubicBezTo>
                        <a:pt x="320743" y="139103"/>
                        <a:pt x="320739" y="138948"/>
                        <a:pt x="320739" y="138891"/>
                      </a:cubicBezTo>
                      <a:cubicBezTo>
                        <a:pt x="324900" y="132636"/>
                        <a:pt x="327254" y="124198"/>
                        <a:pt x="326765" y="115084"/>
                      </a:cubicBezTo>
                      <a:cubicBezTo>
                        <a:pt x="326105" y="102785"/>
                        <a:pt x="320436" y="92587"/>
                        <a:pt x="312685" y="87586"/>
                      </a:cubicBezTo>
                      <a:cubicBezTo>
                        <a:pt x="310564" y="79091"/>
                        <a:pt x="310004" y="73993"/>
                        <a:pt x="305464" y="67436"/>
                      </a:cubicBezTo>
                      <a:cubicBezTo>
                        <a:pt x="295456" y="52979"/>
                        <a:pt x="287117" y="49941"/>
                        <a:pt x="283916" y="50234"/>
                      </a:cubicBezTo>
                      <a:cubicBezTo>
                        <a:pt x="280706" y="50527"/>
                        <a:pt x="280212" y="36046"/>
                        <a:pt x="272449" y="29888"/>
                      </a:cubicBezTo>
                      <a:cubicBezTo>
                        <a:pt x="264685" y="23730"/>
                        <a:pt x="259024" y="22566"/>
                        <a:pt x="255289" y="22875"/>
                      </a:cubicBezTo>
                      <a:lnTo>
                        <a:pt x="254627" y="21588"/>
                      </a:lnTo>
                      <a:cubicBezTo>
                        <a:pt x="254627" y="21588"/>
                        <a:pt x="252020" y="16579"/>
                        <a:pt x="246113" y="10324"/>
                      </a:cubicBezTo>
                      <a:cubicBezTo>
                        <a:pt x="240751" y="5453"/>
                        <a:pt x="234390" y="1723"/>
                        <a:pt x="225752" y="363"/>
                      </a:cubicBezTo>
                      <a:cubicBezTo>
                        <a:pt x="222769" y="-102"/>
                        <a:pt x="218297" y="-102"/>
                        <a:pt x="213154" y="257"/>
                      </a:cubicBezTo>
                      <a:cubicBezTo>
                        <a:pt x="204926" y="-183"/>
                        <a:pt x="190817" y="1446"/>
                        <a:pt x="179112" y="3930"/>
                      </a:cubicBezTo>
                      <a:cubicBezTo>
                        <a:pt x="170962" y="640"/>
                        <a:pt x="161382" y="2570"/>
                        <a:pt x="156509" y="6610"/>
                      </a:cubicBezTo>
                      <a:cubicBezTo>
                        <a:pt x="150984" y="11187"/>
                        <a:pt x="147302" y="10650"/>
                        <a:pt x="139148" y="6610"/>
                      </a:cubicBezTo>
                      <a:cubicBezTo>
                        <a:pt x="130994" y="2570"/>
                        <a:pt x="94694" y="4997"/>
                        <a:pt x="83383" y="9575"/>
                      </a:cubicBezTo>
                      <a:cubicBezTo>
                        <a:pt x="83383" y="9575"/>
                        <a:pt x="68682" y="15170"/>
                        <a:pt x="59184" y="38391"/>
                      </a:cubicBezTo>
                      <a:cubicBezTo>
                        <a:pt x="57746" y="41902"/>
                        <a:pt x="50241" y="41348"/>
                        <a:pt x="43928" y="49159"/>
                      </a:cubicBezTo>
                      <a:cubicBezTo>
                        <a:pt x="37615" y="56970"/>
                        <a:pt x="39982" y="71248"/>
                        <a:pt x="36825" y="71785"/>
                      </a:cubicBezTo>
                      <a:cubicBezTo>
                        <a:pt x="33669" y="72323"/>
                        <a:pt x="28145" y="79596"/>
                        <a:pt x="20780" y="87407"/>
                      </a:cubicBezTo>
                      <a:cubicBezTo>
                        <a:pt x="13415" y="95210"/>
                        <a:pt x="18412" y="115678"/>
                        <a:pt x="14993" y="122145"/>
                      </a:cubicBezTo>
                      <a:cubicBezTo>
                        <a:pt x="11574" y="128612"/>
                        <a:pt x="6576" y="126991"/>
                        <a:pt x="3945" y="127260"/>
                      </a:cubicBezTo>
                      <a:cubicBezTo>
                        <a:pt x="1315" y="127529"/>
                        <a:pt x="0" y="131300"/>
                        <a:pt x="0" y="131300"/>
                      </a:cubicBezTo>
                      <a:cubicBezTo>
                        <a:pt x="0" y="131300"/>
                        <a:pt x="4735" y="135071"/>
                        <a:pt x="11837" y="134802"/>
                      </a:cubicBezTo>
                      <a:cubicBezTo>
                        <a:pt x="18939" y="134534"/>
                        <a:pt x="21306" y="131300"/>
                        <a:pt x="21306" y="131300"/>
                      </a:cubicBezTo>
                      <a:cubicBezTo>
                        <a:pt x="21306" y="131300"/>
                        <a:pt x="22359" y="133727"/>
                        <a:pt x="18939" y="142345"/>
                      </a:cubicBezTo>
                      <a:cubicBezTo>
                        <a:pt x="15519" y="150962"/>
                        <a:pt x="18412" y="166315"/>
                        <a:pt x="18675" y="167659"/>
                      </a:cubicBezTo>
                      <a:cubicBezTo>
                        <a:pt x="18939" y="169003"/>
                        <a:pt x="23028" y="181701"/>
                        <a:pt x="17766" y="187630"/>
                      </a:cubicBezTo>
                      <a:cubicBezTo>
                        <a:pt x="12506" y="193551"/>
                        <a:pt x="9225" y="207056"/>
                        <a:pt x="10007" y="213767"/>
                      </a:cubicBezTo>
                      <a:cubicBezTo>
                        <a:pt x="11640" y="227776"/>
                        <a:pt x="28386" y="230936"/>
                        <a:pt x="28386" y="228192"/>
                      </a:cubicBezTo>
                      <a:cubicBezTo>
                        <a:pt x="28386" y="222547"/>
                        <a:pt x="19923" y="223427"/>
                        <a:pt x="21239" y="216691"/>
                      </a:cubicBezTo>
                      <a:cubicBezTo>
                        <a:pt x="22554" y="209955"/>
                        <a:pt x="26304" y="210477"/>
                        <a:pt x="26304" y="210477"/>
                      </a:cubicBezTo>
                      <a:cubicBezTo>
                        <a:pt x="26304" y="210477"/>
                        <a:pt x="26830" y="212366"/>
                        <a:pt x="28409" y="220715"/>
                      </a:cubicBezTo>
                      <a:cubicBezTo>
                        <a:pt x="29357" y="225732"/>
                        <a:pt x="32171" y="227850"/>
                        <a:pt x="34274" y="228754"/>
                      </a:cubicBezTo>
                      <a:cubicBezTo>
                        <a:pt x="34990" y="232118"/>
                        <a:pt x="36589" y="234797"/>
                        <a:pt x="38583" y="236850"/>
                      </a:cubicBezTo>
                      <a:cubicBezTo>
                        <a:pt x="39587" y="242649"/>
                        <a:pt x="40021" y="250761"/>
                        <a:pt x="36562" y="257073"/>
                      </a:cubicBezTo>
                      <a:cubicBezTo>
                        <a:pt x="30611" y="267931"/>
                        <a:pt x="36169" y="288342"/>
                        <a:pt x="50075" y="290622"/>
                      </a:cubicBezTo>
                      <a:cubicBezTo>
                        <a:pt x="50743" y="291323"/>
                        <a:pt x="51443" y="292007"/>
                        <a:pt x="52183" y="292667"/>
                      </a:cubicBezTo>
                      <a:cubicBezTo>
                        <a:pt x="56644" y="296658"/>
                        <a:pt x="61685" y="299297"/>
                        <a:pt x="66585" y="300543"/>
                      </a:cubicBezTo>
                      <a:cubicBezTo>
                        <a:pt x="68867" y="302449"/>
                        <a:pt x="71585" y="303744"/>
                        <a:pt x="74728" y="304118"/>
                      </a:cubicBezTo>
                      <a:cubicBezTo>
                        <a:pt x="77934" y="304493"/>
                        <a:pt x="78853" y="303084"/>
                        <a:pt x="78960" y="301471"/>
                      </a:cubicBezTo>
                      <a:cubicBezTo>
                        <a:pt x="80792" y="301919"/>
                        <a:pt x="84551" y="301317"/>
                        <a:pt x="88623" y="297741"/>
                      </a:cubicBezTo>
                      <a:cubicBezTo>
                        <a:pt x="91809" y="294947"/>
                        <a:pt x="93334" y="291844"/>
                        <a:pt x="93808" y="288594"/>
                      </a:cubicBezTo>
                      <a:cubicBezTo>
                        <a:pt x="96511" y="288936"/>
                        <a:pt x="99106" y="288806"/>
                        <a:pt x="101485" y="288228"/>
                      </a:cubicBezTo>
                      <a:cubicBezTo>
                        <a:pt x="105069" y="292357"/>
                        <a:pt x="116020" y="296454"/>
                        <a:pt x="118919" y="285263"/>
                      </a:cubicBezTo>
                      <a:cubicBezTo>
                        <a:pt x="120247" y="280140"/>
                        <a:pt x="117866" y="274764"/>
                        <a:pt x="118919" y="268566"/>
                      </a:cubicBezTo>
                      <a:cubicBezTo>
                        <a:pt x="119971" y="262376"/>
                        <a:pt x="124114" y="260462"/>
                        <a:pt x="124114" y="260462"/>
                      </a:cubicBezTo>
                      <a:cubicBezTo>
                        <a:pt x="124114" y="260462"/>
                        <a:pt x="119269" y="252244"/>
                        <a:pt x="118118" y="248000"/>
                      </a:cubicBezTo>
                      <a:cubicBezTo>
                        <a:pt x="95910" y="173653"/>
                        <a:pt x="112239" y="141644"/>
                        <a:pt x="112239" y="141644"/>
                      </a:cubicBezTo>
                      <a:cubicBezTo>
                        <a:pt x="117237" y="126291"/>
                        <a:pt x="126498" y="113064"/>
                        <a:pt x="145552" y="107028"/>
                      </a:cubicBezTo>
                      <a:cubicBezTo>
                        <a:pt x="184742" y="94615"/>
                        <a:pt x="196423" y="119856"/>
                        <a:pt x="227199" y="123359"/>
                      </a:cubicBezTo>
                      <a:cubicBezTo>
                        <a:pt x="229920" y="123766"/>
                        <a:pt x="232190" y="123831"/>
                        <a:pt x="234117" y="123644"/>
                      </a:cubicBezTo>
                      <a:cubicBezTo>
                        <a:pt x="240395" y="134020"/>
                        <a:pt x="245635" y="145993"/>
                        <a:pt x="250712" y="159278"/>
                      </a:cubicBezTo>
                      <a:cubicBezTo>
                        <a:pt x="258088" y="178581"/>
                        <a:pt x="253227" y="203700"/>
                        <a:pt x="253227" y="203700"/>
                      </a:cubicBezTo>
                      <a:cubicBezTo>
                        <a:pt x="251522" y="215290"/>
                        <a:pt x="243580" y="226449"/>
                        <a:pt x="238783" y="231026"/>
                      </a:cubicBezTo>
                      <a:cubicBezTo>
                        <a:pt x="216353" y="252431"/>
                        <a:pt x="233431" y="242942"/>
                        <a:pt x="233431" y="242942"/>
                      </a:cubicBezTo>
                      <a:cubicBezTo>
                        <a:pt x="233431" y="242942"/>
                        <a:pt x="217380" y="265577"/>
                        <a:pt x="220195" y="273884"/>
                      </a:cubicBezTo>
                      <a:cubicBezTo>
                        <a:pt x="223010" y="282192"/>
                        <a:pt x="228992" y="277362"/>
                        <a:pt x="233702" y="272337"/>
                      </a:cubicBezTo>
                      <a:cubicBezTo>
                        <a:pt x="238413" y="267312"/>
                        <a:pt x="239584" y="265072"/>
                        <a:pt x="239584" y="265072"/>
                      </a:cubicBezTo>
                      <a:cubicBezTo>
                        <a:pt x="241844" y="270838"/>
                        <a:pt x="235546" y="271115"/>
                        <a:pt x="237868" y="275790"/>
                      </a:cubicBezTo>
                      <a:cubicBezTo>
                        <a:pt x="241165" y="282429"/>
                        <a:pt x="246535" y="282005"/>
                        <a:pt x="250639" y="279586"/>
                      </a:cubicBezTo>
                      <a:cubicBezTo>
                        <a:pt x="253367" y="281590"/>
                        <a:pt x="256560" y="281239"/>
                        <a:pt x="259326" y="279879"/>
                      </a:cubicBezTo>
                      <a:cubicBezTo>
                        <a:pt x="260089" y="280498"/>
                        <a:pt x="260865" y="281085"/>
                        <a:pt x="261652" y="281622"/>
                      </a:cubicBezTo>
                      <a:cubicBezTo>
                        <a:pt x="262073" y="284595"/>
                        <a:pt x="263144" y="287112"/>
                        <a:pt x="265487" y="288382"/>
                      </a:cubicBezTo>
                      <a:cubicBezTo>
                        <a:pt x="271654" y="291714"/>
                        <a:pt x="276277" y="290264"/>
                        <a:pt x="276660" y="288936"/>
                      </a:cubicBezTo>
                      <a:cubicBezTo>
                        <a:pt x="282237" y="291331"/>
                        <a:pt x="286259" y="289857"/>
                        <a:pt x="286311" y="288610"/>
                      </a:cubicBezTo>
                      <a:cubicBezTo>
                        <a:pt x="286349" y="287682"/>
                        <a:pt x="286056" y="286843"/>
                        <a:pt x="285577" y="286020"/>
                      </a:cubicBezTo>
                      <a:cubicBezTo>
                        <a:pt x="287322" y="285304"/>
                        <a:pt x="288889" y="284286"/>
                        <a:pt x="290229" y="282966"/>
                      </a:cubicBezTo>
                      <a:cubicBezTo>
                        <a:pt x="290791" y="284180"/>
                        <a:pt x="292049" y="284905"/>
                        <a:pt x="294714" y="283960"/>
                      </a:cubicBezTo>
                      <a:cubicBezTo>
                        <a:pt x="302714" y="281142"/>
                        <a:pt x="306614" y="272760"/>
                        <a:pt x="306939" y="264371"/>
                      </a:cubicBezTo>
                      <a:cubicBezTo>
                        <a:pt x="307505" y="264021"/>
                        <a:pt x="308071" y="263671"/>
                        <a:pt x="308584" y="263255"/>
                      </a:cubicBezTo>
                      <a:cubicBezTo>
                        <a:pt x="308782" y="265186"/>
                        <a:pt x="309800" y="267010"/>
                        <a:pt x="313445" y="265723"/>
                      </a:cubicBezTo>
                      <a:cubicBezTo>
                        <a:pt x="327311" y="260828"/>
                        <a:pt x="328931" y="239228"/>
                        <a:pt x="320788" y="229878"/>
                      </a:cubicBezTo>
                      <a:cubicBezTo>
                        <a:pt x="316789" y="225284"/>
                        <a:pt x="315361" y="218760"/>
                        <a:pt x="314937" y="213303"/>
                      </a:cubicBezTo>
                      <a:cubicBezTo>
                        <a:pt x="317854" y="210151"/>
                        <a:pt x="320127" y="205728"/>
                        <a:pt x="319663" y="200149"/>
                      </a:cubicBezTo>
                      <a:cubicBezTo>
                        <a:pt x="319650" y="199978"/>
                        <a:pt x="319594" y="199766"/>
                        <a:pt x="319573" y="199595"/>
                      </a:cubicBezTo>
                      <a:cubicBezTo>
                        <a:pt x="319853" y="199204"/>
                        <a:pt x="320160" y="198886"/>
                        <a:pt x="320401" y="198414"/>
                      </a:cubicBezTo>
                      <a:cubicBezTo>
                        <a:pt x="323499" y="196337"/>
                        <a:pt x="326741" y="192884"/>
                        <a:pt x="328141" y="188257"/>
                      </a:cubicBezTo>
                      <a:cubicBezTo>
                        <a:pt x="329453" y="193592"/>
                        <a:pt x="322087" y="194871"/>
                        <a:pt x="323140" y="200027"/>
                      </a:cubicBezTo>
                      <a:close/>
                    </a:path>
                  </a:pathLst>
                </a:custGeom>
                <a:solidFill>
                  <a:srgbClr val="266499"/>
                </a:solidFill>
                <a:ln w="8132" cap="flat">
                  <a:noFill/>
                  <a:prstDash val="solid"/>
                  <a:miter/>
                </a:ln>
              </p:spPr>
              <p:txBody>
                <a:bodyPr rtlCol="0" anchor="ctr"/>
                <a:lstStyle/>
                <a:p>
                  <a:endParaRPr lang="en-GB" dirty="0"/>
                </a:p>
              </p:txBody>
            </p:sp>
            <p:sp>
              <p:nvSpPr>
                <p:cNvPr id="36" name="Free-form: Shape 111">
                  <a:extLst>
                    <a:ext uri="{FF2B5EF4-FFF2-40B4-BE49-F238E27FC236}">
                      <a16:creationId xmlns:a16="http://schemas.microsoft.com/office/drawing/2014/main" id="{79667A37-9070-865B-8A47-5817F3D5B9F6}"/>
                    </a:ext>
                  </a:extLst>
                </p:cNvPr>
                <p:cNvSpPr/>
                <p:nvPr/>
              </p:nvSpPr>
              <p:spPr>
                <a:xfrm>
                  <a:off x="1547144" y="2265956"/>
                  <a:ext cx="433288" cy="706995"/>
                </a:xfrm>
                <a:custGeom>
                  <a:avLst/>
                  <a:gdLst>
                    <a:gd name="connsiteX0" fmla="*/ 100031 w 115003"/>
                    <a:gd name="connsiteY0" fmla="*/ 87615 h 187650"/>
                    <a:gd name="connsiteX1" fmla="*/ 86924 w 115003"/>
                    <a:gd name="connsiteY1" fmla="*/ 17935 h 187650"/>
                    <a:gd name="connsiteX2" fmla="*/ 63468 w 115003"/>
                    <a:gd name="connsiteY2" fmla="*/ 0 h 187650"/>
                    <a:gd name="connsiteX3" fmla="*/ 0 w 115003"/>
                    <a:gd name="connsiteY3" fmla="*/ 187650 h 187650"/>
                    <a:gd name="connsiteX4" fmla="*/ 100031 w 115003"/>
                    <a:gd name="connsiteY4" fmla="*/ 87615 h 18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03" h="187650">
                      <a:moveTo>
                        <a:pt x="100031" y="87615"/>
                      </a:moveTo>
                      <a:cubicBezTo>
                        <a:pt x="134057" y="49057"/>
                        <a:pt x="101458" y="33011"/>
                        <a:pt x="86924" y="17935"/>
                      </a:cubicBezTo>
                      <a:cubicBezTo>
                        <a:pt x="80499" y="11273"/>
                        <a:pt x="63468" y="0"/>
                        <a:pt x="63468" y="0"/>
                      </a:cubicBezTo>
                      <a:lnTo>
                        <a:pt x="0" y="187650"/>
                      </a:lnTo>
                      <a:lnTo>
                        <a:pt x="100031" y="87615"/>
                      </a:lnTo>
                      <a:close/>
                    </a:path>
                  </a:pathLst>
                </a:custGeom>
                <a:solidFill>
                  <a:srgbClr val="A5CFED"/>
                </a:solidFill>
                <a:ln w="8132" cap="flat">
                  <a:noFill/>
                  <a:prstDash val="solid"/>
                  <a:miter/>
                </a:ln>
              </p:spPr>
              <p:txBody>
                <a:bodyPr rtlCol="0" anchor="ctr"/>
                <a:lstStyle/>
                <a:p>
                  <a:endParaRPr lang="en-GB" dirty="0"/>
                </a:p>
              </p:txBody>
            </p:sp>
            <p:sp>
              <p:nvSpPr>
                <p:cNvPr id="37" name="Free-form: Shape 112">
                  <a:extLst>
                    <a:ext uri="{FF2B5EF4-FFF2-40B4-BE49-F238E27FC236}">
                      <a16:creationId xmlns:a16="http://schemas.microsoft.com/office/drawing/2014/main" id="{966DDC87-0A49-7DD8-7D38-2A6E6897EE8E}"/>
                    </a:ext>
                  </a:extLst>
                </p:cNvPr>
                <p:cNvSpPr/>
                <p:nvPr/>
              </p:nvSpPr>
              <p:spPr>
                <a:xfrm>
                  <a:off x="1954591" y="1844811"/>
                  <a:ext cx="1591593" cy="728753"/>
                </a:xfrm>
                <a:custGeom>
                  <a:avLst/>
                  <a:gdLst>
                    <a:gd name="connsiteX0" fmla="*/ 165725 w 422439"/>
                    <a:gd name="connsiteY0" fmla="*/ 0 h 193425"/>
                    <a:gd name="connsiteX1" fmla="*/ 280144 w 422439"/>
                    <a:gd name="connsiteY1" fmla="*/ 0 h 193425"/>
                    <a:gd name="connsiteX2" fmla="*/ 321146 w 422439"/>
                    <a:gd name="connsiteY2" fmla="*/ 70046 h 193425"/>
                    <a:gd name="connsiteX3" fmla="*/ 393901 w 422439"/>
                    <a:gd name="connsiteY3" fmla="*/ 90045 h 193425"/>
                    <a:gd name="connsiteX4" fmla="*/ 422439 w 422439"/>
                    <a:gd name="connsiteY4" fmla="*/ 105252 h 193425"/>
                    <a:gd name="connsiteX5" fmla="*/ 421099 w 422439"/>
                    <a:gd name="connsiteY5" fmla="*/ 118546 h 193425"/>
                    <a:gd name="connsiteX6" fmla="*/ 399692 w 422439"/>
                    <a:gd name="connsiteY6" fmla="*/ 187509 h 193425"/>
                    <a:gd name="connsiteX7" fmla="*/ 396481 w 422439"/>
                    <a:gd name="connsiteY7" fmla="*/ 193425 h 193425"/>
                    <a:gd name="connsiteX8" fmla="*/ 0 w 422439"/>
                    <a:gd name="connsiteY8" fmla="*/ 193425 h 193425"/>
                    <a:gd name="connsiteX9" fmla="*/ 0 w 422439"/>
                    <a:gd name="connsiteY9" fmla="*/ 144075 h 193425"/>
                    <a:gd name="connsiteX10" fmla="*/ 147334 w 422439"/>
                    <a:gd name="connsiteY10" fmla="*/ 70160 h 193425"/>
                    <a:gd name="connsiteX11" fmla="*/ 165725 w 422439"/>
                    <a:gd name="connsiteY11" fmla="*/ 0 h 19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439" h="193425">
                      <a:moveTo>
                        <a:pt x="165725" y="0"/>
                      </a:moveTo>
                      <a:lnTo>
                        <a:pt x="280144" y="0"/>
                      </a:lnTo>
                      <a:cubicBezTo>
                        <a:pt x="280144" y="0"/>
                        <a:pt x="304172" y="66063"/>
                        <a:pt x="321146" y="70046"/>
                      </a:cubicBezTo>
                      <a:cubicBezTo>
                        <a:pt x="329633" y="72038"/>
                        <a:pt x="362828" y="78205"/>
                        <a:pt x="393901" y="90045"/>
                      </a:cubicBezTo>
                      <a:lnTo>
                        <a:pt x="422439" y="105252"/>
                      </a:lnTo>
                      <a:lnTo>
                        <a:pt x="421099" y="118546"/>
                      </a:lnTo>
                      <a:cubicBezTo>
                        <a:pt x="416205" y="142462"/>
                        <a:pt x="408987" y="165532"/>
                        <a:pt x="399692" y="187509"/>
                      </a:cubicBezTo>
                      <a:lnTo>
                        <a:pt x="396481" y="193425"/>
                      </a:lnTo>
                      <a:lnTo>
                        <a:pt x="0" y="193425"/>
                      </a:lnTo>
                      <a:cubicBezTo>
                        <a:pt x="0" y="193425"/>
                        <a:pt x="0" y="193425"/>
                        <a:pt x="0" y="144075"/>
                      </a:cubicBezTo>
                      <a:cubicBezTo>
                        <a:pt x="0" y="94717"/>
                        <a:pt x="130392" y="74273"/>
                        <a:pt x="147334" y="70160"/>
                      </a:cubicBezTo>
                      <a:cubicBezTo>
                        <a:pt x="164039" y="66104"/>
                        <a:pt x="165513" y="-65"/>
                        <a:pt x="165725" y="0"/>
                      </a:cubicBezTo>
                      <a:close/>
                    </a:path>
                  </a:pathLst>
                </a:custGeom>
                <a:solidFill>
                  <a:srgbClr val="5F8DB5"/>
                </a:solidFill>
                <a:ln w="8132" cap="flat">
                  <a:noFill/>
                  <a:prstDash val="solid"/>
                  <a:miter/>
                </a:ln>
              </p:spPr>
              <p:txBody>
                <a:bodyPr rtlCol="0" anchor="ctr"/>
                <a:lstStyle/>
                <a:p>
                  <a:endParaRPr lang="en-GB" dirty="0"/>
                </a:p>
              </p:txBody>
            </p:sp>
            <p:sp>
              <p:nvSpPr>
                <p:cNvPr id="38" name="Free-form: Shape 113">
                  <a:extLst>
                    <a:ext uri="{FF2B5EF4-FFF2-40B4-BE49-F238E27FC236}">
                      <a16:creationId xmlns:a16="http://schemas.microsoft.com/office/drawing/2014/main" id="{824D4AFD-DA66-42B2-BD45-D0F92F4B93CE}"/>
                    </a:ext>
                  </a:extLst>
                </p:cNvPr>
                <p:cNvSpPr/>
                <p:nvPr/>
              </p:nvSpPr>
              <p:spPr>
                <a:xfrm>
                  <a:off x="2820425" y="1919930"/>
                  <a:ext cx="282779" cy="139444"/>
                </a:xfrm>
                <a:custGeom>
                  <a:avLst/>
                  <a:gdLst>
                    <a:gd name="connsiteX0" fmla="*/ 58268 w 75055"/>
                    <a:gd name="connsiteY0" fmla="*/ 0 h 37011"/>
                    <a:gd name="connsiteX1" fmla="*/ 75055 w 75055"/>
                    <a:gd name="connsiteY1" fmla="*/ 36237 h 37011"/>
                    <a:gd name="connsiteX2" fmla="*/ 0 w 75055"/>
                    <a:gd name="connsiteY2" fmla="*/ 31317 h 37011"/>
                    <a:gd name="connsiteX3" fmla="*/ 58268 w 75055"/>
                    <a:gd name="connsiteY3" fmla="*/ 0 h 37011"/>
                  </a:gdLst>
                  <a:ahLst/>
                  <a:cxnLst>
                    <a:cxn ang="0">
                      <a:pos x="connsiteX0" y="connsiteY0"/>
                    </a:cxn>
                    <a:cxn ang="0">
                      <a:pos x="connsiteX1" y="connsiteY1"/>
                    </a:cxn>
                    <a:cxn ang="0">
                      <a:pos x="connsiteX2" y="connsiteY2"/>
                    </a:cxn>
                    <a:cxn ang="0">
                      <a:pos x="connsiteX3" y="connsiteY3"/>
                    </a:cxn>
                  </a:cxnLst>
                  <a:rect l="l" t="t" r="r" b="b"/>
                  <a:pathLst>
                    <a:path w="75055" h="37011">
                      <a:moveTo>
                        <a:pt x="58268" y="0"/>
                      </a:moveTo>
                      <a:lnTo>
                        <a:pt x="75055" y="36237"/>
                      </a:lnTo>
                      <a:cubicBezTo>
                        <a:pt x="75055" y="36237"/>
                        <a:pt x="41335" y="39894"/>
                        <a:pt x="0" y="31317"/>
                      </a:cubicBezTo>
                      <a:cubicBezTo>
                        <a:pt x="38419" y="28743"/>
                        <a:pt x="58268" y="0"/>
                        <a:pt x="58268" y="0"/>
                      </a:cubicBezTo>
                      <a:close/>
                    </a:path>
                  </a:pathLst>
                </a:custGeom>
                <a:solidFill>
                  <a:srgbClr val="5F8DB5"/>
                </a:solidFill>
                <a:ln w="8132" cap="flat">
                  <a:noFill/>
                  <a:prstDash val="solid"/>
                  <a:miter/>
                </a:ln>
              </p:spPr>
              <p:txBody>
                <a:bodyPr rtlCol="0" anchor="ctr"/>
                <a:lstStyle/>
                <a:p>
                  <a:endParaRPr lang="en-GB" dirty="0"/>
                </a:p>
              </p:txBody>
            </p:sp>
            <p:sp>
              <p:nvSpPr>
                <p:cNvPr id="39" name="Free-form: Shape 114">
                  <a:extLst>
                    <a:ext uri="{FF2B5EF4-FFF2-40B4-BE49-F238E27FC236}">
                      <a16:creationId xmlns:a16="http://schemas.microsoft.com/office/drawing/2014/main" id="{AB2E3E86-634C-D35D-4199-C52D4E68A3E2}"/>
                    </a:ext>
                  </a:extLst>
                </p:cNvPr>
                <p:cNvSpPr/>
                <p:nvPr/>
              </p:nvSpPr>
              <p:spPr>
                <a:xfrm>
                  <a:off x="2454389" y="2202069"/>
                  <a:ext cx="743745" cy="1167467"/>
                </a:xfrm>
                <a:custGeom>
                  <a:avLst/>
                  <a:gdLst>
                    <a:gd name="connsiteX0" fmla="*/ 0 w 197404"/>
                    <a:gd name="connsiteY0" fmla="*/ 0 h 309868"/>
                    <a:gd name="connsiteX1" fmla="*/ 197404 w 197404"/>
                    <a:gd name="connsiteY1" fmla="*/ 0 h 309868"/>
                    <a:gd name="connsiteX2" fmla="*/ 197404 w 197404"/>
                    <a:gd name="connsiteY2" fmla="*/ 198431 h 309868"/>
                    <a:gd name="connsiteX3" fmla="*/ 188299 w 197404"/>
                    <a:gd name="connsiteY3" fmla="*/ 209467 h 309868"/>
                    <a:gd name="connsiteX4" fmla="*/ 2555 w 197404"/>
                    <a:gd name="connsiteY4" fmla="*/ 309610 h 309868"/>
                    <a:gd name="connsiteX5" fmla="*/ 0 w 197404"/>
                    <a:gd name="connsiteY5" fmla="*/ 309868 h 30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404" h="309868">
                      <a:moveTo>
                        <a:pt x="0" y="0"/>
                      </a:moveTo>
                      <a:lnTo>
                        <a:pt x="197404" y="0"/>
                      </a:lnTo>
                      <a:lnTo>
                        <a:pt x="197404" y="198431"/>
                      </a:lnTo>
                      <a:lnTo>
                        <a:pt x="188299" y="209467"/>
                      </a:lnTo>
                      <a:cubicBezTo>
                        <a:pt x="138435" y="259331"/>
                        <a:pt x="74304" y="294928"/>
                        <a:pt x="2555" y="309610"/>
                      </a:cubicBezTo>
                      <a:lnTo>
                        <a:pt x="0" y="309868"/>
                      </a:lnTo>
                      <a:close/>
                    </a:path>
                  </a:pathLst>
                </a:custGeom>
                <a:solidFill>
                  <a:srgbClr val="C3DFF3"/>
                </a:solidFill>
                <a:ln w="8132" cap="flat">
                  <a:noFill/>
                  <a:prstDash val="solid"/>
                  <a:miter/>
                </a:ln>
              </p:spPr>
              <p:txBody>
                <a:bodyPr rtlCol="0" anchor="ctr"/>
                <a:lstStyle/>
                <a:p>
                  <a:endParaRPr lang="en-GB" dirty="0"/>
                </a:p>
              </p:txBody>
            </p:sp>
            <p:sp>
              <p:nvSpPr>
                <p:cNvPr id="40" name="Free-form: Shape 115">
                  <a:extLst>
                    <a:ext uri="{FF2B5EF4-FFF2-40B4-BE49-F238E27FC236}">
                      <a16:creationId xmlns:a16="http://schemas.microsoft.com/office/drawing/2014/main" id="{F3FB175F-6830-4206-47BB-DBDD064CB225}"/>
                    </a:ext>
                  </a:extLst>
                </p:cNvPr>
                <p:cNvSpPr/>
                <p:nvPr/>
              </p:nvSpPr>
              <p:spPr>
                <a:xfrm>
                  <a:off x="2393907" y="1975291"/>
                  <a:ext cx="788346" cy="613335"/>
                </a:xfrm>
                <a:custGeom>
                  <a:avLst/>
                  <a:gdLst>
                    <a:gd name="connsiteX0" fmla="*/ 209242 w 209242"/>
                    <a:gd name="connsiteY0" fmla="*/ 84927 h 162791"/>
                    <a:gd name="connsiteX1" fmla="*/ 0 w 209242"/>
                    <a:gd name="connsiteY1" fmla="*/ 162792 h 162791"/>
                    <a:gd name="connsiteX2" fmla="*/ 0 w 209242"/>
                    <a:gd name="connsiteY2" fmla="*/ 80219 h 162791"/>
                    <a:gd name="connsiteX3" fmla="*/ 44227 w 209242"/>
                    <a:gd name="connsiteY3" fmla="*/ 0 h 162791"/>
                    <a:gd name="connsiteX4" fmla="*/ 67228 w 209242"/>
                    <a:gd name="connsiteY4" fmla="*/ 23229 h 162791"/>
                    <a:gd name="connsiteX5" fmla="*/ 113206 w 209242"/>
                    <a:gd name="connsiteY5" fmla="*/ 56045 h 162791"/>
                    <a:gd name="connsiteX6" fmla="*/ 177005 w 209242"/>
                    <a:gd name="connsiteY6" fmla="*/ 3812 h 162791"/>
                    <a:gd name="connsiteX7" fmla="*/ 182266 w 209242"/>
                    <a:gd name="connsiteY7" fmla="*/ 8593 h 162791"/>
                    <a:gd name="connsiteX8" fmla="*/ 209242 w 209242"/>
                    <a:gd name="connsiteY8" fmla="*/ 84927 h 16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42" h="162791">
                      <a:moveTo>
                        <a:pt x="209242" y="84927"/>
                      </a:moveTo>
                      <a:lnTo>
                        <a:pt x="0" y="162792"/>
                      </a:lnTo>
                      <a:lnTo>
                        <a:pt x="0" y="80219"/>
                      </a:lnTo>
                      <a:lnTo>
                        <a:pt x="44227" y="0"/>
                      </a:lnTo>
                      <a:cubicBezTo>
                        <a:pt x="44227" y="0"/>
                        <a:pt x="41148" y="2468"/>
                        <a:pt x="67228" y="23229"/>
                      </a:cubicBezTo>
                      <a:cubicBezTo>
                        <a:pt x="97397" y="47248"/>
                        <a:pt x="103799" y="56200"/>
                        <a:pt x="113206" y="56045"/>
                      </a:cubicBezTo>
                      <a:cubicBezTo>
                        <a:pt x="126849" y="55809"/>
                        <a:pt x="143578" y="37410"/>
                        <a:pt x="177005" y="3812"/>
                      </a:cubicBezTo>
                      <a:lnTo>
                        <a:pt x="182266" y="8593"/>
                      </a:lnTo>
                      <a:lnTo>
                        <a:pt x="209242" y="84927"/>
                      </a:lnTo>
                      <a:close/>
                    </a:path>
                  </a:pathLst>
                </a:custGeom>
                <a:solidFill>
                  <a:srgbClr val="C3DFF3"/>
                </a:solidFill>
                <a:ln w="8132" cap="flat">
                  <a:noFill/>
                  <a:prstDash val="solid"/>
                  <a:miter/>
                </a:ln>
              </p:spPr>
              <p:txBody>
                <a:bodyPr rtlCol="0" anchor="ctr"/>
                <a:lstStyle/>
                <a:p>
                  <a:endParaRPr lang="en-GB" dirty="0"/>
                </a:p>
              </p:txBody>
            </p:sp>
            <p:sp>
              <p:nvSpPr>
                <p:cNvPr id="41" name="Free-form: Shape 116">
                  <a:extLst>
                    <a:ext uri="{FF2B5EF4-FFF2-40B4-BE49-F238E27FC236}">
                      <a16:creationId xmlns:a16="http://schemas.microsoft.com/office/drawing/2014/main" id="{D454784A-8474-FBC5-D5C7-CFD900470F2B}"/>
                    </a:ext>
                  </a:extLst>
                </p:cNvPr>
                <p:cNvSpPr/>
                <p:nvPr/>
              </p:nvSpPr>
              <p:spPr>
                <a:xfrm>
                  <a:off x="2393907" y="1090250"/>
                  <a:ext cx="831583" cy="926252"/>
                </a:xfrm>
                <a:custGeom>
                  <a:avLst/>
                  <a:gdLst>
                    <a:gd name="connsiteX0" fmla="*/ 207507 w 220718"/>
                    <a:gd name="connsiteY0" fmla="*/ 93438 h 245845"/>
                    <a:gd name="connsiteX1" fmla="*/ 110363 w 220718"/>
                    <a:gd name="connsiteY1" fmla="*/ 0 h 245845"/>
                    <a:gd name="connsiteX2" fmla="*/ 13211 w 220718"/>
                    <a:gd name="connsiteY2" fmla="*/ 93438 h 245845"/>
                    <a:gd name="connsiteX3" fmla="*/ 0 w 220718"/>
                    <a:gd name="connsiteY3" fmla="*/ 123159 h 245845"/>
                    <a:gd name="connsiteX4" fmla="*/ 13374 w 220718"/>
                    <a:gd name="connsiteY4" fmla="*/ 152977 h 245845"/>
                    <a:gd name="connsiteX5" fmla="*/ 110363 w 220718"/>
                    <a:gd name="connsiteY5" fmla="*/ 245846 h 245845"/>
                    <a:gd name="connsiteX6" fmla="*/ 207345 w 220718"/>
                    <a:gd name="connsiteY6" fmla="*/ 152977 h 245845"/>
                    <a:gd name="connsiteX7" fmla="*/ 220718 w 220718"/>
                    <a:gd name="connsiteY7" fmla="*/ 123159 h 245845"/>
                    <a:gd name="connsiteX8" fmla="*/ 207507 w 220718"/>
                    <a:gd name="connsiteY8" fmla="*/ 93438 h 24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18" h="245845">
                      <a:moveTo>
                        <a:pt x="207507" y="93438"/>
                      </a:moveTo>
                      <a:cubicBezTo>
                        <a:pt x="196756" y="39788"/>
                        <a:pt x="157343" y="0"/>
                        <a:pt x="110363" y="0"/>
                      </a:cubicBezTo>
                      <a:cubicBezTo>
                        <a:pt x="63375" y="0"/>
                        <a:pt x="23962" y="39788"/>
                        <a:pt x="13211" y="93438"/>
                      </a:cubicBezTo>
                      <a:cubicBezTo>
                        <a:pt x="5514" y="97869"/>
                        <a:pt x="0" y="109484"/>
                        <a:pt x="0" y="123159"/>
                      </a:cubicBezTo>
                      <a:cubicBezTo>
                        <a:pt x="0" y="136932"/>
                        <a:pt x="5587" y="148620"/>
                        <a:pt x="13374" y="152977"/>
                      </a:cubicBezTo>
                      <a:cubicBezTo>
                        <a:pt x="24296" y="206326"/>
                        <a:pt x="63555" y="245846"/>
                        <a:pt x="110363" y="245846"/>
                      </a:cubicBezTo>
                      <a:cubicBezTo>
                        <a:pt x="157172" y="245846"/>
                        <a:pt x="196430" y="206326"/>
                        <a:pt x="207345" y="152977"/>
                      </a:cubicBezTo>
                      <a:cubicBezTo>
                        <a:pt x="215131" y="148620"/>
                        <a:pt x="220718" y="136932"/>
                        <a:pt x="220718" y="123159"/>
                      </a:cubicBezTo>
                      <a:cubicBezTo>
                        <a:pt x="220718" y="109484"/>
                        <a:pt x="215204" y="97869"/>
                        <a:pt x="207507" y="93438"/>
                      </a:cubicBezTo>
                      <a:close/>
                    </a:path>
                  </a:pathLst>
                </a:custGeom>
                <a:solidFill>
                  <a:srgbClr val="5F8DB5"/>
                </a:solidFill>
                <a:ln w="8132" cap="flat">
                  <a:noFill/>
                  <a:prstDash val="solid"/>
                  <a:miter/>
                </a:ln>
              </p:spPr>
              <p:txBody>
                <a:bodyPr rtlCol="0" anchor="ctr"/>
                <a:lstStyle/>
                <a:p>
                  <a:endParaRPr lang="en-GB" dirty="0"/>
                </a:p>
              </p:txBody>
            </p:sp>
            <p:sp>
              <p:nvSpPr>
                <p:cNvPr id="42" name="Free-form: Shape 117">
                  <a:extLst>
                    <a:ext uri="{FF2B5EF4-FFF2-40B4-BE49-F238E27FC236}">
                      <a16:creationId xmlns:a16="http://schemas.microsoft.com/office/drawing/2014/main" id="{FE2BC754-C663-DD90-0447-2ABF352DAE83}"/>
                    </a:ext>
                  </a:extLst>
                </p:cNvPr>
                <p:cNvSpPr/>
                <p:nvPr/>
              </p:nvSpPr>
              <p:spPr>
                <a:xfrm>
                  <a:off x="3002722" y="1968171"/>
                  <a:ext cx="547854" cy="1160484"/>
                </a:xfrm>
                <a:custGeom>
                  <a:avLst/>
                  <a:gdLst>
                    <a:gd name="connsiteX0" fmla="*/ 64677 w 588090"/>
                    <a:gd name="connsiteY0" fmla="*/ 0 h 1245713"/>
                    <a:gd name="connsiteX1" fmla="*/ 156714 w 588090"/>
                    <a:gd name="connsiteY1" fmla="*/ 88510 h 1245713"/>
                    <a:gd name="connsiteX2" fmla="*/ 459691 w 588090"/>
                    <a:gd name="connsiteY2" fmla="*/ 200182 h 1245713"/>
                    <a:gd name="connsiteX3" fmla="*/ 588090 w 588090"/>
                    <a:gd name="connsiteY3" fmla="*/ 246494 h 1245713"/>
                    <a:gd name="connsiteX4" fmla="*/ 577955 w 588090"/>
                    <a:gd name="connsiteY4" fmla="*/ 347020 h 1245713"/>
                    <a:gd name="connsiteX5" fmla="*/ 521909 w 588090"/>
                    <a:gd name="connsiteY5" fmla="*/ 544607 h 1245713"/>
                    <a:gd name="connsiteX6" fmla="*/ 511977 w 588090"/>
                    <a:gd name="connsiteY6" fmla="*/ 571743 h 1245713"/>
                    <a:gd name="connsiteX7" fmla="*/ 435749 w 588090"/>
                    <a:gd name="connsiteY7" fmla="*/ 740452 h 1245713"/>
                    <a:gd name="connsiteX8" fmla="*/ 437208 w 588090"/>
                    <a:gd name="connsiteY8" fmla="*/ 740335 h 1245713"/>
                    <a:gd name="connsiteX9" fmla="*/ 429020 w 588090"/>
                    <a:gd name="connsiteY9" fmla="*/ 757332 h 1245713"/>
                    <a:gd name="connsiteX10" fmla="*/ 67640 w 588090"/>
                    <a:gd name="connsiteY10" fmla="*/ 1195645 h 1245713"/>
                    <a:gd name="connsiteX11" fmla="*/ 685 w 588090"/>
                    <a:gd name="connsiteY11" fmla="*/ 1245713 h 1245713"/>
                    <a:gd name="connsiteX12" fmla="*/ 685 w 588090"/>
                    <a:gd name="connsiteY12" fmla="*/ 1240356 h 1245713"/>
                    <a:gd name="connsiteX13" fmla="*/ 0 w 588090"/>
                    <a:gd name="connsiteY13" fmla="*/ 1240921 h 1245713"/>
                    <a:gd name="connsiteX14" fmla="*/ 685 w 588090"/>
                    <a:gd name="connsiteY14" fmla="*/ 1236590 h 1245713"/>
                    <a:gd name="connsiteX15" fmla="*/ 685 w 588090"/>
                    <a:gd name="connsiteY15" fmla="*/ 1230732 h 1245713"/>
                    <a:gd name="connsiteX16" fmla="*/ 1612 w 588090"/>
                    <a:gd name="connsiteY16" fmla="*/ 1230732 h 1245713"/>
                    <a:gd name="connsiteX17" fmla="*/ 43930 w 588090"/>
                    <a:gd name="connsiteY17" fmla="*/ 963173 h 1245713"/>
                    <a:gd name="connsiteX18" fmla="*/ 84146 w 588090"/>
                    <a:gd name="connsiteY18" fmla="*/ 697121 h 1245713"/>
                    <a:gd name="connsiteX19" fmla="*/ 80587 w 588090"/>
                    <a:gd name="connsiteY19" fmla="*/ 177979 h 1245713"/>
                    <a:gd name="connsiteX20" fmla="*/ 64677 w 588090"/>
                    <a:gd name="connsiteY20" fmla="*/ 0 h 12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8090" h="1245713">
                      <a:moveTo>
                        <a:pt x="64677" y="0"/>
                      </a:moveTo>
                      <a:cubicBezTo>
                        <a:pt x="137806" y="85052"/>
                        <a:pt x="156714" y="88510"/>
                        <a:pt x="156714" y="88510"/>
                      </a:cubicBezTo>
                      <a:cubicBezTo>
                        <a:pt x="171637" y="99199"/>
                        <a:pt x="313419" y="148488"/>
                        <a:pt x="459691" y="200182"/>
                      </a:cubicBezTo>
                      <a:lnTo>
                        <a:pt x="588090" y="246494"/>
                      </a:lnTo>
                      <a:lnTo>
                        <a:pt x="577955" y="347020"/>
                      </a:lnTo>
                      <a:lnTo>
                        <a:pt x="521909" y="544607"/>
                      </a:lnTo>
                      <a:lnTo>
                        <a:pt x="511977" y="571743"/>
                      </a:lnTo>
                      <a:lnTo>
                        <a:pt x="435749" y="740452"/>
                      </a:lnTo>
                      <a:lnTo>
                        <a:pt x="437208" y="740335"/>
                      </a:lnTo>
                      <a:lnTo>
                        <a:pt x="429020" y="757332"/>
                      </a:lnTo>
                      <a:cubicBezTo>
                        <a:pt x="337524" y="925761"/>
                        <a:pt x="214408" y="1074521"/>
                        <a:pt x="67640" y="1195645"/>
                      </a:cubicBezTo>
                      <a:lnTo>
                        <a:pt x="685" y="1245713"/>
                      </a:lnTo>
                      <a:lnTo>
                        <a:pt x="685" y="1240356"/>
                      </a:lnTo>
                      <a:lnTo>
                        <a:pt x="0" y="1240921"/>
                      </a:lnTo>
                      <a:lnTo>
                        <a:pt x="685" y="1236590"/>
                      </a:lnTo>
                      <a:lnTo>
                        <a:pt x="685" y="1230732"/>
                      </a:lnTo>
                      <a:lnTo>
                        <a:pt x="1612" y="1230732"/>
                      </a:lnTo>
                      <a:lnTo>
                        <a:pt x="43930" y="963173"/>
                      </a:lnTo>
                      <a:cubicBezTo>
                        <a:pt x="59864" y="860220"/>
                        <a:pt x="74100" y="766040"/>
                        <a:pt x="84146" y="697121"/>
                      </a:cubicBezTo>
                      <a:cubicBezTo>
                        <a:pt x="124298" y="421443"/>
                        <a:pt x="89052" y="274723"/>
                        <a:pt x="80587" y="177979"/>
                      </a:cubicBezTo>
                      <a:cubicBezTo>
                        <a:pt x="72123" y="81263"/>
                        <a:pt x="54631" y="0"/>
                        <a:pt x="64677" y="0"/>
                      </a:cubicBezTo>
                      <a:close/>
                    </a:path>
                  </a:pathLst>
                </a:custGeom>
                <a:solidFill>
                  <a:srgbClr val="336D9F"/>
                </a:solidFill>
                <a:ln w="8132" cap="flat">
                  <a:noFill/>
                  <a:prstDash val="solid"/>
                  <a:miter/>
                </a:ln>
              </p:spPr>
              <p:txBody>
                <a:bodyPr rtlCol="0" anchor="ctr"/>
                <a:lstStyle/>
                <a:p>
                  <a:endParaRPr lang="en-GB" dirty="0"/>
                </a:p>
              </p:txBody>
            </p:sp>
            <p:sp>
              <p:nvSpPr>
                <p:cNvPr id="43" name="Free-form: Shape 118">
                  <a:extLst>
                    <a:ext uri="{FF2B5EF4-FFF2-40B4-BE49-F238E27FC236}">
                      <a16:creationId xmlns:a16="http://schemas.microsoft.com/office/drawing/2014/main" id="{0E8F12D2-F899-45DD-8A2B-2D97351B2B0C}"/>
                    </a:ext>
                  </a:extLst>
                </p:cNvPr>
                <p:cNvSpPr/>
                <p:nvPr/>
              </p:nvSpPr>
              <p:spPr>
                <a:xfrm>
                  <a:off x="2423758" y="1030484"/>
                  <a:ext cx="764640" cy="472995"/>
                </a:xfrm>
                <a:custGeom>
                  <a:avLst/>
                  <a:gdLst>
                    <a:gd name="connsiteX0" fmla="*/ 29609 w 202950"/>
                    <a:gd name="connsiteY0" fmla="*/ 29465 h 125542"/>
                    <a:gd name="connsiteX1" fmla="*/ 1143 w 202950"/>
                    <a:gd name="connsiteY1" fmla="*/ 89119 h 125542"/>
                    <a:gd name="connsiteX2" fmla="*/ 2959 w 202950"/>
                    <a:gd name="connsiteY2" fmla="*/ 121120 h 125542"/>
                    <a:gd name="connsiteX3" fmla="*/ 13759 w 202950"/>
                    <a:gd name="connsiteY3" fmla="*/ 124484 h 125542"/>
                    <a:gd name="connsiteX4" fmla="*/ 18727 w 202950"/>
                    <a:gd name="connsiteY4" fmla="*/ 90796 h 125542"/>
                    <a:gd name="connsiteX5" fmla="*/ 55143 w 202950"/>
                    <a:gd name="connsiteY5" fmla="*/ 46839 h 125542"/>
                    <a:gd name="connsiteX6" fmla="*/ 122966 w 202950"/>
                    <a:gd name="connsiteY6" fmla="*/ 46000 h 125542"/>
                    <a:gd name="connsiteX7" fmla="*/ 179898 w 202950"/>
                    <a:gd name="connsiteY7" fmla="*/ 81169 h 125542"/>
                    <a:gd name="connsiteX8" fmla="*/ 193924 w 202950"/>
                    <a:gd name="connsiteY8" fmla="*/ 125543 h 125542"/>
                    <a:gd name="connsiteX9" fmla="*/ 202297 w 202950"/>
                    <a:gd name="connsiteY9" fmla="*/ 122195 h 125542"/>
                    <a:gd name="connsiteX10" fmla="*/ 199992 w 202950"/>
                    <a:gd name="connsiteY10" fmla="*/ 74466 h 125542"/>
                    <a:gd name="connsiteX11" fmla="*/ 148085 w 202950"/>
                    <a:gd name="connsiteY11" fmla="*/ 8533 h 125542"/>
                    <a:gd name="connsiteX12" fmla="*/ 56398 w 202950"/>
                    <a:gd name="connsiteY12" fmla="*/ 9584 h 125542"/>
                    <a:gd name="connsiteX13" fmla="*/ 48147 w 202950"/>
                    <a:gd name="connsiteY13" fmla="*/ 21516 h 125542"/>
                    <a:gd name="connsiteX14" fmla="*/ 29609 w 202950"/>
                    <a:gd name="connsiteY14" fmla="*/ 29465 h 12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950" h="125542">
                      <a:moveTo>
                        <a:pt x="29609" y="29465"/>
                      </a:moveTo>
                      <a:cubicBezTo>
                        <a:pt x="14745" y="39516"/>
                        <a:pt x="3236" y="73212"/>
                        <a:pt x="1143" y="89119"/>
                      </a:cubicBezTo>
                      <a:cubicBezTo>
                        <a:pt x="-2238" y="114783"/>
                        <a:pt x="2959" y="121120"/>
                        <a:pt x="2959" y="121120"/>
                      </a:cubicBezTo>
                      <a:lnTo>
                        <a:pt x="13759" y="124484"/>
                      </a:lnTo>
                      <a:cubicBezTo>
                        <a:pt x="13759" y="124484"/>
                        <a:pt x="15013" y="100741"/>
                        <a:pt x="18727" y="90796"/>
                      </a:cubicBezTo>
                      <a:cubicBezTo>
                        <a:pt x="23956" y="76771"/>
                        <a:pt x="40075" y="51025"/>
                        <a:pt x="55143" y="46839"/>
                      </a:cubicBezTo>
                      <a:cubicBezTo>
                        <a:pt x="70219" y="42652"/>
                        <a:pt x="96169" y="35118"/>
                        <a:pt x="122966" y="46000"/>
                      </a:cubicBezTo>
                      <a:cubicBezTo>
                        <a:pt x="149754" y="56889"/>
                        <a:pt x="171526" y="63584"/>
                        <a:pt x="179898" y="81169"/>
                      </a:cubicBezTo>
                      <a:cubicBezTo>
                        <a:pt x="188271" y="98754"/>
                        <a:pt x="193924" y="125543"/>
                        <a:pt x="193924" y="125543"/>
                      </a:cubicBezTo>
                      <a:lnTo>
                        <a:pt x="202297" y="122195"/>
                      </a:lnTo>
                      <a:cubicBezTo>
                        <a:pt x="202297" y="122195"/>
                        <a:pt x="204806" y="100424"/>
                        <a:pt x="199992" y="74466"/>
                      </a:cubicBezTo>
                      <a:cubicBezTo>
                        <a:pt x="198436" y="66077"/>
                        <a:pt x="188133" y="21720"/>
                        <a:pt x="148085" y="8533"/>
                      </a:cubicBezTo>
                      <a:cubicBezTo>
                        <a:pt x="148085" y="8533"/>
                        <a:pt x="93449" y="-11349"/>
                        <a:pt x="56398" y="9584"/>
                      </a:cubicBezTo>
                      <a:cubicBezTo>
                        <a:pt x="19355" y="30516"/>
                        <a:pt x="48147" y="21516"/>
                        <a:pt x="48147" y="21516"/>
                      </a:cubicBezTo>
                      <a:cubicBezTo>
                        <a:pt x="48147" y="21516"/>
                        <a:pt x="43634" y="19211"/>
                        <a:pt x="29609" y="29465"/>
                      </a:cubicBezTo>
                      <a:close/>
                    </a:path>
                  </a:pathLst>
                </a:custGeom>
                <a:solidFill>
                  <a:srgbClr val="266499"/>
                </a:solidFill>
                <a:ln w="8132" cap="flat">
                  <a:noFill/>
                  <a:prstDash val="solid"/>
                  <a:miter/>
                </a:ln>
              </p:spPr>
              <p:txBody>
                <a:bodyPr rtlCol="0" anchor="ctr"/>
                <a:lstStyle/>
                <a:p>
                  <a:endParaRPr lang="en-GB" dirty="0"/>
                </a:p>
              </p:txBody>
            </p:sp>
            <p:sp>
              <p:nvSpPr>
                <p:cNvPr id="44" name="Free-form: Shape 119">
                  <a:extLst>
                    <a:ext uri="{FF2B5EF4-FFF2-40B4-BE49-F238E27FC236}">
                      <a16:creationId xmlns:a16="http://schemas.microsoft.com/office/drawing/2014/main" id="{B455362C-7EF0-923E-D986-CFB08FB736ED}"/>
                    </a:ext>
                  </a:extLst>
                </p:cNvPr>
                <p:cNvSpPr/>
                <p:nvPr/>
              </p:nvSpPr>
              <p:spPr>
                <a:xfrm>
                  <a:off x="2605158" y="1066589"/>
                  <a:ext cx="513000" cy="270632"/>
                </a:xfrm>
                <a:custGeom>
                  <a:avLst/>
                  <a:gdLst>
                    <a:gd name="connsiteX0" fmla="*/ 135661 w 136160"/>
                    <a:gd name="connsiteY0" fmla="*/ 31333 h 71831"/>
                    <a:gd name="connsiteX1" fmla="*/ 122752 w 136160"/>
                    <a:gd name="connsiteY1" fmla="*/ 65306 h 71831"/>
                    <a:gd name="connsiteX2" fmla="*/ 27603 w 136160"/>
                    <a:gd name="connsiteY2" fmla="*/ 52983 h 71831"/>
                    <a:gd name="connsiteX3" fmla="*/ 0 w 136160"/>
                    <a:gd name="connsiteY3" fmla="*/ 14465 h 71831"/>
                    <a:gd name="connsiteX4" fmla="*/ 72099 w 136160"/>
                    <a:gd name="connsiteY4" fmla="*/ 0 h 71831"/>
                    <a:gd name="connsiteX5" fmla="*/ 135661 w 136160"/>
                    <a:gd name="connsiteY5" fmla="*/ 31333 h 7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60" h="71831">
                      <a:moveTo>
                        <a:pt x="135661" y="31333"/>
                      </a:moveTo>
                      <a:cubicBezTo>
                        <a:pt x="135661" y="31333"/>
                        <a:pt x="140060" y="60223"/>
                        <a:pt x="122752" y="65306"/>
                      </a:cubicBezTo>
                      <a:cubicBezTo>
                        <a:pt x="107065" y="69908"/>
                        <a:pt x="75104" y="82215"/>
                        <a:pt x="27603" y="52983"/>
                      </a:cubicBezTo>
                      <a:cubicBezTo>
                        <a:pt x="2794" y="37711"/>
                        <a:pt x="0" y="14465"/>
                        <a:pt x="0" y="14465"/>
                      </a:cubicBezTo>
                      <a:lnTo>
                        <a:pt x="72099" y="0"/>
                      </a:lnTo>
                      <a:lnTo>
                        <a:pt x="135661" y="31333"/>
                      </a:lnTo>
                      <a:close/>
                    </a:path>
                  </a:pathLst>
                </a:custGeom>
                <a:solidFill>
                  <a:srgbClr val="266499"/>
                </a:solidFill>
                <a:ln w="8132" cap="flat">
                  <a:noFill/>
                  <a:prstDash val="solid"/>
                  <a:miter/>
                </a:ln>
              </p:spPr>
              <p:txBody>
                <a:bodyPr rtlCol="0" anchor="ctr"/>
                <a:lstStyle/>
                <a:p>
                  <a:endParaRPr lang="en-GB" dirty="0"/>
                </a:p>
              </p:txBody>
            </p:sp>
            <p:sp>
              <p:nvSpPr>
                <p:cNvPr id="45" name="Free-form: Shape 120">
                  <a:extLst>
                    <a:ext uri="{FF2B5EF4-FFF2-40B4-BE49-F238E27FC236}">
                      <a16:creationId xmlns:a16="http://schemas.microsoft.com/office/drawing/2014/main" id="{D292B072-F301-5C62-B7C7-65B598A22749}"/>
                    </a:ext>
                  </a:extLst>
                </p:cNvPr>
                <p:cNvSpPr/>
                <p:nvPr/>
              </p:nvSpPr>
              <p:spPr>
                <a:xfrm>
                  <a:off x="1725481" y="1968171"/>
                  <a:ext cx="1021302" cy="1428514"/>
                </a:xfrm>
                <a:custGeom>
                  <a:avLst/>
                  <a:gdLst>
                    <a:gd name="connsiteX0" fmla="*/ 903043 w 1096309"/>
                    <a:gd name="connsiteY0" fmla="*/ 0 h 1533427"/>
                    <a:gd name="connsiteX1" fmla="*/ 887132 w 1096309"/>
                    <a:gd name="connsiteY1" fmla="*/ 177979 h 1533427"/>
                    <a:gd name="connsiteX2" fmla="*/ 929428 w 1096309"/>
                    <a:gd name="connsiteY2" fmla="*/ 702755 h 1533427"/>
                    <a:gd name="connsiteX3" fmla="*/ 1062664 w 1096309"/>
                    <a:gd name="connsiteY3" fmla="*/ 1282509 h 1533427"/>
                    <a:gd name="connsiteX4" fmla="*/ 1096309 w 1096309"/>
                    <a:gd name="connsiteY4" fmla="*/ 1403301 h 1533427"/>
                    <a:gd name="connsiteX5" fmla="*/ 1071695 w 1096309"/>
                    <a:gd name="connsiteY5" fmla="*/ 1416659 h 1533427"/>
                    <a:gd name="connsiteX6" fmla="*/ 493328 w 1096309"/>
                    <a:gd name="connsiteY6" fmla="*/ 1533427 h 1533427"/>
                    <a:gd name="connsiteX7" fmla="*/ 490185 w 1096309"/>
                    <a:gd name="connsiteY7" fmla="*/ 1533112 h 1533427"/>
                    <a:gd name="connsiteX8" fmla="*/ 488750 w 1096309"/>
                    <a:gd name="connsiteY8" fmla="*/ 1526677 h 1533427"/>
                    <a:gd name="connsiteX9" fmla="*/ 445136 w 1096309"/>
                    <a:gd name="connsiteY9" fmla="*/ 1392531 h 1533427"/>
                    <a:gd name="connsiteX10" fmla="*/ 442054 w 1096309"/>
                    <a:gd name="connsiteY10" fmla="*/ 1464690 h 1533427"/>
                    <a:gd name="connsiteX11" fmla="*/ 443582 w 1096309"/>
                    <a:gd name="connsiteY11" fmla="*/ 1528412 h 1533427"/>
                    <a:gd name="connsiteX12" fmla="*/ 440882 w 1096309"/>
                    <a:gd name="connsiteY12" fmla="*/ 1528140 h 1533427"/>
                    <a:gd name="connsiteX13" fmla="*/ 440882 w 1096309"/>
                    <a:gd name="connsiteY13" fmla="*/ 1532210 h 1533427"/>
                    <a:gd name="connsiteX14" fmla="*/ 341615 w 1096309"/>
                    <a:gd name="connsiteY14" fmla="*/ 1527198 h 1533427"/>
                    <a:gd name="connsiteX15" fmla="*/ 51687 w 1096309"/>
                    <a:gd name="connsiteY15" fmla="*/ 1468068 h 1533427"/>
                    <a:gd name="connsiteX16" fmla="*/ 1682 w 1096309"/>
                    <a:gd name="connsiteY16" fmla="*/ 1449766 h 1533427"/>
                    <a:gd name="connsiteX17" fmla="*/ 1682 w 1096309"/>
                    <a:gd name="connsiteY17" fmla="*/ 1443579 h 1533427"/>
                    <a:gd name="connsiteX18" fmla="*/ 0 w 1096309"/>
                    <a:gd name="connsiteY18" fmla="*/ 1443057 h 1533427"/>
                    <a:gd name="connsiteX19" fmla="*/ 25164 w 1096309"/>
                    <a:gd name="connsiteY19" fmla="*/ 1140322 h 1533427"/>
                    <a:gd name="connsiteX20" fmla="*/ 104384 w 1096309"/>
                    <a:gd name="connsiteY20" fmla="*/ 496809 h 1533427"/>
                    <a:gd name="connsiteX21" fmla="*/ 178165 w 1096309"/>
                    <a:gd name="connsiteY21" fmla="*/ 326309 h 1533427"/>
                    <a:gd name="connsiteX22" fmla="*/ 811010 w 1096309"/>
                    <a:gd name="connsiteY22" fmla="*/ 88510 h 1533427"/>
                    <a:gd name="connsiteX23" fmla="*/ 903043 w 1096309"/>
                    <a:gd name="connsiteY23" fmla="*/ 0 h 153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96309" h="1533427">
                      <a:moveTo>
                        <a:pt x="903043" y="0"/>
                      </a:moveTo>
                      <a:cubicBezTo>
                        <a:pt x="913093" y="0"/>
                        <a:pt x="895601" y="81263"/>
                        <a:pt x="887132" y="177979"/>
                      </a:cubicBezTo>
                      <a:cubicBezTo>
                        <a:pt x="878668" y="274723"/>
                        <a:pt x="889244" y="427077"/>
                        <a:pt x="929428" y="702755"/>
                      </a:cubicBezTo>
                      <a:cubicBezTo>
                        <a:pt x="949524" y="840597"/>
                        <a:pt x="1007682" y="1076968"/>
                        <a:pt x="1062664" y="1282509"/>
                      </a:cubicBezTo>
                      <a:lnTo>
                        <a:pt x="1096309" y="1403301"/>
                      </a:lnTo>
                      <a:lnTo>
                        <a:pt x="1071695" y="1416659"/>
                      </a:lnTo>
                      <a:cubicBezTo>
                        <a:pt x="893927" y="1491852"/>
                        <a:pt x="698485" y="1533427"/>
                        <a:pt x="493328" y="1533427"/>
                      </a:cubicBezTo>
                      <a:lnTo>
                        <a:pt x="490185" y="1533112"/>
                      </a:lnTo>
                      <a:lnTo>
                        <a:pt x="488750" y="1526677"/>
                      </a:lnTo>
                      <a:cubicBezTo>
                        <a:pt x="470356" y="1454352"/>
                        <a:pt x="450555" y="1392531"/>
                        <a:pt x="445136" y="1392531"/>
                      </a:cubicBezTo>
                      <a:cubicBezTo>
                        <a:pt x="442438" y="1392531"/>
                        <a:pt x="441661" y="1421047"/>
                        <a:pt x="442054" y="1464690"/>
                      </a:cubicBezTo>
                      <a:lnTo>
                        <a:pt x="443582" y="1528412"/>
                      </a:lnTo>
                      <a:lnTo>
                        <a:pt x="440882" y="1528140"/>
                      </a:lnTo>
                      <a:lnTo>
                        <a:pt x="440882" y="1532210"/>
                      </a:lnTo>
                      <a:lnTo>
                        <a:pt x="341615" y="1527198"/>
                      </a:lnTo>
                      <a:cubicBezTo>
                        <a:pt x="241715" y="1517052"/>
                        <a:pt x="144740" y="1497010"/>
                        <a:pt x="51687" y="1468068"/>
                      </a:cubicBezTo>
                      <a:lnTo>
                        <a:pt x="1682" y="1449766"/>
                      </a:lnTo>
                      <a:lnTo>
                        <a:pt x="1682" y="1443579"/>
                      </a:lnTo>
                      <a:lnTo>
                        <a:pt x="0" y="1443057"/>
                      </a:lnTo>
                      <a:lnTo>
                        <a:pt x="25164" y="1140322"/>
                      </a:lnTo>
                      <a:cubicBezTo>
                        <a:pt x="61102" y="799665"/>
                        <a:pt x="104384" y="496809"/>
                        <a:pt x="104384" y="496809"/>
                      </a:cubicBezTo>
                      <a:cubicBezTo>
                        <a:pt x="112776" y="427239"/>
                        <a:pt x="132812" y="354344"/>
                        <a:pt x="178165" y="326309"/>
                      </a:cubicBezTo>
                      <a:cubicBezTo>
                        <a:pt x="243853" y="285659"/>
                        <a:pt x="781163" y="109889"/>
                        <a:pt x="811010" y="88510"/>
                      </a:cubicBezTo>
                      <a:cubicBezTo>
                        <a:pt x="811010" y="88510"/>
                        <a:pt x="829917" y="85052"/>
                        <a:pt x="903043" y="0"/>
                      </a:cubicBezTo>
                      <a:close/>
                    </a:path>
                  </a:pathLst>
                </a:custGeom>
                <a:solidFill>
                  <a:srgbClr val="336D9F"/>
                </a:solidFill>
                <a:ln w="8132" cap="flat">
                  <a:noFill/>
                  <a:prstDash val="solid"/>
                  <a:miter/>
                </a:ln>
              </p:spPr>
              <p:txBody>
                <a:bodyPr rtlCol="0" anchor="ctr"/>
                <a:lstStyle/>
                <a:p>
                  <a:endParaRPr lang="en-GB" dirty="0"/>
                </a:p>
              </p:txBody>
            </p:sp>
          </p:grpSp>
        </p:grpSp>
        <p:grpSp>
          <p:nvGrpSpPr>
            <p:cNvPr id="16" name="Group 15">
              <a:extLst>
                <a:ext uri="{FF2B5EF4-FFF2-40B4-BE49-F238E27FC236}">
                  <a16:creationId xmlns:a16="http://schemas.microsoft.com/office/drawing/2014/main" id="{AD095D3C-7B01-F8EE-6187-93E9FE849530}"/>
                </a:ext>
              </a:extLst>
            </p:cNvPr>
            <p:cNvGrpSpPr/>
            <p:nvPr/>
          </p:nvGrpSpPr>
          <p:grpSpPr>
            <a:xfrm>
              <a:off x="4234142" y="2485260"/>
              <a:ext cx="730478" cy="846676"/>
              <a:chOff x="6514765" y="3131866"/>
              <a:chExt cx="193631" cy="224432"/>
            </a:xfrm>
          </p:grpSpPr>
          <p:grpSp>
            <p:nvGrpSpPr>
              <p:cNvPr id="17" name="Graphic 2">
                <a:extLst>
                  <a:ext uri="{FF2B5EF4-FFF2-40B4-BE49-F238E27FC236}">
                    <a16:creationId xmlns:a16="http://schemas.microsoft.com/office/drawing/2014/main" id="{1A05DB95-3136-7392-BC83-658B04A7CC8E}"/>
                  </a:ext>
                </a:extLst>
              </p:cNvPr>
              <p:cNvGrpSpPr/>
              <p:nvPr/>
            </p:nvGrpSpPr>
            <p:grpSpPr>
              <a:xfrm>
                <a:off x="6590789" y="3131866"/>
                <a:ext cx="117607" cy="223463"/>
                <a:chOff x="6590789" y="3131866"/>
                <a:chExt cx="117607" cy="223463"/>
              </a:xfrm>
            </p:grpSpPr>
            <p:sp>
              <p:nvSpPr>
                <p:cNvPr id="22" name="Free-form: Shape 48">
                  <a:extLst>
                    <a:ext uri="{FF2B5EF4-FFF2-40B4-BE49-F238E27FC236}">
                      <a16:creationId xmlns:a16="http://schemas.microsoft.com/office/drawing/2014/main" id="{ABD9280E-EE6A-F395-1CC6-60A44333A909}"/>
                    </a:ext>
                  </a:extLst>
                </p:cNvPr>
                <p:cNvSpPr/>
                <p:nvPr/>
              </p:nvSpPr>
              <p:spPr>
                <a:xfrm>
                  <a:off x="6643644" y="3131866"/>
                  <a:ext cx="44275" cy="53837"/>
                </a:xfrm>
                <a:custGeom>
                  <a:avLst/>
                  <a:gdLst>
                    <a:gd name="connsiteX0" fmla="*/ 4537 w 44275"/>
                    <a:gd name="connsiteY0" fmla="*/ 53838 h 53837"/>
                    <a:gd name="connsiteX1" fmla="*/ 0 w 44275"/>
                    <a:gd name="connsiteY1" fmla="*/ 49301 h 53837"/>
                    <a:gd name="connsiteX2" fmla="*/ 0 w 44275"/>
                    <a:gd name="connsiteY2" fmla="*/ 12771 h 53837"/>
                    <a:gd name="connsiteX3" fmla="*/ 12763 w 44275"/>
                    <a:gd name="connsiteY3" fmla="*/ 0 h 53837"/>
                    <a:gd name="connsiteX4" fmla="*/ 39739 w 44275"/>
                    <a:gd name="connsiteY4" fmla="*/ 0 h 53837"/>
                    <a:gd name="connsiteX5" fmla="*/ 44276 w 44275"/>
                    <a:gd name="connsiteY5" fmla="*/ 4537 h 53837"/>
                    <a:gd name="connsiteX6" fmla="*/ 39739 w 44275"/>
                    <a:gd name="connsiteY6" fmla="*/ 9073 h 53837"/>
                    <a:gd name="connsiteX7" fmla="*/ 12763 w 44275"/>
                    <a:gd name="connsiteY7" fmla="*/ 9073 h 53837"/>
                    <a:gd name="connsiteX8" fmla="*/ 9073 w 44275"/>
                    <a:gd name="connsiteY8" fmla="*/ 12771 h 53837"/>
                    <a:gd name="connsiteX9" fmla="*/ 9073 w 44275"/>
                    <a:gd name="connsiteY9" fmla="*/ 49301 h 53837"/>
                    <a:gd name="connsiteX10" fmla="*/ 4537 w 44275"/>
                    <a:gd name="connsiteY10" fmla="*/ 53838 h 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75" h="53837">
                      <a:moveTo>
                        <a:pt x="4537" y="53838"/>
                      </a:moveTo>
                      <a:cubicBezTo>
                        <a:pt x="2028" y="53838"/>
                        <a:pt x="0" y="51810"/>
                        <a:pt x="0" y="49301"/>
                      </a:cubicBezTo>
                      <a:lnTo>
                        <a:pt x="0" y="12771"/>
                      </a:lnTo>
                      <a:cubicBezTo>
                        <a:pt x="0" y="5726"/>
                        <a:pt x="5726" y="0"/>
                        <a:pt x="12763" y="0"/>
                      </a:cubicBezTo>
                      <a:lnTo>
                        <a:pt x="39739" y="0"/>
                      </a:lnTo>
                      <a:cubicBezTo>
                        <a:pt x="42248" y="0"/>
                        <a:pt x="44276" y="2028"/>
                        <a:pt x="44276" y="4537"/>
                      </a:cubicBezTo>
                      <a:cubicBezTo>
                        <a:pt x="44276" y="7045"/>
                        <a:pt x="42248" y="9073"/>
                        <a:pt x="39739" y="9073"/>
                      </a:cubicBezTo>
                      <a:lnTo>
                        <a:pt x="12763" y="9073"/>
                      </a:lnTo>
                      <a:cubicBezTo>
                        <a:pt x="10727" y="9073"/>
                        <a:pt x="9073" y="10727"/>
                        <a:pt x="9073" y="12771"/>
                      </a:cubicBezTo>
                      <a:lnTo>
                        <a:pt x="9073" y="49301"/>
                      </a:lnTo>
                      <a:cubicBezTo>
                        <a:pt x="9073" y="51810"/>
                        <a:pt x="7037" y="53838"/>
                        <a:pt x="4537" y="53838"/>
                      </a:cubicBezTo>
                      <a:close/>
                    </a:path>
                  </a:pathLst>
                </a:custGeom>
                <a:solidFill>
                  <a:srgbClr val="9BCAEB"/>
                </a:solidFill>
                <a:ln w="8132" cap="flat">
                  <a:noFill/>
                  <a:prstDash val="solid"/>
                  <a:miter/>
                </a:ln>
              </p:spPr>
              <p:txBody>
                <a:bodyPr rtlCol="0" anchor="ctr"/>
                <a:lstStyle/>
                <a:p>
                  <a:endParaRPr lang="en-GB" dirty="0"/>
                </a:p>
              </p:txBody>
            </p:sp>
            <p:sp>
              <p:nvSpPr>
                <p:cNvPr id="23" name="Free-form: Shape 83">
                  <a:extLst>
                    <a:ext uri="{FF2B5EF4-FFF2-40B4-BE49-F238E27FC236}">
                      <a16:creationId xmlns:a16="http://schemas.microsoft.com/office/drawing/2014/main" id="{441AA50D-9FC0-80EA-8FD1-48A198800945}"/>
                    </a:ext>
                  </a:extLst>
                </p:cNvPr>
                <p:cNvSpPr/>
                <p:nvPr/>
              </p:nvSpPr>
              <p:spPr>
                <a:xfrm>
                  <a:off x="6602765" y="3162091"/>
                  <a:ext cx="93649" cy="49178"/>
                </a:xfrm>
                <a:custGeom>
                  <a:avLst/>
                  <a:gdLst>
                    <a:gd name="connsiteX0" fmla="*/ 0 w 93649"/>
                    <a:gd name="connsiteY0" fmla="*/ 49179 h 49178"/>
                    <a:gd name="connsiteX1" fmla="*/ 46825 w 93649"/>
                    <a:gd name="connsiteY1" fmla="*/ 0 h 49178"/>
                    <a:gd name="connsiteX2" fmla="*/ 93650 w 93649"/>
                    <a:gd name="connsiteY2" fmla="*/ 49179 h 49178"/>
                    <a:gd name="connsiteX3" fmla="*/ 0 w 93649"/>
                    <a:gd name="connsiteY3" fmla="*/ 49179 h 49178"/>
                  </a:gdLst>
                  <a:ahLst/>
                  <a:cxnLst>
                    <a:cxn ang="0">
                      <a:pos x="connsiteX0" y="connsiteY0"/>
                    </a:cxn>
                    <a:cxn ang="0">
                      <a:pos x="connsiteX1" y="connsiteY1"/>
                    </a:cxn>
                    <a:cxn ang="0">
                      <a:pos x="connsiteX2" y="connsiteY2"/>
                    </a:cxn>
                    <a:cxn ang="0">
                      <a:pos x="connsiteX3" y="connsiteY3"/>
                    </a:cxn>
                  </a:cxnLst>
                  <a:rect l="l" t="t" r="r" b="b"/>
                  <a:pathLst>
                    <a:path w="93649" h="49178">
                      <a:moveTo>
                        <a:pt x="0" y="49179"/>
                      </a:moveTo>
                      <a:cubicBezTo>
                        <a:pt x="0" y="25119"/>
                        <a:pt x="20965" y="0"/>
                        <a:pt x="46825" y="0"/>
                      </a:cubicBezTo>
                      <a:cubicBezTo>
                        <a:pt x="72685" y="0"/>
                        <a:pt x="93650" y="25119"/>
                        <a:pt x="93650" y="49179"/>
                      </a:cubicBezTo>
                      <a:lnTo>
                        <a:pt x="0" y="49179"/>
                      </a:lnTo>
                      <a:close/>
                    </a:path>
                  </a:pathLst>
                </a:custGeom>
                <a:solidFill>
                  <a:srgbClr val="FFFFFF"/>
                </a:solidFill>
                <a:ln w="8132" cap="flat">
                  <a:noFill/>
                  <a:prstDash val="solid"/>
                  <a:miter/>
                </a:ln>
              </p:spPr>
              <p:txBody>
                <a:bodyPr rtlCol="0" anchor="ctr"/>
                <a:lstStyle/>
                <a:p>
                  <a:endParaRPr lang="en-GB" dirty="0"/>
                </a:p>
              </p:txBody>
            </p:sp>
            <p:sp>
              <p:nvSpPr>
                <p:cNvPr id="24" name="Free-form: Shape 85">
                  <a:extLst>
                    <a:ext uri="{FF2B5EF4-FFF2-40B4-BE49-F238E27FC236}">
                      <a16:creationId xmlns:a16="http://schemas.microsoft.com/office/drawing/2014/main" id="{A48EF2A7-12EE-B60E-57E0-0A6721E701B3}"/>
                    </a:ext>
                  </a:extLst>
                </p:cNvPr>
                <p:cNvSpPr/>
                <p:nvPr/>
              </p:nvSpPr>
              <p:spPr>
                <a:xfrm>
                  <a:off x="6600248" y="3227560"/>
                  <a:ext cx="94863" cy="127768"/>
                </a:xfrm>
                <a:custGeom>
                  <a:avLst/>
                  <a:gdLst>
                    <a:gd name="connsiteX0" fmla="*/ 74770 w 94863"/>
                    <a:gd name="connsiteY0" fmla="*/ 127769 h 127768"/>
                    <a:gd name="connsiteX1" fmla="*/ 18391 w 94863"/>
                    <a:gd name="connsiteY1" fmla="*/ 127769 h 127768"/>
                    <a:gd name="connsiteX2" fmla="*/ 10157 w 94863"/>
                    <a:gd name="connsiteY2" fmla="*/ 119534 h 127768"/>
                    <a:gd name="connsiteX3" fmla="*/ 0 w 94863"/>
                    <a:gd name="connsiteY3" fmla="*/ 8226 h 127768"/>
                    <a:gd name="connsiteX4" fmla="*/ 8226 w 94863"/>
                    <a:gd name="connsiteY4" fmla="*/ 0 h 127768"/>
                    <a:gd name="connsiteX5" fmla="*/ 86629 w 94863"/>
                    <a:gd name="connsiteY5" fmla="*/ 0 h 127768"/>
                    <a:gd name="connsiteX6" fmla="*/ 94864 w 94863"/>
                    <a:gd name="connsiteY6" fmla="*/ 8226 h 127768"/>
                    <a:gd name="connsiteX7" fmla="*/ 83005 w 94863"/>
                    <a:gd name="connsiteY7" fmla="*/ 119534 h 127768"/>
                    <a:gd name="connsiteX8" fmla="*/ 74770 w 94863"/>
                    <a:gd name="connsiteY8" fmla="*/ 127769 h 12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863" h="127768">
                      <a:moveTo>
                        <a:pt x="74770" y="127769"/>
                      </a:moveTo>
                      <a:lnTo>
                        <a:pt x="18391" y="127769"/>
                      </a:lnTo>
                      <a:cubicBezTo>
                        <a:pt x="13863" y="127769"/>
                        <a:pt x="10157" y="124063"/>
                        <a:pt x="10157" y="119534"/>
                      </a:cubicBezTo>
                      <a:lnTo>
                        <a:pt x="0" y="8226"/>
                      </a:lnTo>
                      <a:cubicBezTo>
                        <a:pt x="0" y="3706"/>
                        <a:pt x="3698" y="0"/>
                        <a:pt x="8226" y="0"/>
                      </a:cubicBezTo>
                      <a:lnTo>
                        <a:pt x="86629" y="0"/>
                      </a:lnTo>
                      <a:cubicBezTo>
                        <a:pt x="91158" y="0"/>
                        <a:pt x="94864" y="3706"/>
                        <a:pt x="94864" y="8226"/>
                      </a:cubicBezTo>
                      <a:lnTo>
                        <a:pt x="83005" y="119534"/>
                      </a:lnTo>
                      <a:cubicBezTo>
                        <a:pt x="83005" y="124063"/>
                        <a:pt x="79299" y="127769"/>
                        <a:pt x="74770" y="127769"/>
                      </a:cubicBezTo>
                      <a:close/>
                    </a:path>
                  </a:pathLst>
                </a:custGeom>
                <a:solidFill>
                  <a:srgbClr val="9BCAEB"/>
                </a:solidFill>
                <a:ln w="8132" cap="flat">
                  <a:noFill/>
                  <a:prstDash val="solid"/>
                  <a:miter/>
                </a:ln>
              </p:spPr>
              <p:txBody>
                <a:bodyPr rtlCol="0" anchor="ctr"/>
                <a:lstStyle/>
                <a:p>
                  <a:endParaRPr lang="en-GB" dirty="0"/>
                </a:p>
              </p:txBody>
            </p:sp>
            <p:sp>
              <p:nvSpPr>
                <p:cNvPr id="25" name="Free-form: Shape 88">
                  <a:extLst>
                    <a:ext uri="{FF2B5EF4-FFF2-40B4-BE49-F238E27FC236}">
                      <a16:creationId xmlns:a16="http://schemas.microsoft.com/office/drawing/2014/main" id="{72721BF5-C398-E70B-F159-61A9CA019A33}"/>
                    </a:ext>
                  </a:extLst>
                </p:cNvPr>
                <p:cNvSpPr/>
                <p:nvPr/>
              </p:nvSpPr>
              <p:spPr>
                <a:xfrm>
                  <a:off x="6590789" y="3209641"/>
                  <a:ext cx="117607" cy="24320"/>
                </a:xfrm>
                <a:custGeom>
                  <a:avLst/>
                  <a:gdLst>
                    <a:gd name="connsiteX0" fmla="*/ 109373 w 117607"/>
                    <a:gd name="connsiteY0" fmla="*/ 24321 h 24320"/>
                    <a:gd name="connsiteX1" fmla="*/ 8230 w 117607"/>
                    <a:gd name="connsiteY1" fmla="*/ 24321 h 24320"/>
                    <a:gd name="connsiteX2" fmla="*/ 0 w 117607"/>
                    <a:gd name="connsiteY2" fmla="*/ 16086 h 24320"/>
                    <a:gd name="connsiteX3" fmla="*/ 0 w 117607"/>
                    <a:gd name="connsiteY3" fmla="*/ 8226 h 24320"/>
                    <a:gd name="connsiteX4" fmla="*/ 8230 w 117607"/>
                    <a:gd name="connsiteY4" fmla="*/ 0 h 24320"/>
                    <a:gd name="connsiteX5" fmla="*/ 109373 w 117607"/>
                    <a:gd name="connsiteY5" fmla="*/ 0 h 24320"/>
                    <a:gd name="connsiteX6" fmla="*/ 117607 w 117607"/>
                    <a:gd name="connsiteY6" fmla="*/ 8226 h 24320"/>
                    <a:gd name="connsiteX7" fmla="*/ 117607 w 117607"/>
                    <a:gd name="connsiteY7" fmla="*/ 16086 h 24320"/>
                    <a:gd name="connsiteX8" fmla="*/ 109373 w 117607"/>
                    <a:gd name="connsiteY8" fmla="*/ 24321 h 2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07" h="24320">
                      <a:moveTo>
                        <a:pt x="109373" y="24321"/>
                      </a:moveTo>
                      <a:lnTo>
                        <a:pt x="8230" y="24321"/>
                      </a:lnTo>
                      <a:cubicBezTo>
                        <a:pt x="3701" y="24321"/>
                        <a:pt x="0" y="20615"/>
                        <a:pt x="0" y="16086"/>
                      </a:cubicBezTo>
                      <a:lnTo>
                        <a:pt x="0" y="8226"/>
                      </a:lnTo>
                      <a:cubicBezTo>
                        <a:pt x="0" y="3706"/>
                        <a:pt x="3701" y="0"/>
                        <a:pt x="8230" y="0"/>
                      </a:cubicBezTo>
                      <a:lnTo>
                        <a:pt x="109373" y="0"/>
                      </a:lnTo>
                      <a:cubicBezTo>
                        <a:pt x="113901" y="0"/>
                        <a:pt x="117607" y="3706"/>
                        <a:pt x="117607" y="8226"/>
                      </a:cubicBezTo>
                      <a:lnTo>
                        <a:pt x="117607" y="16086"/>
                      </a:lnTo>
                      <a:cubicBezTo>
                        <a:pt x="117607" y="20615"/>
                        <a:pt x="113901" y="24321"/>
                        <a:pt x="109373" y="24321"/>
                      </a:cubicBezTo>
                      <a:close/>
                    </a:path>
                  </a:pathLst>
                </a:custGeom>
                <a:solidFill>
                  <a:srgbClr val="80A4C3"/>
                </a:solidFill>
                <a:ln w="8132" cap="flat">
                  <a:noFill/>
                  <a:prstDash val="solid"/>
                  <a:miter/>
                </a:ln>
              </p:spPr>
              <p:txBody>
                <a:bodyPr rtlCol="0" anchor="ctr"/>
                <a:lstStyle/>
                <a:p>
                  <a:endParaRPr lang="en-GB" dirty="0"/>
                </a:p>
              </p:txBody>
            </p:sp>
          </p:grpSp>
          <p:sp>
            <p:nvSpPr>
              <p:cNvPr id="18" name="Free-form: Shape 28">
                <a:extLst>
                  <a:ext uri="{FF2B5EF4-FFF2-40B4-BE49-F238E27FC236}">
                    <a16:creationId xmlns:a16="http://schemas.microsoft.com/office/drawing/2014/main" id="{393E590A-68C6-8AF9-123C-A1261730D060}"/>
                  </a:ext>
                </a:extLst>
              </p:cNvPr>
              <p:cNvSpPr/>
              <p:nvPr/>
            </p:nvSpPr>
            <p:spPr>
              <a:xfrm>
                <a:off x="6514765" y="3307999"/>
                <a:ext cx="30350" cy="48299"/>
              </a:xfrm>
              <a:custGeom>
                <a:avLst/>
                <a:gdLst>
                  <a:gd name="connsiteX0" fmla="*/ 30350 w 30350"/>
                  <a:gd name="connsiteY0" fmla="*/ 0 h 48299"/>
                  <a:gd name="connsiteX1" fmla="*/ 30350 w 30350"/>
                  <a:gd name="connsiteY1" fmla="*/ 34371 h 48299"/>
                  <a:gd name="connsiteX2" fmla="*/ 16419 w 30350"/>
                  <a:gd name="connsiteY2" fmla="*/ 48299 h 48299"/>
                  <a:gd name="connsiteX3" fmla="*/ 13931 w 30350"/>
                  <a:gd name="connsiteY3" fmla="*/ 48299 h 48299"/>
                  <a:gd name="connsiteX4" fmla="*/ 0 w 30350"/>
                  <a:gd name="connsiteY4" fmla="*/ 34371 h 48299"/>
                  <a:gd name="connsiteX5" fmla="*/ 0 w 30350"/>
                  <a:gd name="connsiteY5" fmla="*/ 0 h 48299"/>
                  <a:gd name="connsiteX6" fmla="*/ 30350 w 30350"/>
                  <a:gd name="connsiteY6" fmla="*/ 0 h 4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50" h="48299">
                    <a:moveTo>
                      <a:pt x="30350" y="0"/>
                    </a:moveTo>
                    <a:lnTo>
                      <a:pt x="30350" y="34371"/>
                    </a:lnTo>
                    <a:cubicBezTo>
                      <a:pt x="30350" y="42027"/>
                      <a:pt x="24082" y="48299"/>
                      <a:pt x="16419" y="48299"/>
                    </a:cubicBezTo>
                    <a:lnTo>
                      <a:pt x="13931" y="48299"/>
                    </a:lnTo>
                    <a:cubicBezTo>
                      <a:pt x="6268" y="48299"/>
                      <a:pt x="0" y="42027"/>
                      <a:pt x="0" y="34371"/>
                    </a:cubicBezTo>
                    <a:lnTo>
                      <a:pt x="0" y="0"/>
                    </a:lnTo>
                    <a:lnTo>
                      <a:pt x="30350" y="0"/>
                    </a:lnTo>
                    <a:close/>
                  </a:path>
                </a:pathLst>
              </a:custGeom>
              <a:solidFill>
                <a:srgbClr val="E5EDF3"/>
              </a:solidFill>
              <a:ln w="8132" cap="flat">
                <a:noFill/>
                <a:prstDash val="solid"/>
                <a:miter/>
              </a:ln>
            </p:spPr>
            <p:txBody>
              <a:bodyPr rtlCol="0" anchor="ctr"/>
              <a:lstStyle/>
              <a:p>
                <a:endParaRPr lang="en-GB" dirty="0"/>
              </a:p>
            </p:txBody>
          </p:sp>
          <p:sp>
            <p:nvSpPr>
              <p:cNvPr id="19" name="Free-form: Shape 31">
                <a:extLst>
                  <a:ext uri="{FF2B5EF4-FFF2-40B4-BE49-F238E27FC236}">
                    <a16:creationId xmlns:a16="http://schemas.microsoft.com/office/drawing/2014/main" id="{C0D4DAFA-B8DE-B201-096B-BCA96C3E0357}"/>
                  </a:ext>
                </a:extLst>
              </p:cNvPr>
              <p:cNvSpPr/>
              <p:nvPr/>
            </p:nvSpPr>
            <p:spPr>
              <a:xfrm>
                <a:off x="6514765" y="3265043"/>
                <a:ext cx="30350" cy="48307"/>
              </a:xfrm>
              <a:custGeom>
                <a:avLst/>
                <a:gdLst>
                  <a:gd name="connsiteX0" fmla="*/ 0 w 30350"/>
                  <a:gd name="connsiteY0" fmla="*/ 48307 h 48307"/>
                  <a:gd name="connsiteX1" fmla="*/ 0 w 30350"/>
                  <a:gd name="connsiteY1" fmla="*/ 13936 h 48307"/>
                  <a:gd name="connsiteX2" fmla="*/ 13931 w 30350"/>
                  <a:gd name="connsiteY2" fmla="*/ 0 h 48307"/>
                  <a:gd name="connsiteX3" fmla="*/ 16419 w 30350"/>
                  <a:gd name="connsiteY3" fmla="*/ 0 h 48307"/>
                  <a:gd name="connsiteX4" fmla="*/ 30350 w 30350"/>
                  <a:gd name="connsiteY4" fmla="*/ 13936 h 48307"/>
                  <a:gd name="connsiteX5" fmla="*/ 30350 w 30350"/>
                  <a:gd name="connsiteY5" fmla="*/ 48307 h 48307"/>
                  <a:gd name="connsiteX6" fmla="*/ 0 w 30350"/>
                  <a:gd name="connsiteY6"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50" h="48307">
                    <a:moveTo>
                      <a:pt x="0" y="48307"/>
                    </a:moveTo>
                    <a:lnTo>
                      <a:pt x="0" y="13936"/>
                    </a:lnTo>
                    <a:cubicBezTo>
                      <a:pt x="0" y="6272"/>
                      <a:pt x="6268" y="0"/>
                      <a:pt x="13931" y="0"/>
                    </a:cubicBezTo>
                    <a:lnTo>
                      <a:pt x="16419" y="0"/>
                    </a:lnTo>
                    <a:cubicBezTo>
                      <a:pt x="24082" y="0"/>
                      <a:pt x="30350" y="6272"/>
                      <a:pt x="30350" y="13936"/>
                    </a:cubicBezTo>
                    <a:lnTo>
                      <a:pt x="30350" y="48307"/>
                    </a:lnTo>
                    <a:lnTo>
                      <a:pt x="0" y="48307"/>
                    </a:lnTo>
                    <a:close/>
                  </a:path>
                </a:pathLst>
              </a:custGeom>
              <a:solidFill>
                <a:srgbClr val="9BCAEB"/>
              </a:solidFill>
              <a:ln w="8132" cap="flat">
                <a:noFill/>
                <a:prstDash val="solid"/>
                <a:miter/>
              </a:ln>
            </p:spPr>
            <p:txBody>
              <a:bodyPr rtlCol="0" anchor="ctr"/>
              <a:lstStyle/>
              <a:p>
                <a:endParaRPr lang="en-GB" dirty="0"/>
              </a:p>
            </p:txBody>
          </p:sp>
          <p:sp>
            <p:nvSpPr>
              <p:cNvPr id="20" name="Free-form: Shape 43">
                <a:extLst>
                  <a:ext uri="{FF2B5EF4-FFF2-40B4-BE49-F238E27FC236}">
                    <a16:creationId xmlns:a16="http://schemas.microsoft.com/office/drawing/2014/main" id="{B441A83F-7BDB-DEE0-F645-EE694FB2AB28}"/>
                  </a:ext>
                </a:extLst>
              </p:cNvPr>
              <p:cNvSpPr/>
              <p:nvPr/>
            </p:nvSpPr>
            <p:spPr>
              <a:xfrm>
                <a:off x="6554974" y="3297614"/>
                <a:ext cx="39143" cy="39143"/>
              </a:xfrm>
              <a:custGeom>
                <a:avLst/>
                <a:gdLst>
                  <a:gd name="connsiteX0" fmla="*/ 39144 w 39143"/>
                  <a:gd name="connsiteY0" fmla="*/ 19572 h 39143"/>
                  <a:gd name="connsiteX1" fmla="*/ 19572 w 39143"/>
                  <a:gd name="connsiteY1" fmla="*/ 39144 h 39143"/>
                  <a:gd name="connsiteX2" fmla="*/ 0 w 39143"/>
                  <a:gd name="connsiteY2" fmla="*/ 19572 h 39143"/>
                  <a:gd name="connsiteX3" fmla="*/ 19572 w 39143"/>
                  <a:gd name="connsiteY3" fmla="*/ 0 h 39143"/>
                  <a:gd name="connsiteX4" fmla="*/ 39144 w 39143"/>
                  <a:gd name="connsiteY4" fmla="*/ 19572 h 3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43" h="39143">
                    <a:moveTo>
                      <a:pt x="39144" y="19572"/>
                    </a:moveTo>
                    <a:cubicBezTo>
                      <a:pt x="39144" y="30381"/>
                      <a:pt x="30381" y="39144"/>
                      <a:pt x="19572" y="39144"/>
                    </a:cubicBezTo>
                    <a:cubicBezTo>
                      <a:pt x="8763" y="39144"/>
                      <a:pt x="0" y="30381"/>
                      <a:pt x="0" y="19572"/>
                    </a:cubicBezTo>
                    <a:cubicBezTo>
                      <a:pt x="0" y="8763"/>
                      <a:pt x="8763" y="0"/>
                      <a:pt x="19572" y="0"/>
                    </a:cubicBezTo>
                    <a:cubicBezTo>
                      <a:pt x="30381" y="0"/>
                      <a:pt x="39144" y="8762"/>
                      <a:pt x="39144" y="19572"/>
                    </a:cubicBezTo>
                    <a:close/>
                  </a:path>
                </a:pathLst>
              </a:custGeom>
              <a:solidFill>
                <a:srgbClr val="9BCAEB"/>
              </a:solidFill>
              <a:ln w="8132" cap="flat">
                <a:noFill/>
                <a:prstDash val="solid"/>
                <a:miter/>
              </a:ln>
            </p:spPr>
            <p:txBody>
              <a:bodyPr rtlCol="0" anchor="ctr"/>
              <a:lstStyle/>
              <a:p>
                <a:endParaRPr lang="en-GB" dirty="0"/>
              </a:p>
            </p:txBody>
          </p:sp>
          <p:sp>
            <p:nvSpPr>
              <p:cNvPr id="21" name="Free-form: Shape 47">
                <a:extLst>
                  <a:ext uri="{FF2B5EF4-FFF2-40B4-BE49-F238E27FC236}">
                    <a16:creationId xmlns:a16="http://schemas.microsoft.com/office/drawing/2014/main" id="{1EAB0929-D568-EB38-C2EF-15CD243BBB80}"/>
                  </a:ext>
                </a:extLst>
              </p:cNvPr>
              <p:cNvSpPr/>
              <p:nvPr/>
            </p:nvSpPr>
            <p:spPr>
              <a:xfrm>
                <a:off x="6554973" y="3297614"/>
                <a:ext cx="39141" cy="19572"/>
              </a:xfrm>
              <a:custGeom>
                <a:avLst/>
                <a:gdLst>
                  <a:gd name="connsiteX0" fmla="*/ 0 w 39141"/>
                  <a:gd name="connsiteY0" fmla="*/ 19572 h 19572"/>
                  <a:gd name="connsiteX1" fmla="*/ 19572 w 39141"/>
                  <a:gd name="connsiteY1" fmla="*/ 0 h 19572"/>
                  <a:gd name="connsiteX2" fmla="*/ 39142 w 39141"/>
                  <a:gd name="connsiteY2" fmla="*/ 19572 h 19572"/>
                  <a:gd name="connsiteX3" fmla="*/ 0 w 39141"/>
                  <a:gd name="connsiteY3" fmla="*/ 19572 h 19572"/>
                </a:gdLst>
                <a:ahLst/>
                <a:cxnLst>
                  <a:cxn ang="0">
                    <a:pos x="connsiteX0" y="connsiteY0"/>
                  </a:cxn>
                  <a:cxn ang="0">
                    <a:pos x="connsiteX1" y="connsiteY1"/>
                  </a:cxn>
                  <a:cxn ang="0">
                    <a:pos x="connsiteX2" y="connsiteY2"/>
                  </a:cxn>
                  <a:cxn ang="0">
                    <a:pos x="connsiteX3" y="connsiteY3"/>
                  </a:cxn>
                </a:cxnLst>
                <a:rect l="l" t="t" r="r" b="b"/>
                <a:pathLst>
                  <a:path w="39141" h="19572">
                    <a:moveTo>
                      <a:pt x="0" y="19572"/>
                    </a:moveTo>
                    <a:cubicBezTo>
                      <a:pt x="0" y="8764"/>
                      <a:pt x="8763" y="0"/>
                      <a:pt x="19572" y="0"/>
                    </a:cubicBezTo>
                    <a:cubicBezTo>
                      <a:pt x="30381" y="0"/>
                      <a:pt x="39142" y="8764"/>
                      <a:pt x="39142" y="19572"/>
                    </a:cubicBezTo>
                    <a:lnTo>
                      <a:pt x="0" y="19572"/>
                    </a:lnTo>
                    <a:close/>
                  </a:path>
                </a:pathLst>
              </a:custGeom>
              <a:solidFill>
                <a:srgbClr val="E5EDF3"/>
              </a:solidFill>
              <a:ln w="8132" cap="flat">
                <a:noFill/>
                <a:prstDash val="solid"/>
                <a:miter/>
              </a:ln>
            </p:spPr>
            <p:txBody>
              <a:bodyPr rtlCol="0" anchor="ctr"/>
              <a:lstStyle/>
              <a:p>
                <a:endParaRPr lang="en-GB" dirty="0"/>
              </a:p>
            </p:txBody>
          </p:sp>
        </p:grpSp>
      </p:grpSp>
      <p:sp>
        <p:nvSpPr>
          <p:cNvPr id="2" name="Title 1">
            <a:extLst>
              <a:ext uri="{FF2B5EF4-FFF2-40B4-BE49-F238E27FC236}">
                <a16:creationId xmlns:a16="http://schemas.microsoft.com/office/drawing/2014/main" id="{AEA3B861-625B-FBFC-0934-C802B73CC0BF}"/>
              </a:ext>
            </a:extLst>
          </p:cNvPr>
          <p:cNvSpPr>
            <a:spLocks noGrp="1"/>
          </p:cNvSpPr>
          <p:nvPr>
            <p:ph type="title"/>
          </p:nvPr>
        </p:nvSpPr>
        <p:spPr>
          <a:xfrm>
            <a:off x="334818" y="3005842"/>
            <a:ext cx="7450419" cy="1259138"/>
          </a:xfrm>
        </p:spPr>
        <p:txBody>
          <a:bodyPr anchor="t"/>
          <a:lstStyle/>
          <a:p>
            <a:br>
              <a:rPr lang="en-US" sz="4400" dirty="0"/>
            </a:br>
            <a:br>
              <a:rPr lang="en-US"/>
            </a:br>
            <a:r>
              <a:rPr lang="en-US" sz="3200"/>
              <a:t>H</a:t>
            </a:r>
            <a:r>
              <a:rPr lang="en-US" sz="3200" dirty="0"/>
              <a:t>.C. Wainwright 25</a:t>
            </a:r>
            <a:r>
              <a:rPr lang="en-US" sz="3200" baseline="30000" dirty="0"/>
              <a:t>th</a:t>
            </a:r>
            <a:r>
              <a:rPr lang="en-US" sz="3200" dirty="0"/>
              <a:t> Annual Global Investment Conference</a:t>
            </a:r>
            <a:br>
              <a:rPr lang="en-US" sz="3200" dirty="0"/>
            </a:br>
            <a:r>
              <a:rPr lang="en-US" sz="3200" dirty="0">
                <a:solidFill>
                  <a:srgbClr val="9BCAEB"/>
                </a:solidFill>
              </a:rPr>
              <a:t>September 11, 2023</a:t>
            </a:r>
            <a:endParaRPr lang="en-US" sz="4400" dirty="0">
              <a:solidFill>
                <a:srgbClr val="9BCAEB"/>
              </a:solidFill>
            </a:endParaRPr>
          </a:p>
        </p:txBody>
      </p:sp>
      <p:pic>
        <p:nvPicPr>
          <p:cNvPr id="46" name="Picture 45">
            <a:extLst>
              <a:ext uri="{FF2B5EF4-FFF2-40B4-BE49-F238E27FC236}">
                <a16:creationId xmlns:a16="http://schemas.microsoft.com/office/drawing/2014/main" id="{C9CC5591-C5E5-6BD8-A893-0DA27F5489B4}"/>
              </a:ext>
            </a:extLst>
          </p:cNvPr>
          <p:cNvPicPr>
            <a:picLocks noChangeAspect="1"/>
          </p:cNvPicPr>
          <p:nvPr/>
        </p:nvPicPr>
        <p:blipFill>
          <a:blip r:embed="rId5"/>
          <a:srcRect/>
          <a:stretch/>
        </p:blipFill>
        <p:spPr>
          <a:xfrm>
            <a:off x="401880" y="2191704"/>
            <a:ext cx="4987053" cy="1289755"/>
          </a:xfrm>
          <a:prstGeom prst="rect">
            <a:avLst/>
          </a:prstGeom>
        </p:spPr>
      </p:pic>
      <p:sp>
        <p:nvSpPr>
          <p:cNvPr id="48" name="Slide Number Placeholder 47">
            <a:extLst>
              <a:ext uri="{FF2B5EF4-FFF2-40B4-BE49-F238E27FC236}">
                <a16:creationId xmlns:a16="http://schemas.microsoft.com/office/drawing/2014/main" id="{C43FFE97-BD7E-7092-F45C-729C89E71A00}"/>
              </a:ext>
            </a:extLst>
          </p:cNvPr>
          <p:cNvSpPr>
            <a:spLocks noGrp="1"/>
          </p:cNvSpPr>
          <p:nvPr>
            <p:ph type="sldNum" sz="quarter" idx="4"/>
          </p:nvPr>
        </p:nvSpPr>
        <p:spPr/>
        <p:txBody>
          <a:bodyPr/>
          <a:lstStyle/>
          <a:p>
            <a:fld id="{9C78B1D6-8B69-448B-B720-81701B3330F4}" type="slidenum">
              <a:rPr lang="en-US" smtClean="0"/>
              <a:pPr/>
              <a:t>1</a:t>
            </a:fld>
            <a:endParaRPr lang="en-US"/>
          </a:p>
        </p:txBody>
      </p:sp>
    </p:spTree>
    <p:extLst>
      <p:ext uri="{BB962C8B-B14F-4D97-AF65-F5344CB8AC3E}">
        <p14:creationId xmlns:p14="http://schemas.microsoft.com/office/powerpoint/2010/main" val="3949136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59AC-480A-1EC8-8291-02BFF7D1B13F}"/>
              </a:ext>
            </a:extLst>
          </p:cNvPr>
          <p:cNvSpPr>
            <a:spLocks noGrp="1"/>
          </p:cNvSpPr>
          <p:nvPr>
            <p:ph type="title"/>
          </p:nvPr>
        </p:nvSpPr>
        <p:spPr/>
        <p:txBody>
          <a:bodyPr/>
          <a:lstStyle/>
          <a:p>
            <a:r>
              <a:rPr lang="en-GB" dirty="0"/>
              <a:t>How Do We Make the World a Healthier Place?</a:t>
            </a:r>
          </a:p>
        </p:txBody>
      </p:sp>
      <p:grpSp>
        <p:nvGrpSpPr>
          <p:cNvPr id="2017" name="Group 2016">
            <a:extLst>
              <a:ext uri="{FF2B5EF4-FFF2-40B4-BE49-F238E27FC236}">
                <a16:creationId xmlns:a16="http://schemas.microsoft.com/office/drawing/2014/main" id="{36127A02-31CB-CFCD-B709-870E33B50365}"/>
              </a:ext>
            </a:extLst>
          </p:cNvPr>
          <p:cNvGrpSpPr/>
          <p:nvPr/>
        </p:nvGrpSpPr>
        <p:grpSpPr>
          <a:xfrm>
            <a:off x="-169401" y="1437495"/>
            <a:ext cx="12419510" cy="5437123"/>
            <a:chOff x="-169401" y="1439083"/>
            <a:chExt cx="12419510" cy="5437123"/>
          </a:xfrm>
        </p:grpSpPr>
        <p:sp>
          <p:nvSpPr>
            <p:cNvPr id="2018" name="Free-form: Shape 292">
              <a:extLst>
                <a:ext uri="{FF2B5EF4-FFF2-40B4-BE49-F238E27FC236}">
                  <a16:creationId xmlns:a16="http://schemas.microsoft.com/office/drawing/2014/main" id="{DEF70619-3959-AD38-1CD8-38F410BBBE04}"/>
                </a:ext>
              </a:extLst>
            </p:cNvPr>
            <p:cNvSpPr/>
            <p:nvPr/>
          </p:nvSpPr>
          <p:spPr>
            <a:xfrm>
              <a:off x="-169401" y="1439083"/>
              <a:ext cx="12419510" cy="2610332"/>
            </a:xfrm>
            <a:custGeom>
              <a:avLst/>
              <a:gdLst>
                <a:gd name="connsiteX0" fmla="*/ 1416207 w 12419510"/>
                <a:gd name="connsiteY0" fmla="*/ 451 h 2610332"/>
                <a:gd name="connsiteX1" fmla="*/ 1425756 w 12419510"/>
                <a:gd name="connsiteY1" fmla="*/ 1662 h 2610332"/>
                <a:gd name="connsiteX2" fmla="*/ 1898183 w 12419510"/>
                <a:gd name="connsiteY2" fmla="*/ 474297 h 2610332"/>
                <a:gd name="connsiteX3" fmla="*/ 2227210 w 12419510"/>
                <a:gd name="connsiteY3" fmla="*/ 329044 h 2610332"/>
                <a:gd name="connsiteX4" fmla="*/ 3070849 w 12419510"/>
                <a:gd name="connsiteY4" fmla="*/ 859918 h 2610332"/>
                <a:gd name="connsiteX5" fmla="*/ 3526410 w 12419510"/>
                <a:gd name="connsiteY5" fmla="*/ 656634 h 2610332"/>
                <a:gd name="connsiteX6" fmla="*/ 4437534 w 12419510"/>
                <a:gd name="connsiteY6" fmla="*/ 1198690 h 2610332"/>
                <a:gd name="connsiteX7" fmla="*/ 5150494 w 12419510"/>
                <a:gd name="connsiteY7" fmla="*/ 1089750 h 2610332"/>
                <a:gd name="connsiteX8" fmla="*/ 5854834 w 12419510"/>
                <a:gd name="connsiteY8" fmla="*/ 679226 h 2610332"/>
                <a:gd name="connsiteX9" fmla="*/ 6436952 w 12419510"/>
                <a:gd name="connsiteY9" fmla="*/ 758287 h 2610332"/>
                <a:gd name="connsiteX10" fmla="*/ 7128736 w 12419510"/>
                <a:gd name="connsiteY10" fmla="*/ 555003 h 2610332"/>
                <a:gd name="connsiteX11" fmla="*/ 8217012 w 12419510"/>
                <a:gd name="connsiteY11" fmla="*/ 442086 h 2610332"/>
                <a:gd name="connsiteX12" fmla="*/ 10025785 w 12419510"/>
                <a:gd name="connsiteY12" fmla="*/ 1270671 h 2610332"/>
                <a:gd name="connsiteX13" fmla="*/ 10612940 w 12419510"/>
                <a:gd name="connsiteY13" fmla="*/ 713103 h 2610332"/>
                <a:gd name="connsiteX14" fmla="*/ 12171525 w 12419510"/>
                <a:gd name="connsiteY14" fmla="*/ 1128240 h 2610332"/>
                <a:gd name="connsiteX15" fmla="*/ 12419510 w 12419510"/>
                <a:gd name="connsiteY15" fmla="*/ 1201481 h 2610332"/>
                <a:gd name="connsiteX16" fmla="*/ 12419510 w 12419510"/>
                <a:gd name="connsiteY16" fmla="*/ 2610332 h 2610332"/>
                <a:gd name="connsiteX17" fmla="*/ 1695711 w 12419510"/>
                <a:gd name="connsiteY17" fmla="*/ 2079538 h 2610332"/>
                <a:gd name="connsiteX18" fmla="*/ 0 w 12419510"/>
                <a:gd name="connsiteY18" fmla="*/ 2068231 h 2610332"/>
                <a:gd name="connsiteX19" fmla="*/ 404964 w 12419510"/>
                <a:gd name="connsiteY19" fmla="*/ 1029304 h 2610332"/>
                <a:gd name="connsiteX20" fmla="*/ 1416207 w 12419510"/>
                <a:gd name="connsiteY20" fmla="*/ 451 h 261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19510" h="2610332">
                  <a:moveTo>
                    <a:pt x="1416207" y="451"/>
                  </a:moveTo>
                  <a:cubicBezTo>
                    <a:pt x="1419956" y="-417"/>
                    <a:pt x="1423150" y="-43"/>
                    <a:pt x="1425756" y="1662"/>
                  </a:cubicBezTo>
                  <a:cubicBezTo>
                    <a:pt x="1583502" y="104876"/>
                    <a:pt x="1729463" y="517794"/>
                    <a:pt x="1898183" y="474297"/>
                  </a:cubicBezTo>
                  <a:cubicBezTo>
                    <a:pt x="2066923" y="430780"/>
                    <a:pt x="2092222" y="283757"/>
                    <a:pt x="2227210" y="329044"/>
                  </a:cubicBezTo>
                  <a:cubicBezTo>
                    <a:pt x="2362198" y="374332"/>
                    <a:pt x="2868377" y="905081"/>
                    <a:pt x="3070849" y="859918"/>
                  </a:cubicBezTo>
                  <a:cubicBezTo>
                    <a:pt x="3273320" y="814735"/>
                    <a:pt x="3332371" y="611472"/>
                    <a:pt x="3526410" y="656634"/>
                  </a:cubicBezTo>
                  <a:cubicBezTo>
                    <a:pt x="3772545" y="713936"/>
                    <a:pt x="4292863" y="1106324"/>
                    <a:pt x="4437534" y="1198690"/>
                  </a:cubicBezTo>
                  <a:cubicBezTo>
                    <a:pt x="4707489" y="1371053"/>
                    <a:pt x="4888950" y="1293013"/>
                    <a:pt x="5150494" y="1089750"/>
                  </a:cubicBezTo>
                  <a:cubicBezTo>
                    <a:pt x="5412016" y="886466"/>
                    <a:pt x="5652364" y="600186"/>
                    <a:pt x="5854834" y="679226"/>
                  </a:cubicBezTo>
                  <a:cubicBezTo>
                    <a:pt x="5980578" y="728324"/>
                    <a:pt x="6208911" y="926694"/>
                    <a:pt x="6436952" y="758287"/>
                  </a:cubicBezTo>
                  <a:cubicBezTo>
                    <a:pt x="6681608" y="577595"/>
                    <a:pt x="6947941" y="399047"/>
                    <a:pt x="7128736" y="555003"/>
                  </a:cubicBezTo>
                  <a:cubicBezTo>
                    <a:pt x="7508361" y="882489"/>
                    <a:pt x="7895230" y="406189"/>
                    <a:pt x="8217012" y="442086"/>
                  </a:cubicBezTo>
                  <a:cubicBezTo>
                    <a:pt x="8419483" y="464657"/>
                    <a:pt x="9772133" y="1270671"/>
                    <a:pt x="10025785" y="1270671"/>
                  </a:cubicBezTo>
                  <a:cubicBezTo>
                    <a:pt x="10194524" y="1270671"/>
                    <a:pt x="10461086" y="713103"/>
                    <a:pt x="10612940" y="713103"/>
                  </a:cubicBezTo>
                  <a:cubicBezTo>
                    <a:pt x="10657228" y="713103"/>
                    <a:pt x="11330226" y="884047"/>
                    <a:pt x="12171525" y="1128240"/>
                  </a:cubicBezTo>
                  <a:lnTo>
                    <a:pt x="12419510" y="1201481"/>
                  </a:lnTo>
                  <a:lnTo>
                    <a:pt x="12419510" y="2610332"/>
                  </a:lnTo>
                  <a:lnTo>
                    <a:pt x="1695711" y="2079538"/>
                  </a:lnTo>
                  <a:lnTo>
                    <a:pt x="0" y="2068231"/>
                  </a:lnTo>
                  <a:cubicBezTo>
                    <a:pt x="67505" y="1706868"/>
                    <a:pt x="404964" y="1029304"/>
                    <a:pt x="404964" y="1029304"/>
                  </a:cubicBezTo>
                  <a:cubicBezTo>
                    <a:pt x="650145" y="1248101"/>
                    <a:pt x="1299996" y="27364"/>
                    <a:pt x="1416207" y="451"/>
                  </a:cubicBezTo>
                  <a:close/>
                </a:path>
              </a:pathLst>
            </a:custGeom>
            <a:solidFill>
              <a:srgbClr val="C3DFF3"/>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019" name="Group 2018">
              <a:extLst>
                <a:ext uri="{FF2B5EF4-FFF2-40B4-BE49-F238E27FC236}">
                  <a16:creationId xmlns:a16="http://schemas.microsoft.com/office/drawing/2014/main" id="{35F6B8A8-21ED-DBCD-B0E5-AA3D156D5F64}"/>
                </a:ext>
              </a:extLst>
            </p:cNvPr>
            <p:cNvGrpSpPr/>
            <p:nvPr/>
          </p:nvGrpSpPr>
          <p:grpSpPr>
            <a:xfrm>
              <a:off x="0" y="2727722"/>
              <a:ext cx="12199310" cy="4148484"/>
              <a:chOff x="0" y="2727722"/>
              <a:chExt cx="12199310" cy="4148484"/>
            </a:xfrm>
          </p:grpSpPr>
          <p:sp>
            <p:nvSpPr>
              <p:cNvPr id="2020" name="Free-form: Shape 296">
                <a:extLst>
                  <a:ext uri="{FF2B5EF4-FFF2-40B4-BE49-F238E27FC236}">
                    <a16:creationId xmlns:a16="http://schemas.microsoft.com/office/drawing/2014/main" id="{F153AB48-85C4-46C8-E159-076207B78069}"/>
                  </a:ext>
                </a:extLst>
              </p:cNvPr>
              <p:cNvSpPr/>
              <p:nvPr/>
            </p:nvSpPr>
            <p:spPr>
              <a:xfrm>
                <a:off x="0" y="2727722"/>
                <a:ext cx="12199310" cy="4148484"/>
              </a:xfrm>
              <a:custGeom>
                <a:avLst/>
                <a:gdLst>
                  <a:gd name="connsiteX0" fmla="*/ 1935404 w 12199310"/>
                  <a:gd name="connsiteY0" fmla="*/ 827 h 4148484"/>
                  <a:gd name="connsiteX1" fmla="*/ 3167786 w 12199310"/>
                  <a:gd name="connsiteY1" fmla="*/ 355153 h 4148484"/>
                  <a:gd name="connsiteX2" fmla="*/ 4613011 w 12199310"/>
                  <a:gd name="connsiteY2" fmla="*/ 135815 h 4148484"/>
                  <a:gd name="connsiteX3" fmla="*/ 5677321 w 12199310"/>
                  <a:gd name="connsiteY3" fmla="*/ 574490 h 4148484"/>
                  <a:gd name="connsiteX4" fmla="*/ 6446917 w 12199310"/>
                  <a:gd name="connsiteY4" fmla="*/ 823998 h 4148484"/>
                  <a:gd name="connsiteX5" fmla="*/ 7055184 w 12199310"/>
                  <a:gd name="connsiteY5" fmla="*/ 903142 h 4148484"/>
                  <a:gd name="connsiteX6" fmla="*/ 8095382 w 12199310"/>
                  <a:gd name="connsiteY6" fmla="*/ 1058015 h 4148484"/>
                  <a:gd name="connsiteX7" fmla="*/ 11966175 w 12199310"/>
                  <a:gd name="connsiteY7" fmla="*/ 1164615 h 4148484"/>
                  <a:gd name="connsiteX8" fmla="*/ 12199310 w 12199310"/>
                  <a:gd name="connsiteY8" fmla="*/ 1164552 h 4148484"/>
                  <a:gd name="connsiteX9" fmla="*/ 12199310 w 12199310"/>
                  <a:gd name="connsiteY9" fmla="*/ 4141194 h 4148484"/>
                  <a:gd name="connsiteX10" fmla="*/ 10160394 w 12199310"/>
                  <a:gd name="connsiteY10" fmla="*/ 4148484 h 4148484"/>
                  <a:gd name="connsiteX11" fmla="*/ 0 w 12199310"/>
                  <a:gd name="connsiteY11" fmla="*/ 4148484 h 4148484"/>
                  <a:gd name="connsiteX12" fmla="*/ 0 w 12199310"/>
                  <a:gd name="connsiteY12" fmla="*/ 253467 h 4148484"/>
                  <a:gd name="connsiteX13" fmla="*/ 213072 w 12199310"/>
                  <a:gd name="connsiteY13" fmla="*/ 249463 h 4148484"/>
                  <a:gd name="connsiteX14" fmla="*/ 680637 w 12199310"/>
                  <a:gd name="connsiteY14" fmla="*/ 253917 h 4148484"/>
                  <a:gd name="connsiteX15" fmla="*/ 1935404 w 12199310"/>
                  <a:gd name="connsiteY15" fmla="*/ 827 h 414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9310" h="4148484">
                    <a:moveTo>
                      <a:pt x="1935404" y="827"/>
                    </a:moveTo>
                    <a:cubicBezTo>
                      <a:pt x="2518291" y="-20078"/>
                      <a:pt x="2852440" y="362336"/>
                      <a:pt x="3167786" y="355153"/>
                    </a:cubicBezTo>
                    <a:cubicBezTo>
                      <a:pt x="3537479" y="346720"/>
                      <a:pt x="4176003" y="151473"/>
                      <a:pt x="4613011" y="135815"/>
                    </a:cubicBezTo>
                    <a:cubicBezTo>
                      <a:pt x="5083545" y="118929"/>
                      <a:pt x="5486404" y="443812"/>
                      <a:pt x="5677321" y="574490"/>
                    </a:cubicBezTo>
                    <a:cubicBezTo>
                      <a:pt x="5923789" y="743230"/>
                      <a:pt x="6278863" y="680577"/>
                      <a:pt x="6446917" y="823998"/>
                    </a:cubicBezTo>
                    <a:cubicBezTo>
                      <a:pt x="6614970" y="967420"/>
                      <a:pt x="6978602" y="918426"/>
                      <a:pt x="7055184" y="903142"/>
                    </a:cubicBezTo>
                    <a:cubicBezTo>
                      <a:pt x="7391416" y="836013"/>
                      <a:pt x="7803085" y="919841"/>
                      <a:pt x="8095382" y="1058015"/>
                    </a:cubicBezTo>
                    <a:cubicBezTo>
                      <a:pt x="8268089" y="1139647"/>
                      <a:pt x="10118371" y="1162676"/>
                      <a:pt x="11966175" y="1164615"/>
                    </a:cubicBezTo>
                    <a:lnTo>
                      <a:pt x="12199310" y="1164552"/>
                    </a:lnTo>
                    <a:lnTo>
                      <a:pt x="12199310" y="4141194"/>
                    </a:lnTo>
                    <a:lnTo>
                      <a:pt x="10160394" y="4148484"/>
                    </a:lnTo>
                    <a:lnTo>
                      <a:pt x="0" y="4148484"/>
                    </a:lnTo>
                    <a:lnTo>
                      <a:pt x="0" y="253467"/>
                    </a:lnTo>
                    <a:lnTo>
                      <a:pt x="213072" y="249463"/>
                    </a:lnTo>
                    <a:cubicBezTo>
                      <a:pt x="458087" y="245814"/>
                      <a:pt x="629599" y="246558"/>
                      <a:pt x="680637" y="253917"/>
                    </a:cubicBezTo>
                    <a:cubicBezTo>
                      <a:pt x="1207201" y="329833"/>
                      <a:pt x="1464871" y="17693"/>
                      <a:pt x="1935404" y="827"/>
                    </a:cubicBezTo>
                    <a:close/>
                  </a:path>
                </a:pathLst>
              </a:custGeom>
              <a:solidFill>
                <a:srgbClr val="E7EEF4"/>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pic>
            <p:nvPicPr>
              <p:cNvPr id="2021" name="Picture 2020" descr="A picture containing text, sign&#10;&#10;Description automatically generated">
                <a:extLst>
                  <a:ext uri="{FF2B5EF4-FFF2-40B4-BE49-F238E27FC236}">
                    <a16:creationId xmlns:a16="http://schemas.microsoft.com/office/drawing/2014/main" id="{86C252CA-43D4-DA24-8547-B1659B01AC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881" y="6152124"/>
                <a:ext cx="1588605" cy="410846"/>
              </a:xfrm>
              <a:prstGeom prst="rect">
                <a:avLst/>
              </a:prstGeom>
            </p:spPr>
          </p:pic>
        </p:grpSp>
      </p:grpSp>
      <p:grpSp>
        <p:nvGrpSpPr>
          <p:cNvPr id="2022" name="Group 2021">
            <a:extLst>
              <a:ext uri="{FF2B5EF4-FFF2-40B4-BE49-F238E27FC236}">
                <a16:creationId xmlns:a16="http://schemas.microsoft.com/office/drawing/2014/main" id="{426A9C5D-F9D8-D6B8-AF00-4BF50D67788D}"/>
              </a:ext>
            </a:extLst>
          </p:cNvPr>
          <p:cNvGrpSpPr/>
          <p:nvPr/>
        </p:nvGrpSpPr>
        <p:grpSpPr>
          <a:xfrm>
            <a:off x="364881" y="3444536"/>
            <a:ext cx="4702620" cy="2441691"/>
            <a:chOff x="364881" y="3444536"/>
            <a:chExt cx="4702620" cy="2441691"/>
          </a:xfrm>
        </p:grpSpPr>
        <p:sp>
          <p:nvSpPr>
            <p:cNvPr id="2023" name="Free-form: Shape 1568">
              <a:extLst>
                <a:ext uri="{FF2B5EF4-FFF2-40B4-BE49-F238E27FC236}">
                  <a16:creationId xmlns:a16="http://schemas.microsoft.com/office/drawing/2014/main" id="{06960528-74D8-525A-EC51-A68BF95885C4}"/>
                </a:ext>
              </a:extLst>
            </p:cNvPr>
            <p:cNvSpPr/>
            <p:nvPr/>
          </p:nvSpPr>
          <p:spPr>
            <a:xfrm>
              <a:off x="3540673" y="3920011"/>
              <a:ext cx="20410" cy="397668"/>
            </a:xfrm>
            <a:custGeom>
              <a:avLst/>
              <a:gdLst>
                <a:gd name="connsiteX0" fmla="*/ 0 w 20821"/>
                <a:gd name="connsiteY0" fmla="*/ 0 h 405672"/>
                <a:gd name="connsiteX1" fmla="*/ 0 w 20821"/>
                <a:gd name="connsiteY1" fmla="*/ 405672 h 405672"/>
              </a:gdLst>
              <a:ahLst/>
              <a:cxnLst>
                <a:cxn ang="0">
                  <a:pos x="connsiteX0" y="connsiteY0"/>
                </a:cxn>
                <a:cxn ang="0">
                  <a:pos x="connsiteX1" y="connsiteY1"/>
                </a:cxn>
              </a:cxnLst>
              <a:rect l="l" t="t" r="r" b="b"/>
              <a:pathLst>
                <a:path w="20821" h="405672">
                  <a:moveTo>
                    <a:pt x="0" y="0"/>
                  </a:moveTo>
                  <a:lnTo>
                    <a:pt x="0" y="405672"/>
                  </a:lnTo>
                </a:path>
              </a:pathLst>
            </a:custGeom>
            <a:solidFill>
              <a:srgbClr val="FFFFFF"/>
            </a:solidFill>
            <a:ln w="10407"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24" name="Free-form: Shape 1569">
              <a:extLst>
                <a:ext uri="{FF2B5EF4-FFF2-40B4-BE49-F238E27FC236}">
                  <a16:creationId xmlns:a16="http://schemas.microsoft.com/office/drawing/2014/main" id="{B13090BA-5FAC-BC33-BCB0-4B50D86DB07D}"/>
                </a:ext>
              </a:extLst>
            </p:cNvPr>
            <p:cNvSpPr/>
            <p:nvPr/>
          </p:nvSpPr>
          <p:spPr>
            <a:xfrm>
              <a:off x="4345195" y="3920011"/>
              <a:ext cx="20410" cy="397668"/>
            </a:xfrm>
            <a:custGeom>
              <a:avLst/>
              <a:gdLst>
                <a:gd name="connsiteX0" fmla="*/ 0 w 20821"/>
                <a:gd name="connsiteY0" fmla="*/ 0 h 405672"/>
                <a:gd name="connsiteX1" fmla="*/ 0 w 20821"/>
                <a:gd name="connsiteY1" fmla="*/ 405672 h 405672"/>
              </a:gdLst>
              <a:ahLst/>
              <a:cxnLst>
                <a:cxn ang="0">
                  <a:pos x="connsiteX0" y="connsiteY0"/>
                </a:cxn>
                <a:cxn ang="0">
                  <a:pos x="connsiteX1" y="connsiteY1"/>
                </a:cxn>
              </a:cxnLst>
              <a:rect l="l" t="t" r="r" b="b"/>
              <a:pathLst>
                <a:path w="20821" h="405672">
                  <a:moveTo>
                    <a:pt x="0" y="0"/>
                  </a:moveTo>
                  <a:lnTo>
                    <a:pt x="0" y="405672"/>
                  </a:lnTo>
                </a:path>
              </a:pathLst>
            </a:custGeom>
            <a:solidFill>
              <a:srgbClr val="FFFFFF"/>
            </a:solidFill>
            <a:ln w="10407"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25" name="Free-form: Shape 1570">
              <a:extLst>
                <a:ext uri="{FF2B5EF4-FFF2-40B4-BE49-F238E27FC236}">
                  <a16:creationId xmlns:a16="http://schemas.microsoft.com/office/drawing/2014/main" id="{192A1568-0C33-A9E3-088A-42CBBCF6E7CF}"/>
                </a:ext>
              </a:extLst>
            </p:cNvPr>
            <p:cNvSpPr/>
            <p:nvPr/>
          </p:nvSpPr>
          <p:spPr>
            <a:xfrm>
              <a:off x="2234102" y="5490152"/>
              <a:ext cx="172065" cy="392442"/>
            </a:xfrm>
            <a:custGeom>
              <a:avLst/>
              <a:gdLst>
                <a:gd name="connsiteX0" fmla="*/ 29317 w 175528"/>
                <a:gd name="connsiteY0" fmla="*/ 979 h 400341"/>
                <a:gd name="connsiteX1" fmla="*/ 19968 w 175528"/>
                <a:gd name="connsiteY1" fmla="*/ 72397 h 400341"/>
                <a:gd name="connsiteX2" fmla="*/ 12472 w 175528"/>
                <a:gd name="connsiteY2" fmla="*/ 127304 h 400341"/>
                <a:gd name="connsiteX3" fmla="*/ 0 w 175528"/>
                <a:gd name="connsiteY3" fmla="*/ 241679 h 400341"/>
                <a:gd name="connsiteX4" fmla="*/ 0 w 175528"/>
                <a:gd name="connsiteY4" fmla="*/ 256650 h 400341"/>
                <a:gd name="connsiteX5" fmla="*/ 13534 w 175528"/>
                <a:gd name="connsiteY5" fmla="*/ 365632 h 400341"/>
                <a:gd name="connsiteX6" fmla="*/ 43559 w 175528"/>
                <a:gd name="connsiteY6" fmla="*/ 395552 h 400341"/>
                <a:gd name="connsiteX7" fmla="*/ 48806 w 175528"/>
                <a:gd name="connsiteY7" fmla="*/ 396635 h 400341"/>
                <a:gd name="connsiteX8" fmla="*/ 48765 w 175528"/>
                <a:gd name="connsiteY8" fmla="*/ 396823 h 400341"/>
                <a:gd name="connsiteX9" fmla="*/ 81288 w 175528"/>
                <a:gd name="connsiteY9" fmla="*/ 400342 h 400341"/>
                <a:gd name="connsiteX10" fmla="*/ 81934 w 175528"/>
                <a:gd name="connsiteY10" fmla="*/ 400342 h 400341"/>
                <a:gd name="connsiteX11" fmla="*/ 93594 w 175528"/>
                <a:gd name="connsiteY11" fmla="*/ 400342 h 400341"/>
                <a:gd name="connsiteX12" fmla="*/ 94240 w 175528"/>
                <a:gd name="connsiteY12" fmla="*/ 400342 h 400341"/>
                <a:gd name="connsiteX13" fmla="*/ 126742 w 175528"/>
                <a:gd name="connsiteY13" fmla="*/ 396823 h 400341"/>
                <a:gd name="connsiteX14" fmla="*/ 126722 w 175528"/>
                <a:gd name="connsiteY14" fmla="*/ 396635 h 400341"/>
                <a:gd name="connsiteX15" fmla="*/ 131969 w 175528"/>
                <a:gd name="connsiteY15" fmla="*/ 395552 h 400341"/>
                <a:gd name="connsiteX16" fmla="*/ 161973 w 175528"/>
                <a:gd name="connsiteY16" fmla="*/ 365632 h 400341"/>
                <a:gd name="connsiteX17" fmla="*/ 175528 w 175528"/>
                <a:gd name="connsiteY17" fmla="*/ 256421 h 400341"/>
                <a:gd name="connsiteX18" fmla="*/ 175528 w 175528"/>
                <a:gd name="connsiteY18" fmla="*/ 241679 h 400341"/>
                <a:gd name="connsiteX19" fmla="*/ 163056 w 175528"/>
                <a:gd name="connsiteY19" fmla="*/ 127304 h 400341"/>
                <a:gd name="connsiteX20" fmla="*/ 155435 w 175528"/>
                <a:gd name="connsiteY20" fmla="*/ 71315 h 400341"/>
                <a:gd name="connsiteX21" fmla="*/ 146211 w 175528"/>
                <a:gd name="connsiteY21" fmla="*/ 0 h 400341"/>
                <a:gd name="connsiteX22" fmla="*/ 29317 w 175528"/>
                <a:gd name="connsiteY22" fmla="*/ 979 h 4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5528" h="400341">
                  <a:moveTo>
                    <a:pt x="29317" y="979"/>
                  </a:moveTo>
                  <a:cubicBezTo>
                    <a:pt x="25840" y="22696"/>
                    <a:pt x="22737" y="49098"/>
                    <a:pt x="19968" y="72397"/>
                  </a:cubicBezTo>
                  <a:cubicBezTo>
                    <a:pt x="17095" y="96863"/>
                    <a:pt x="14596" y="117976"/>
                    <a:pt x="12472" y="127304"/>
                  </a:cubicBezTo>
                  <a:cubicBezTo>
                    <a:pt x="4206" y="163680"/>
                    <a:pt x="0" y="202159"/>
                    <a:pt x="0" y="241679"/>
                  </a:cubicBezTo>
                  <a:lnTo>
                    <a:pt x="0" y="256650"/>
                  </a:lnTo>
                  <a:cubicBezTo>
                    <a:pt x="1770" y="296774"/>
                    <a:pt x="4726" y="330672"/>
                    <a:pt x="13534" y="365632"/>
                  </a:cubicBezTo>
                  <a:cubicBezTo>
                    <a:pt x="17344" y="380707"/>
                    <a:pt x="28838" y="392179"/>
                    <a:pt x="43559" y="395552"/>
                  </a:cubicBezTo>
                  <a:cubicBezTo>
                    <a:pt x="45329" y="395969"/>
                    <a:pt x="47057" y="396281"/>
                    <a:pt x="48806" y="396635"/>
                  </a:cubicBezTo>
                  <a:lnTo>
                    <a:pt x="48765" y="396823"/>
                  </a:lnTo>
                  <a:cubicBezTo>
                    <a:pt x="60363" y="399176"/>
                    <a:pt x="71315" y="400342"/>
                    <a:pt x="81288" y="400342"/>
                  </a:cubicBezTo>
                  <a:lnTo>
                    <a:pt x="81934" y="400342"/>
                  </a:lnTo>
                  <a:lnTo>
                    <a:pt x="93594" y="400342"/>
                  </a:lnTo>
                  <a:lnTo>
                    <a:pt x="94240" y="400342"/>
                  </a:lnTo>
                  <a:cubicBezTo>
                    <a:pt x="104213" y="400342"/>
                    <a:pt x="115165" y="399176"/>
                    <a:pt x="126742" y="396823"/>
                  </a:cubicBezTo>
                  <a:lnTo>
                    <a:pt x="126722" y="396635"/>
                  </a:lnTo>
                  <a:cubicBezTo>
                    <a:pt x="128471" y="396281"/>
                    <a:pt x="130178" y="395969"/>
                    <a:pt x="131969" y="395552"/>
                  </a:cubicBezTo>
                  <a:cubicBezTo>
                    <a:pt x="146669" y="392179"/>
                    <a:pt x="158184" y="380707"/>
                    <a:pt x="161973" y="365632"/>
                  </a:cubicBezTo>
                  <a:cubicBezTo>
                    <a:pt x="170802" y="330651"/>
                    <a:pt x="173758" y="296774"/>
                    <a:pt x="175528" y="256421"/>
                  </a:cubicBezTo>
                  <a:lnTo>
                    <a:pt x="175528" y="241679"/>
                  </a:lnTo>
                  <a:cubicBezTo>
                    <a:pt x="175528" y="202159"/>
                    <a:pt x="171322" y="163680"/>
                    <a:pt x="163056" y="127304"/>
                  </a:cubicBezTo>
                  <a:cubicBezTo>
                    <a:pt x="160911" y="117852"/>
                    <a:pt x="158371" y="96301"/>
                    <a:pt x="155435" y="71315"/>
                  </a:cubicBezTo>
                  <a:cubicBezTo>
                    <a:pt x="152728" y="48140"/>
                    <a:pt x="149626" y="21905"/>
                    <a:pt x="146211" y="0"/>
                  </a:cubicBezTo>
                  <a:lnTo>
                    <a:pt x="29317" y="979"/>
                  </a:ln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26" name="Free-form: Shape 1571">
              <a:extLst>
                <a:ext uri="{FF2B5EF4-FFF2-40B4-BE49-F238E27FC236}">
                  <a16:creationId xmlns:a16="http://schemas.microsoft.com/office/drawing/2014/main" id="{CE611EED-6682-0347-D1ED-1AF03D33C13E}"/>
                </a:ext>
              </a:extLst>
            </p:cNvPr>
            <p:cNvSpPr/>
            <p:nvPr/>
          </p:nvSpPr>
          <p:spPr>
            <a:xfrm>
              <a:off x="2254554" y="5680586"/>
              <a:ext cx="131182" cy="182086"/>
            </a:xfrm>
            <a:custGeom>
              <a:avLst/>
              <a:gdLst>
                <a:gd name="connsiteX0" fmla="*/ 131386 w 133822"/>
                <a:gd name="connsiteY0" fmla="*/ 0 h 185751"/>
                <a:gd name="connsiteX1" fmla="*/ 4102 w 133822"/>
                <a:gd name="connsiteY1" fmla="*/ 44080 h 185751"/>
                <a:gd name="connsiteX2" fmla="*/ 0 w 133822"/>
                <a:gd name="connsiteY2" fmla="*/ 47745 h 185751"/>
                <a:gd name="connsiteX3" fmla="*/ 0 w 133822"/>
                <a:gd name="connsiteY3" fmla="*/ 47807 h 185751"/>
                <a:gd name="connsiteX4" fmla="*/ 1270 w 133822"/>
                <a:gd name="connsiteY4" fmla="*/ 50618 h 185751"/>
                <a:gd name="connsiteX5" fmla="*/ 33544 w 133822"/>
                <a:gd name="connsiteY5" fmla="*/ 182982 h 185751"/>
                <a:gd name="connsiteX6" fmla="*/ 60550 w 133822"/>
                <a:gd name="connsiteY6" fmla="*/ 185752 h 185751"/>
                <a:gd name="connsiteX7" fmla="*/ 73272 w 133822"/>
                <a:gd name="connsiteY7" fmla="*/ 185752 h 185751"/>
                <a:gd name="connsiteX8" fmla="*/ 107607 w 133822"/>
                <a:gd name="connsiteY8" fmla="*/ 181504 h 185751"/>
                <a:gd name="connsiteX9" fmla="*/ 120600 w 133822"/>
                <a:gd name="connsiteY9" fmla="*/ 168740 h 185751"/>
                <a:gd name="connsiteX10" fmla="*/ 133822 w 133822"/>
                <a:gd name="connsiteY10" fmla="*/ 64111 h 185751"/>
                <a:gd name="connsiteX11" fmla="*/ 133822 w 133822"/>
                <a:gd name="connsiteY11" fmla="*/ 49639 h 185751"/>
                <a:gd name="connsiteX12" fmla="*/ 131386 w 133822"/>
                <a:gd name="connsiteY12" fmla="*/ 0 h 1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822" h="185751">
                  <a:moveTo>
                    <a:pt x="131386" y="0"/>
                  </a:moveTo>
                  <a:cubicBezTo>
                    <a:pt x="104734" y="29651"/>
                    <a:pt x="60383" y="48557"/>
                    <a:pt x="4102" y="44080"/>
                  </a:cubicBezTo>
                  <a:cubicBezTo>
                    <a:pt x="1916" y="43893"/>
                    <a:pt x="42" y="45579"/>
                    <a:pt x="0" y="47745"/>
                  </a:cubicBezTo>
                  <a:cubicBezTo>
                    <a:pt x="0" y="47765"/>
                    <a:pt x="0" y="47786"/>
                    <a:pt x="0" y="47807"/>
                  </a:cubicBezTo>
                  <a:cubicBezTo>
                    <a:pt x="0" y="48890"/>
                    <a:pt x="1707" y="51617"/>
                    <a:pt x="1270" y="50618"/>
                  </a:cubicBezTo>
                  <a:cubicBezTo>
                    <a:pt x="0" y="47807"/>
                    <a:pt x="-4164" y="173384"/>
                    <a:pt x="33544" y="182982"/>
                  </a:cubicBezTo>
                  <a:cubicBezTo>
                    <a:pt x="43205" y="184773"/>
                    <a:pt x="52429" y="185752"/>
                    <a:pt x="60550" y="185752"/>
                  </a:cubicBezTo>
                  <a:lnTo>
                    <a:pt x="73272" y="185752"/>
                  </a:lnTo>
                  <a:cubicBezTo>
                    <a:pt x="83412" y="185752"/>
                    <a:pt x="95281" y="184274"/>
                    <a:pt x="107607" y="181504"/>
                  </a:cubicBezTo>
                  <a:cubicBezTo>
                    <a:pt x="113958" y="180068"/>
                    <a:pt x="118934" y="175174"/>
                    <a:pt x="120600" y="168740"/>
                  </a:cubicBezTo>
                  <a:cubicBezTo>
                    <a:pt x="129158" y="135592"/>
                    <a:pt x="132073" y="102922"/>
                    <a:pt x="133822" y="64111"/>
                  </a:cubicBezTo>
                  <a:lnTo>
                    <a:pt x="133822" y="49639"/>
                  </a:lnTo>
                  <a:cubicBezTo>
                    <a:pt x="133822" y="32857"/>
                    <a:pt x="132968" y="16283"/>
                    <a:pt x="131386" y="0"/>
                  </a:cubicBez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27" name="Free-form: Shape 1572">
              <a:extLst>
                <a:ext uri="{FF2B5EF4-FFF2-40B4-BE49-F238E27FC236}">
                  <a16:creationId xmlns:a16="http://schemas.microsoft.com/office/drawing/2014/main" id="{CC0A8290-C422-178C-698C-6CF4E63054BC}"/>
                </a:ext>
              </a:extLst>
            </p:cNvPr>
            <p:cNvSpPr/>
            <p:nvPr/>
          </p:nvSpPr>
          <p:spPr>
            <a:xfrm>
              <a:off x="2231632" y="5463576"/>
              <a:ext cx="177678" cy="422651"/>
            </a:xfrm>
            <a:custGeom>
              <a:avLst/>
              <a:gdLst>
                <a:gd name="connsiteX0" fmla="*/ 168365 w 181254"/>
                <a:gd name="connsiteY0" fmla="*/ 155602 h 431158"/>
                <a:gd name="connsiteX1" fmla="*/ 160516 w 181254"/>
                <a:gd name="connsiteY1" fmla="*/ 99091 h 431158"/>
                <a:gd name="connsiteX2" fmla="*/ 150979 w 181254"/>
                <a:gd name="connsiteY2" fmla="*/ 27110 h 431158"/>
                <a:gd name="connsiteX3" fmla="*/ 150979 w 181254"/>
                <a:gd name="connsiteY3" fmla="*/ 0 h 431158"/>
                <a:gd name="connsiteX4" fmla="*/ 140152 w 181254"/>
                <a:gd name="connsiteY4" fmla="*/ 0 h 431158"/>
                <a:gd name="connsiteX5" fmla="*/ 140152 w 181254"/>
                <a:gd name="connsiteY5" fmla="*/ 27547 h 431158"/>
                <a:gd name="connsiteX6" fmla="*/ 140214 w 181254"/>
                <a:gd name="connsiteY6" fmla="*/ 28422 h 431158"/>
                <a:gd name="connsiteX7" fmla="*/ 149771 w 181254"/>
                <a:gd name="connsiteY7" fmla="*/ 100382 h 431158"/>
                <a:gd name="connsiteX8" fmla="*/ 157830 w 181254"/>
                <a:gd name="connsiteY8" fmla="*/ 158038 h 431158"/>
                <a:gd name="connsiteX9" fmla="*/ 170427 w 181254"/>
                <a:gd name="connsiteY9" fmla="*/ 271017 h 431158"/>
                <a:gd name="connsiteX10" fmla="*/ 170448 w 181254"/>
                <a:gd name="connsiteY10" fmla="*/ 285655 h 431158"/>
                <a:gd name="connsiteX11" fmla="*/ 156789 w 181254"/>
                <a:gd name="connsiteY11" fmla="*/ 393408 h 431158"/>
                <a:gd name="connsiteX12" fmla="*/ 133884 w 181254"/>
                <a:gd name="connsiteY12" fmla="*/ 415792 h 431158"/>
                <a:gd name="connsiteX13" fmla="*/ 96655 w 181254"/>
                <a:gd name="connsiteY13" fmla="*/ 420351 h 431158"/>
                <a:gd name="connsiteX14" fmla="*/ 84599 w 181254"/>
                <a:gd name="connsiteY14" fmla="*/ 420351 h 431158"/>
                <a:gd name="connsiteX15" fmla="*/ 47349 w 181254"/>
                <a:gd name="connsiteY15" fmla="*/ 415792 h 431158"/>
                <a:gd name="connsiteX16" fmla="*/ 24466 w 181254"/>
                <a:gd name="connsiteY16" fmla="*/ 393408 h 431158"/>
                <a:gd name="connsiteX17" fmla="*/ 10827 w 181254"/>
                <a:gd name="connsiteY17" fmla="*/ 285905 h 431158"/>
                <a:gd name="connsiteX18" fmla="*/ 10827 w 181254"/>
                <a:gd name="connsiteY18" fmla="*/ 271017 h 431158"/>
                <a:gd name="connsiteX19" fmla="*/ 23404 w 181254"/>
                <a:gd name="connsiteY19" fmla="*/ 158038 h 431158"/>
                <a:gd name="connsiteX20" fmla="*/ 31358 w 181254"/>
                <a:gd name="connsiteY20" fmla="*/ 101486 h 431158"/>
                <a:gd name="connsiteX21" fmla="*/ 41019 w 181254"/>
                <a:gd name="connsiteY21" fmla="*/ 29421 h 431158"/>
                <a:gd name="connsiteX22" fmla="*/ 41102 w 181254"/>
                <a:gd name="connsiteY22" fmla="*/ 979 h 431158"/>
                <a:gd name="connsiteX23" fmla="*/ 30275 w 181254"/>
                <a:gd name="connsiteY23" fmla="*/ 979 h 431158"/>
                <a:gd name="connsiteX24" fmla="*/ 30275 w 181254"/>
                <a:gd name="connsiteY24" fmla="*/ 28089 h 431158"/>
                <a:gd name="connsiteX25" fmla="*/ 20634 w 181254"/>
                <a:gd name="connsiteY25" fmla="*/ 100174 h 431158"/>
                <a:gd name="connsiteX26" fmla="*/ 12868 w 181254"/>
                <a:gd name="connsiteY26" fmla="*/ 155602 h 431158"/>
                <a:gd name="connsiteX27" fmla="*/ 0 w 181254"/>
                <a:gd name="connsiteY27" fmla="*/ 271017 h 431158"/>
                <a:gd name="connsiteX28" fmla="*/ 0 w 181254"/>
                <a:gd name="connsiteY28" fmla="*/ 286134 h 431158"/>
                <a:gd name="connsiteX29" fmla="*/ 13992 w 181254"/>
                <a:gd name="connsiteY29" fmla="*/ 396115 h 431158"/>
                <a:gd name="connsiteX30" fmla="*/ 44975 w 181254"/>
                <a:gd name="connsiteY30" fmla="*/ 426327 h 431158"/>
                <a:gd name="connsiteX31" fmla="*/ 50410 w 181254"/>
                <a:gd name="connsiteY31" fmla="*/ 427431 h 431158"/>
                <a:gd name="connsiteX32" fmla="*/ 50368 w 181254"/>
                <a:gd name="connsiteY32" fmla="*/ 427618 h 431158"/>
                <a:gd name="connsiteX33" fmla="*/ 83933 w 181254"/>
                <a:gd name="connsiteY33" fmla="*/ 431158 h 431158"/>
                <a:gd name="connsiteX34" fmla="*/ 84599 w 181254"/>
                <a:gd name="connsiteY34" fmla="*/ 431158 h 431158"/>
                <a:gd name="connsiteX35" fmla="*/ 96655 w 181254"/>
                <a:gd name="connsiteY35" fmla="*/ 431158 h 431158"/>
                <a:gd name="connsiteX36" fmla="*/ 97321 w 181254"/>
                <a:gd name="connsiteY36" fmla="*/ 431158 h 431158"/>
                <a:gd name="connsiteX37" fmla="*/ 130886 w 181254"/>
                <a:gd name="connsiteY37" fmla="*/ 427618 h 431158"/>
                <a:gd name="connsiteX38" fmla="*/ 130844 w 181254"/>
                <a:gd name="connsiteY38" fmla="*/ 427431 h 431158"/>
                <a:gd name="connsiteX39" fmla="*/ 136258 w 181254"/>
                <a:gd name="connsiteY39" fmla="*/ 426327 h 431158"/>
                <a:gd name="connsiteX40" fmla="*/ 167262 w 181254"/>
                <a:gd name="connsiteY40" fmla="*/ 396115 h 431158"/>
                <a:gd name="connsiteX41" fmla="*/ 181254 w 181254"/>
                <a:gd name="connsiteY41" fmla="*/ 285905 h 431158"/>
                <a:gd name="connsiteX42" fmla="*/ 181254 w 181254"/>
                <a:gd name="connsiteY42" fmla="*/ 271017 h 431158"/>
                <a:gd name="connsiteX43" fmla="*/ 168365 w 181254"/>
                <a:gd name="connsiteY43" fmla="*/ 155602 h 43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1254" h="431158">
                  <a:moveTo>
                    <a:pt x="168365" y="155602"/>
                  </a:moveTo>
                  <a:cubicBezTo>
                    <a:pt x="166158" y="146065"/>
                    <a:pt x="163535" y="124286"/>
                    <a:pt x="160516" y="99091"/>
                  </a:cubicBezTo>
                  <a:cubicBezTo>
                    <a:pt x="157705" y="75708"/>
                    <a:pt x="154519" y="49223"/>
                    <a:pt x="150979" y="27110"/>
                  </a:cubicBezTo>
                  <a:lnTo>
                    <a:pt x="150979" y="0"/>
                  </a:lnTo>
                  <a:lnTo>
                    <a:pt x="140152" y="0"/>
                  </a:lnTo>
                  <a:lnTo>
                    <a:pt x="140152" y="27547"/>
                  </a:lnTo>
                  <a:lnTo>
                    <a:pt x="140214" y="28422"/>
                  </a:lnTo>
                  <a:cubicBezTo>
                    <a:pt x="143754" y="50389"/>
                    <a:pt x="146961" y="76936"/>
                    <a:pt x="149771" y="100382"/>
                  </a:cubicBezTo>
                  <a:cubicBezTo>
                    <a:pt x="152832" y="125910"/>
                    <a:pt x="155477" y="147939"/>
                    <a:pt x="157830" y="158038"/>
                  </a:cubicBezTo>
                  <a:cubicBezTo>
                    <a:pt x="166200" y="193956"/>
                    <a:pt x="170427" y="231955"/>
                    <a:pt x="170427" y="271017"/>
                  </a:cubicBezTo>
                  <a:lnTo>
                    <a:pt x="170448" y="285655"/>
                  </a:lnTo>
                  <a:cubicBezTo>
                    <a:pt x="168657" y="325466"/>
                    <a:pt x="165659" y="359031"/>
                    <a:pt x="156789" y="393408"/>
                  </a:cubicBezTo>
                  <a:cubicBezTo>
                    <a:pt x="153873" y="404694"/>
                    <a:pt x="145107" y="413251"/>
                    <a:pt x="133884" y="415792"/>
                  </a:cubicBezTo>
                  <a:cubicBezTo>
                    <a:pt x="120454" y="418810"/>
                    <a:pt x="107920" y="420351"/>
                    <a:pt x="96655" y="420351"/>
                  </a:cubicBezTo>
                  <a:lnTo>
                    <a:pt x="84599" y="420351"/>
                  </a:lnTo>
                  <a:cubicBezTo>
                    <a:pt x="73335" y="420351"/>
                    <a:pt x="60800" y="418810"/>
                    <a:pt x="47349" y="415792"/>
                  </a:cubicBezTo>
                  <a:cubicBezTo>
                    <a:pt x="36147" y="413251"/>
                    <a:pt x="27360" y="404694"/>
                    <a:pt x="24466" y="393408"/>
                  </a:cubicBezTo>
                  <a:cubicBezTo>
                    <a:pt x="15595" y="359031"/>
                    <a:pt x="12597" y="325487"/>
                    <a:pt x="10827" y="285905"/>
                  </a:cubicBezTo>
                  <a:lnTo>
                    <a:pt x="10827" y="271017"/>
                  </a:lnTo>
                  <a:cubicBezTo>
                    <a:pt x="10827" y="231955"/>
                    <a:pt x="15054" y="193956"/>
                    <a:pt x="23404" y="158038"/>
                  </a:cubicBezTo>
                  <a:cubicBezTo>
                    <a:pt x="25736" y="148064"/>
                    <a:pt x="28338" y="126472"/>
                    <a:pt x="31358" y="101486"/>
                  </a:cubicBezTo>
                  <a:cubicBezTo>
                    <a:pt x="34210" y="77915"/>
                    <a:pt x="37438" y="51201"/>
                    <a:pt x="41019" y="29421"/>
                  </a:cubicBezTo>
                  <a:lnTo>
                    <a:pt x="41102" y="979"/>
                  </a:lnTo>
                  <a:lnTo>
                    <a:pt x="30275" y="979"/>
                  </a:lnTo>
                  <a:lnTo>
                    <a:pt x="30275" y="28089"/>
                  </a:lnTo>
                  <a:cubicBezTo>
                    <a:pt x="26694" y="50014"/>
                    <a:pt x="23466" y="76666"/>
                    <a:pt x="20634" y="100174"/>
                  </a:cubicBezTo>
                  <a:cubicBezTo>
                    <a:pt x="17636" y="124868"/>
                    <a:pt x="15075" y="146190"/>
                    <a:pt x="12868" y="155602"/>
                  </a:cubicBezTo>
                  <a:cubicBezTo>
                    <a:pt x="4331" y="192311"/>
                    <a:pt x="0" y="231143"/>
                    <a:pt x="0" y="271017"/>
                  </a:cubicBezTo>
                  <a:lnTo>
                    <a:pt x="0" y="286134"/>
                  </a:lnTo>
                  <a:cubicBezTo>
                    <a:pt x="1812" y="326632"/>
                    <a:pt x="4893" y="360842"/>
                    <a:pt x="13992" y="396115"/>
                  </a:cubicBezTo>
                  <a:cubicBezTo>
                    <a:pt x="17907" y="411336"/>
                    <a:pt x="29775" y="422913"/>
                    <a:pt x="44975" y="426327"/>
                  </a:cubicBezTo>
                  <a:cubicBezTo>
                    <a:pt x="46808" y="426744"/>
                    <a:pt x="48598" y="427056"/>
                    <a:pt x="50410" y="427431"/>
                  </a:cubicBezTo>
                  <a:lnTo>
                    <a:pt x="50368" y="427618"/>
                  </a:lnTo>
                  <a:cubicBezTo>
                    <a:pt x="62341" y="429971"/>
                    <a:pt x="73626" y="431158"/>
                    <a:pt x="83933" y="431158"/>
                  </a:cubicBezTo>
                  <a:lnTo>
                    <a:pt x="84599" y="431158"/>
                  </a:lnTo>
                  <a:lnTo>
                    <a:pt x="96655" y="431158"/>
                  </a:lnTo>
                  <a:lnTo>
                    <a:pt x="97321" y="431158"/>
                  </a:lnTo>
                  <a:cubicBezTo>
                    <a:pt x="107628" y="431158"/>
                    <a:pt x="118914" y="429971"/>
                    <a:pt x="130886" y="427618"/>
                  </a:cubicBezTo>
                  <a:lnTo>
                    <a:pt x="130844" y="427431"/>
                  </a:lnTo>
                  <a:cubicBezTo>
                    <a:pt x="132656" y="427056"/>
                    <a:pt x="134426" y="426744"/>
                    <a:pt x="136258" y="426327"/>
                  </a:cubicBezTo>
                  <a:cubicBezTo>
                    <a:pt x="151458" y="422913"/>
                    <a:pt x="163347" y="411336"/>
                    <a:pt x="167262" y="396115"/>
                  </a:cubicBezTo>
                  <a:cubicBezTo>
                    <a:pt x="176361" y="360822"/>
                    <a:pt x="179443" y="326632"/>
                    <a:pt x="181254" y="285905"/>
                  </a:cubicBezTo>
                  <a:lnTo>
                    <a:pt x="181254" y="271017"/>
                  </a:lnTo>
                  <a:cubicBezTo>
                    <a:pt x="181254" y="231143"/>
                    <a:pt x="176923" y="192311"/>
                    <a:pt x="168365" y="155602"/>
                  </a:cubicBez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28" name="Free-form: Shape 1573">
              <a:extLst>
                <a:ext uri="{FF2B5EF4-FFF2-40B4-BE49-F238E27FC236}">
                  <a16:creationId xmlns:a16="http://schemas.microsoft.com/office/drawing/2014/main" id="{B5584AAD-30D8-A0E3-D922-FB156E249AD5}"/>
                </a:ext>
              </a:extLst>
            </p:cNvPr>
            <p:cNvSpPr/>
            <p:nvPr/>
          </p:nvSpPr>
          <p:spPr>
            <a:xfrm>
              <a:off x="2245675" y="5462718"/>
              <a:ext cx="148919" cy="29738"/>
            </a:xfrm>
            <a:custGeom>
              <a:avLst/>
              <a:gdLst>
                <a:gd name="connsiteX0" fmla="*/ 136758 w 151916"/>
                <a:gd name="connsiteY0" fmla="*/ 30337 h 30337"/>
                <a:gd name="connsiteX1" fmla="*/ 15179 w 151916"/>
                <a:gd name="connsiteY1" fmla="*/ 30337 h 30337"/>
                <a:gd name="connsiteX2" fmla="*/ 0 w 151916"/>
                <a:gd name="connsiteY2" fmla="*/ 15179 h 30337"/>
                <a:gd name="connsiteX3" fmla="*/ 0 w 151916"/>
                <a:gd name="connsiteY3" fmla="*/ 15179 h 30337"/>
                <a:gd name="connsiteX4" fmla="*/ 15179 w 151916"/>
                <a:gd name="connsiteY4" fmla="*/ 0 h 30337"/>
                <a:gd name="connsiteX5" fmla="*/ 136758 w 151916"/>
                <a:gd name="connsiteY5" fmla="*/ 0 h 30337"/>
                <a:gd name="connsiteX6" fmla="*/ 151916 w 151916"/>
                <a:gd name="connsiteY6" fmla="*/ 15179 h 30337"/>
                <a:gd name="connsiteX7" fmla="*/ 151916 w 151916"/>
                <a:gd name="connsiteY7" fmla="*/ 15179 h 30337"/>
                <a:gd name="connsiteX8" fmla="*/ 136758 w 151916"/>
                <a:gd name="connsiteY8" fmla="*/ 30337 h 3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916" h="30337">
                  <a:moveTo>
                    <a:pt x="136758" y="30337"/>
                  </a:moveTo>
                  <a:lnTo>
                    <a:pt x="15179" y="30337"/>
                  </a:lnTo>
                  <a:cubicBezTo>
                    <a:pt x="6788" y="30337"/>
                    <a:pt x="0" y="23550"/>
                    <a:pt x="0" y="15179"/>
                  </a:cubicBezTo>
                  <a:lnTo>
                    <a:pt x="0" y="15179"/>
                  </a:lnTo>
                  <a:cubicBezTo>
                    <a:pt x="0" y="6809"/>
                    <a:pt x="6788" y="0"/>
                    <a:pt x="15179" y="0"/>
                  </a:cubicBezTo>
                  <a:lnTo>
                    <a:pt x="136758" y="0"/>
                  </a:lnTo>
                  <a:cubicBezTo>
                    <a:pt x="145128" y="0"/>
                    <a:pt x="151916" y="6809"/>
                    <a:pt x="151916" y="15179"/>
                  </a:cubicBezTo>
                  <a:lnTo>
                    <a:pt x="151916" y="15179"/>
                  </a:lnTo>
                  <a:cubicBezTo>
                    <a:pt x="151916" y="23550"/>
                    <a:pt x="145128" y="30337"/>
                    <a:pt x="136758" y="30337"/>
                  </a:cubicBez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29" name="Free-form: Shape 1574">
              <a:extLst>
                <a:ext uri="{FF2B5EF4-FFF2-40B4-BE49-F238E27FC236}">
                  <a16:creationId xmlns:a16="http://schemas.microsoft.com/office/drawing/2014/main" id="{648F22F7-E145-48F9-96D5-8C3F379B699F}"/>
                </a:ext>
              </a:extLst>
            </p:cNvPr>
            <p:cNvSpPr/>
            <p:nvPr/>
          </p:nvSpPr>
          <p:spPr>
            <a:xfrm>
              <a:off x="2494833" y="5490152"/>
              <a:ext cx="172044" cy="392442"/>
            </a:xfrm>
            <a:custGeom>
              <a:avLst/>
              <a:gdLst>
                <a:gd name="connsiteX0" fmla="*/ 29317 w 175507"/>
                <a:gd name="connsiteY0" fmla="*/ 979 h 400341"/>
                <a:gd name="connsiteX1" fmla="*/ 19968 w 175507"/>
                <a:gd name="connsiteY1" fmla="*/ 72397 h 400341"/>
                <a:gd name="connsiteX2" fmla="*/ 12472 w 175507"/>
                <a:gd name="connsiteY2" fmla="*/ 127304 h 400341"/>
                <a:gd name="connsiteX3" fmla="*/ 0 w 175507"/>
                <a:gd name="connsiteY3" fmla="*/ 241679 h 400341"/>
                <a:gd name="connsiteX4" fmla="*/ 0 w 175507"/>
                <a:gd name="connsiteY4" fmla="*/ 256650 h 400341"/>
                <a:gd name="connsiteX5" fmla="*/ 13534 w 175507"/>
                <a:gd name="connsiteY5" fmla="*/ 365632 h 400341"/>
                <a:gd name="connsiteX6" fmla="*/ 43559 w 175507"/>
                <a:gd name="connsiteY6" fmla="*/ 395552 h 400341"/>
                <a:gd name="connsiteX7" fmla="*/ 48806 w 175507"/>
                <a:gd name="connsiteY7" fmla="*/ 396635 h 400341"/>
                <a:gd name="connsiteX8" fmla="*/ 48765 w 175507"/>
                <a:gd name="connsiteY8" fmla="*/ 396823 h 400341"/>
                <a:gd name="connsiteX9" fmla="*/ 81268 w 175507"/>
                <a:gd name="connsiteY9" fmla="*/ 400342 h 400341"/>
                <a:gd name="connsiteX10" fmla="*/ 81913 w 175507"/>
                <a:gd name="connsiteY10" fmla="*/ 400342 h 400341"/>
                <a:gd name="connsiteX11" fmla="*/ 93594 w 175507"/>
                <a:gd name="connsiteY11" fmla="*/ 400342 h 400341"/>
                <a:gd name="connsiteX12" fmla="*/ 94240 w 175507"/>
                <a:gd name="connsiteY12" fmla="*/ 400342 h 400341"/>
                <a:gd name="connsiteX13" fmla="*/ 126742 w 175507"/>
                <a:gd name="connsiteY13" fmla="*/ 396823 h 400341"/>
                <a:gd name="connsiteX14" fmla="*/ 126701 w 175507"/>
                <a:gd name="connsiteY14" fmla="*/ 396635 h 400341"/>
                <a:gd name="connsiteX15" fmla="*/ 131948 w 175507"/>
                <a:gd name="connsiteY15" fmla="*/ 395552 h 400341"/>
                <a:gd name="connsiteX16" fmla="*/ 161973 w 175507"/>
                <a:gd name="connsiteY16" fmla="*/ 365632 h 400341"/>
                <a:gd name="connsiteX17" fmla="*/ 175507 w 175507"/>
                <a:gd name="connsiteY17" fmla="*/ 256421 h 400341"/>
                <a:gd name="connsiteX18" fmla="*/ 175507 w 175507"/>
                <a:gd name="connsiteY18" fmla="*/ 241679 h 400341"/>
                <a:gd name="connsiteX19" fmla="*/ 163056 w 175507"/>
                <a:gd name="connsiteY19" fmla="*/ 127304 h 400341"/>
                <a:gd name="connsiteX20" fmla="*/ 155435 w 175507"/>
                <a:gd name="connsiteY20" fmla="*/ 71315 h 400341"/>
                <a:gd name="connsiteX21" fmla="*/ 146190 w 175507"/>
                <a:gd name="connsiteY21" fmla="*/ 0 h 400341"/>
                <a:gd name="connsiteX22" fmla="*/ 29317 w 175507"/>
                <a:gd name="connsiteY22" fmla="*/ 979 h 4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5507" h="400341">
                  <a:moveTo>
                    <a:pt x="29317" y="979"/>
                  </a:moveTo>
                  <a:cubicBezTo>
                    <a:pt x="25840" y="22696"/>
                    <a:pt x="22716" y="49098"/>
                    <a:pt x="19968" y="72397"/>
                  </a:cubicBezTo>
                  <a:cubicBezTo>
                    <a:pt x="17074" y="96863"/>
                    <a:pt x="14596" y="117976"/>
                    <a:pt x="12472" y="127304"/>
                  </a:cubicBezTo>
                  <a:cubicBezTo>
                    <a:pt x="4185" y="163680"/>
                    <a:pt x="0" y="202159"/>
                    <a:pt x="0" y="241679"/>
                  </a:cubicBezTo>
                  <a:lnTo>
                    <a:pt x="0" y="256650"/>
                  </a:lnTo>
                  <a:cubicBezTo>
                    <a:pt x="1749" y="296774"/>
                    <a:pt x="4726" y="330672"/>
                    <a:pt x="13534" y="365632"/>
                  </a:cubicBezTo>
                  <a:cubicBezTo>
                    <a:pt x="17344" y="380707"/>
                    <a:pt x="28838" y="392179"/>
                    <a:pt x="43559" y="395552"/>
                  </a:cubicBezTo>
                  <a:cubicBezTo>
                    <a:pt x="45329" y="395969"/>
                    <a:pt x="47057" y="396281"/>
                    <a:pt x="48806" y="396635"/>
                  </a:cubicBezTo>
                  <a:lnTo>
                    <a:pt x="48765" y="396823"/>
                  </a:lnTo>
                  <a:cubicBezTo>
                    <a:pt x="60362" y="399176"/>
                    <a:pt x="71294" y="400342"/>
                    <a:pt x="81268" y="400342"/>
                  </a:cubicBezTo>
                  <a:lnTo>
                    <a:pt x="81913" y="400342"/>
                  </a:lnTo>
                  <a:lnTo>
                    <a:pt x="93594" y="400342"/>
                  </a:lnTo>
                  <a:lnTo>
                    <a:pt x="94240" y="400342"/>
                  </a:lnTo>
                  <a:cubicBezTo>
                    <a:pt x="104213" y="400342"/>
                    <a:pt x="115145" y="399176"/>
                    <a:pt x="126742" y="396823"/>
                  </a:cubicBezTo>
                  <a:lnTo>
                    <a:pt x="126701" y="396635"/>
                  </a:lnTo>
                  <a:cubicBezTo>
                    <a:pt x="128450" y="396281"/>
                    <a:pt x="130178" y="395969"/>
                    <a:pt x="131948" y="395552"/>
                  </a:cubicBezTo>
                  <a:cubicBezTo>
                    <a:pt x="146669" y="392179"/>
                    <a:pt x="158184" y="380707"/>
                    <a:pt x="161973" y="365632"/>
                  </a:cubicBezTo>
                  <a:cubicBezTo>
                    <a:pt x="170781" y="330651"/>
                    <a:pt x="173758" y="296774"/>
                    <a:pt x="175507" y="256421"/>
                  </a:cubicBezTo>
                  <a:lnTo>
                    <a:pt x="175507" y="241679"/>
                  </a:lnTo>
                  <a:cubicBezTo>
                    <a:pt x="175507" y="202159"/>
                    <a:pt x="171322" y="163680"/>
                    <a:pt x="163056" y="127304"/>
                  </a:cubicBezTo>
                  <a:cubicBezTo>
                    <a:pt x="160890" y="117852"/>
                    <a:pt x="158371" y="96301"/>
                    <a:pt x="155435" y="71315"/>
                  </a:cubicBezTo>
                  <a:cubicBezTo>
                    <a:pt x="152707" y="48140"/>
                    <a:pt x="149626" y="21905"/>
                    <a:pt x="146190" y="0"/>
                  </a:cubicBezTo>
                  <a:lnTo>
                    <a:pt x="29317" y="979"/>
                  </a:ln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30" name="Free-form: Shape 1575">
              <a:extLst>
                <a:ext uri="{FF2B5EF4-FFF2-40B4-BE49-F238E27FC236}">
                  <a16:creationId xmlns:a16="http://schemas.microsoft.com/office/drawing/2014/main" id="{6C5C9777-9AD0-CF26-8100-7C1A1458540A}"/>
                </a:ext>
              </a:extLst>
            </p:cNvPr>
            <p:cNvSpPr/>
            <p:nvPr/>
          </p:nvSpPr>
          <p:spPr>
            <a:xfrm>
              <a:off x="2515284" y="5680586"/>
              <a:ext cx="131182" cy="182086"/>
            </a:xfrm>
            <a:custGeom>
              <a:avLst/>
              <a:gdLst>
                <a:gd name="connsiteX0" fmla="*/ 131365 w 133822"/>
                <a:gd name="connsiteY0" fmla="*/ 0 h 185751"/>
                <a:gd name="connsiteX1" fmla="*/ 4081 w 133822"/>
                <a:gd name="connsiteY1" fmla="*/ 44080 h 185751"/>
                <a:gd name="connsiteX2" fmla="*/ 0 w 133822"/>
                <a:gd name="connsiteY2" fmla="*/ 47745 h 185751"/>
                <a:gd name="connsiteX3" fmla="*/ 0 w 133822"/>
                <a:gd name="connsiteY3" fmla="*/ 47807 h 185751"/>
                <a:gd name="connsiteX4" fmla="*/ 1270 w 133822"/>
                <a:gd name="connsiteY4" fmla="*/ 50618 h 185751"/>
                <a:gd name="connsiteX5" fmla="*/ 33544 w 133822"/>
                <a:gd name="connsiteY5" fmla="*/ 182982 h 185751"/>
                <a:gd name="connsiteX6" fmla="*/ 60529 w 133822"/>
                <a:gd name="connsiteY6" fmla="*/ 185752 h 185751"/>
                <a:gd name="connsiteX7" fmla="*/ 73251 w 133822"/>
                <a:gd name="connsiteY7" fmla="*/ 185752 h 185751"/>
                <a:gd name="connsiteX8" fmla="*/ 107587 w 133822"/>
                <a:gd name="connsiteY8" fmla="*/ 181504 h 185751"/>
                <a:gd name="connsiteX9" fmla="*/ 120600 w 133822"/>
                <a:gd name="connsiteY9" fmla="*/ 168740 h 185751"/>
                <a:gd name="connsiteX10" fmla="*/ 133822 w 133822"/>
                <a:gd name="connsiteY10" fmla="*/ 64111 h 185751"/>
                <a:gd name="connsiteX11" fmla="*/ 133822 w 133822"/>
                <a:gd name="connsiteY11" fmla="*/ 49639 h 185751"/>
                <a:gd name="connsiteX12" fmla="*/ 131365 w 133822"/>
                <a:gd name="connsiteY12" fmla="*/ 0 h 1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822" h="185751">
                  <a:moveTo>
                    <a:pt x="131365" y="0"/>
                  </a:moveTo>
                  <a:cubicBezTo>
                    <a:pt x="104734" y="29651"/>
                    <a:pt x="60383" y="48557"/>
                    <a:pt x="4081" y="44080"/>
                  </a:cubicBezTo>
                  <a:cubicBezTo>
                    <a:pt x="1916" y="43893"/>
                    <a:pt x="21" y="45579"/>
                    <a:pt x="0" y="47745"/>
                  </a:cubicBezTo>
                  <a:cubicBezTo>
                    <a:pt x="0" y="47765"/>
                    <a:pt x="0" y="47786"/>
                    <a:pt x="0" y="47807"/>
                  </a:cubicBezTo>
                  <a:cubicBezTo>
                    <a:pt x="-21" y="48890"/>
                    <a:pt x="1708" y="51617"/>
                    <a:pt x="1270" y="50618"/>
                  </a:cubicBezTo>
                  <a:cubicBezTo>
                    <a:pt x="0" y="47807"/>
                    <a:pt x="-4164" y="173384"/>
                    <a:pt x="33544" y="182982"/>
                  </a:cubicBezTo>
                  <a:cubicBezTo>
                    <a:pt x="43205" y="184773"/>
                    <a:pt x="52429" y="185752"/>
                    <a:pt x="60529" y="185752"/>
                  </a:cubicBezTo>
                  <a:lnTo>
                    <a:pt x="73251" y="185752"/>
                  </a:lnTo>
                  <a:cubicBezTo>
                    <a:pt x="83412" y="185752"/>
                    <a:pt x="95281" y="184274"/>
                    <a:pt x="107587" y="181504"/>
                  </a:cubicBezTo>
                  <a:cubicBezTo>
                    <a:pt x="113958" y="180068"/>
                    <a:pt x="118934" y="175174"/>
                    <a:pt x="120600" y="168740"/>
                  </a:cubicBezTo>
                  <a:cubicBezTo>
                    <a:pt x="129137" y="135592"/>
                    <a:pt x="132073" y="102922"/>
                    <a:pt x="133822" y="64111"/>
                  </a:cubicBezTo>
                  <a:lnTo>
                    <a:pt x="133822" y="49639"/>
                  </a:lnTo>
                  <a:cubicBezTo>
                    <a:pt x="133822" y="32857"/>
                    <a:pt x="132969" y="16283"/>
                    <a:pt x="131365" y="0"/>
                  </a:cubicBez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31" name="Free-form: Shape 1576">
              <a:extLst>
                <a:ext uri="{FF2B5EF4-FFF2-40B4-BE49-F238E27FC236}">
                  <a16:creationId xmlns:a16="http://schemas.microsoft.com/office/drawing/2014/main" id="{59A06FE7-191F-49E9-776C-42CA66A3AB4B}"/>
                </a:ext>
              </a:extLst>
            </p:cNvPr>
            <p:cNvSpPr/>
            <p:nvPr/>
          </p:nvSpPr>
          <p:spPr>
            <a:xfrm>
              <a:off x="2492363" y="5463576"/>
              <a:ext cx="177657" cy="422651"/>
            </a:xfrm>
            <a:custGeom>
              <a:avLst/>
              <a:gdLst>
                <a:gd name="connsiteX0" fmla="*/ 168365 w 181233"/>
                <a:gd name="connsiteY0" fmla="*/ 155602 h 431158"/>
                <a:gd name="connsiteX1" fmla="*/ 160495 w 181233"/>
                <a:gd name="connsiteY1" fmla="*/ 99091 h 431158"/>
                <a:gd name="connsiteX2" fmla="*/ 150958 w 181233"/>
                <a:gd name="connsiteY2" fmla="*/ 27110 h 431158"/>
                <a:gd name="connsiteX3" fmla="*/ 150958 w 181233"/>
                <a:gd name="connsiteY3" fmla="*/ 0 h 431158"/>
                <a:gd name="connsiteX4" fmla="*/ 140152 w 181233"/>
                <a:gd name="connsiteY4" fmla="*/ 0 h 431158"/>
                <a:gd name="connsiteX5" fmla="*/ 140152 w 181233"/>
                <a:gd name="connsiteY5" fmla="*/ 27547 h 431158"/>
                <a:gd name="connsiteX6" fmla="*/ 140214 w 181233"/>
                <a:gd name="connsiteY6" fmla="*/ 28422 h 431158"/>
                <a:gd name="connsiteX7" fmla="*/ 149771 w 181233"/>
                <a:gd name="connsiteY7" fmla="*/ 100382 h 431158"/>
                <a:gd name="connsiteX8" fmla="*/ 157830 w 181233"/>
                <a:gd name="connsiteY8" fmla="*/ 158038 h 431158"/>
                <a:gd name="connsiteX9" fmla="*/ 170427 w 181233"/>
                <a:gd name="connsiteY9" fmla="*/ 271017 h 431158"/>
                <a:gd name="connsiteX10" fmla="*/ 170427 w 181233"/>
                <a:gd name="connsiteY10" fmla="*/ 285655 h 431158"/>
                <a:gd name="connsiteX11" fmla="*/ 156789 w 181233"/>
                <a:gd name="connsiteY11" fmla="*/ 393408 h 431158"/>
                <a:gd name="connsiteX12" fmla="*/ 133884 w 181233"/>
                <a:gd name="connsiteY12" fmla="*/ 415792 h 431158"/>
                <a:gd name="connsiteX13" fmla="*/ 96634 w 181233"/>
                <a:gd name="connsiteY13" fmla="*/ 420351 h 431158"/>
                <a:gd name="connsiteX14" fmla="*/ 84599 w 181233"/>
                <a:gd name="connsiteY14" fmla="*/ 420351 h 431158"/>
                <a:gd name="connsiteX15" fmla="*/ 47349 w 181233"/>
                <a:gd name="connsiteY15" fmla="*/ 415792 h 431158"/>
                <a:gd name="connsiteX16" fmla="*/ 24445 w 181233"/>
                <a:gd name="connsiteY16" fmla="*/ 393408 h 431158"/>
                <a:gd name="connsiteX17" fmla="*/ 10806 w 181233"/>
                <a:gd name="connsiteY17" fmla="*/ 285905 h 431158"/>
                <a:gd name="connsiteX18" fmla="*/ 10806 w 181233"/>
                <a:gd name="connsiteY18" fmla="*/ 271017 h 431158"/>
                <a:gd name="connsiteX19" fmla="*/ 23404 w 181233"/>
                <a:gd name="connsiteY19" fmla="*/ 158038 h 431158"/>
                <a:gd name="connsiteX20" fmla="*/ 31358 w 181233"/>
                <a:gd name="connsiteY20" fmla="*/ 101486 h 431158"/>
                <a:gd name="connsiteX21" fmla="*/ 41019 w 181233"/>
                <a:gd name="connsiteY21" fmla="*/ 29421 h 431158"/>
                <a:gd name="connsiteX22" fmla="*/ 41081 w 181233"/>
                <a:gd name="connsiteY22" fmla="*/ 979 h 431158"/>
                <a:gd name="connsiteX23" fmla="*/ 30275 w 181233"/>
                <a:gd name="connsiteY23" fmla="*/ 979 h 431158"/>
                <a:gd name="connsiteX24" fmla="*/ 30275 w 181233"/>
                <a:gd name="connsiteY24" fmla="*/ 28089 h 431158"/>
                <a:gd name="connsiteX25" fmla="*/ 20613 w 181233"/>
                <a:gd name="connsiteY25" fmla="*/ 100174 h 431158"/>
                <a:gd name="connsiteX26" fmla="*/ 12868 w 181233"/>
                <a:gd name="connsiteY26" fmla="*/ 155602 h 431158"/>
                <a:gd name="connsiteX27" fmla="*/ 0 w 181233"/>
                <a:gd name="connsiteY27" fmla="*/ 271017 h 431158"/>
                <a:gd name="connsiteX28" fmla="*/ 0 w 181233"/>
                <a:gd name="connsiteY28" fmla="*/ 286134 h 431158"/>
                <a:gd name="connsiteX29" fmla="*/ 13971 w 181233"/>
                <a:gd name="connsiteY29" fmla="*/ 396115 h 431158"/>
                <a:gd name="connsiteX30" fmla="*/ 44975 w 181233"/>
                <a:gd name="connsiteY30" fmla="*/ 426327 h 431158"/>
                <a:gd name="connsiteX31" fmla="*/ 50389 w 181233"/>
                <a:gd name="connsiteY31" fmla="*/ 427431 h 431158"/>
                <a:gd name="connsiteX32" fmla="*/ 50347 w 181233"/>
                <a:gd name="connsiteY32" fmla="*/ 427618 h 431158"/>
                <a:gd name="connsiteX33" fmla="*/ 83912 w 181233"/>
                <a:gd name="connsiteY33" fmla="*/ 431158 h 431158"/>
                <a:gd name="connsiteX34" fmla="*/ 84599 w 181233"/>
                <a:gd name="connsiteY34" fmla="*/ 431158 h 431158"/>
                <a:gd name="connsiteX35" fmla="*/ 96634 w 181233"/>
                <a:gd name="connsiteY35" fmla="*/ 431158 h 431158"/>
                <a:gd name="connsiteX36" fmla="*/ 97300 w 181233"/>
                <a:gd name="connsiteY36" fmla="*/ 431158 h 431158"/>
                <a:gd name="connsiteX37" fmla="*/ 130886 w 181233"/>
                <a:gd name="connsiteY37" fmla="*/ 427618 h 431158"/>
                <a:gd name="connsiteX38" fmla="*/ 130844 w 181233"/>
                <a:gd name="connsiteY38" fmla="*/ 427431 h 431158"/>
                <a:gd name="connsiteX39" fmla="*/ 136258 w 181233"/>
                <a:gd name="connsiteY39" fmla="*/ 426327 h 431158"/>
                <a:gd name="connsiteX40" fmla="*/ 167262 w 181233"/>
                <a:gd name="connsiteY40" fmla="*/ 396115 h 431158"/>
                <a:gd name="connsiteX41" fmla="*/ 181233 w 181233"/>
                <a:gd name="connsiteY41" fmla="*/ 285905 h 431158"/>
                <a:gd name="connsiteX42" fmla="*/ 181233 w 181233"/>
                <a:gd name="connsiteY42" fmla="*/ 271017 h 431158"/>
                <a:gd name="connsiteX43" fmla="*/ 168365 w 181233"/>
                <a:gd name="connsiteY43" fmla="*/ 155602 h 43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1233" h="431158">
                  <a:moveTo>
                    <a:pt x="168365" y="155602"/>
                  </a:moveTo>
                  <a:cubicBezTo>
                    <a:pt x="166137" y="146065"/>
                    <a:pt x="163535" y="124286"/>
                    <a:pt x="160495" y="99091"/>
                  </a:cubicBezTo>
                  <a:cubicBezTo>
                    <a:pt x="157684" y="75708"/>
                    <a:pt x="154519" y="49223"/>
                    <a:pt x="150958" y="27110"/>
                  </a:cubicBezTo>
                  <a:lnTo>
                    <a:pt x="150958" y="0"/>
                  </a:lnTo>
                  <a:lnTo>
                    <a:pt x="140152" y="0"/>
                  </a:lnTo>
                  <a:lnTo>
                    <a:pt x="140152" y="27547"/>
                  </a:lnTo>
                  <a:lnTo>
                    <a:pt x="140214" y="28422"/>
                  </a:lnTo>
                  <a:cubicBezTo>
                    <a:pt x="143754" y="50389"/>
                    <a:pt x="146940" y="76936"/>
                    <a:pt x="149771" y="100382"/>
                  </a:cubicBezTo>
                  <a:cubicBezTo>
                    <a:pt x="152832" y="125910"/>
                    <a:pt x="155477" y="147939"/>
                    <a:pt x="157830" y="158038"/>
                  </a:cubicBezTo>
                  <a:cubicBezTo>
                    <a:pt x="166179" y="193956"/>
                    <a:pt x="170427" y="231955"/>
                    <a:pt x="170427" y="271017"/>
                  </a:cubicBezTo>
                  <a:lnTo>
                    <a:pt x="170427" y="285655"/>
                  </a:lnTo>
                  <a:cubicBezTo>
                    <a:pt x="168657" y="325466"/>
                    <a:pt x="165659" y="359031"/>
                    <a:pt x="156789" y="393408"/>
                  </a:cubicBezTo>
                  <a:cubicBezTo>
                    <a:pt x="153873" y="404694"/>
                    <a:pt x="145107" y="413251"/>
                    <a:pt x="133884" y="415792"/>
                  </a:cubicBezTo>
                  <a:cubicBezTo>
                    <a:pt x="120454" y="418810"/>
                    <a:pt x="107920" y="420351"/>
                    <a:pt x="96634" y="420351"/>
                  </a:cubicBezTo>
                  <a:lnTo>
                    <a:pt x="84599" y="420351"/>
                  </a:lnTo>
                  <a:cubicBezTo>
                    <a:pt x="73314" y="420351"/>
                    <a:pt x="60779" y="418810"/>
                    <a:pt x="47349" y="415792"/>
                  </a:cubicBezTo>
                  <a:cubicBezTo>
                    <a:pt x="36126" y="413251"/>
                    <a:pt x="27360" y="404694"/>
                    <a:pt x="24445" y="393408"/>
                  </a:cubicBezTo>
                  <a:cubicBezTo>
                    <a:pt x="15575" y="359031"/>
                    <a:pt x="12576" y="325487"/>
                    <a:pt x="10806" y="285905"/>
                  </a:cubicBezTo>
                  <a:lnTo>
                    <a:pt x="10806" y="271017"/>
                  </a:lnTo>
                  <a:cubicBezTo>
                    <a:pt x="10806" y="231955"/>
                    <a:pt x="15054" y="193956"/>
                    <a:pt x="23404" y="158038"/>
                  </a:cubicBezTo>
                  <a:cubicBezTo>
                    <a:pt x="25736" y="148064"/>
                    <a:pt x="28338" y="126472"/>
                    <a:pt x="31358" y="101486"/>
                  </a:cubicBezTo>
                  <a:cubicBezTo>
                    <a:pt x="34210" y="77915"/>
                    <a:pt x="37437" y="51201"/>
                    <a:pt x="41019" y="29421"/>
                  </a:cubicBezTo>
                  <a:lnTo>
                    <a:pt x="41081" y="979"/>
                  </a:lnTo>
                  <a:lnTo>
                    <a:pt x="30275" y="979"/>
                  </a:lnTo>
                  <a:lnTo>
                    <a:pt x="30275" y="28089"/>
                  </a:lnTo>
                  <a:cubicBezTo>
                    <a:pt x="26673" y="50014"/>
                    <a:pt x="23466" y="76666"/>
                    <a:pt x="20613" y="100174"/>
                  </a:cubicBezTo>
                  <a:cubicBezTo>
                    <a:pt x="17636" y="124868"/>
                    <a:pt x="15054" y="146190"/>
                    <a:pt x="12868" y="155602"/>
                  </a:cubicBezTo>
                  <a:cubicBezTo>
                    <a:pt x="4331" y="192311"/>
                    <a:pt x="0" y="231143"/>
                    <a:pt x="0" y="271017"/>
                  </a:cubicBezTo>
                  <a:lnTo>
                    <a:pt x="0" y="286134"/>
                  </a:lnTo>
                  <a:cubicBezTo>
                    <a:pt x="1811" y="326632"/>
                    <a:pt x="4872" y="360842"/>
                    <a:pt x="13971" y="396115"/>
                  </a:cubicBezTo>
                  <a:cubicBezTo>
                    <a:pt x="17907" y="411336"/>
                    <a:pt x="29775" y="422913"/>
                    <a:pt x="44975" y="426327"/>
                  </a:cubicBezTo>
                  <a:cubicBezTo>
                    <a:pt x="46808" y="426744"/>
                    <a:pt x="48577" y="427056"/>
                    <a:pt x="50389" y="427431"/>
                  </a:cubicBezTo>
                  <a:lnTo>
                    <a:pt x="50347" y="427618"/>
                  </a:lnTo>
                  <a:cubicBezTo>
                    <a:pt x="62320" y="429971"/>
                    <a:pt x="73626" y="431158"/>
                    <a:pt x="83912" y="431158"/>
                  </a:cubicBezTo>
                  <a:lnTo>
                    <a:pt x="84599" y="431158"/>
                  </a:lnTo>
                  <a:lnTo>
                    <a:pt x="96634" y="431158"/>
                  </a:lnTo>
                  <a:lnTo>
                    <a:pt x="97300" y="431158"/>
                  </a:lnTo>
                  <a:cubicBezTo>
                    <a:pt x="107607" y="431158"/>
                    <a:pt x="118914" y="429971"/>
                    <a:pt x="130886" y="427618"/>
                  </a:cubicBezTo>
                  <a:lnTo>
                    <a:pt x="130844" y="427431"/>
                  </a:lnTo>
                  <a:cubicBezTo>
                    <a:pt x="132635" y="427056"/>
                    <a:pt x="134426" y="426744"/>
                    <a:pt x="136258" y="426327"/>
                  </a:cubicBezTo>
                  <a:cubicBezTo>
                    <a:pt x="151458" y="422913"/>
                    <a:pt x="163326" y="411336"/>
                    <a:pt x="167262" y="396115"/>
                  </a:cubicBezTo>
                  <a:cubicBezTo>
                    <a:pt x="176361" y="360822"/>
                    <a:pt x="179422" y="326632"/>
                    <a:pt x="181233" y="285905"/>
                  </a:cubicBezTo>
                  <a:lnTo>
                    <a:pt x="181233" y="271017"/>
                  </a:lnTo>
                  <a:cubicBezTo>
                    <a:pt x="181233" y="231143"/>
                    <a:pt x="176903" y="192311"/>
                    <a:pt x="168365" y="155602"/>
                  </a:cubicBez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32" name="Free-form: Shape 1577">
              <a:extLst>
                <a:ext uri="{FF2B5EF4-FFF2-40B4-BE49-F238E27FC236}">
                  <a16:creationId xmlns:a16="http://schemas.microsoft.com/office/drawing/2014/main" id="{3FEF02F8-7D72-5788-9A82-BD490B3DD9DF}"/>
                </a:ext>
              </a:extLst>
            </p:cNvPr>
            <p:cNvSpPr/>
            <p:nvPr/>
          </p:nvSpPr>
          <p:spPr>
            <a:xfrm>
              <a:off x="2506406" y="5462718"/>
              <a:ext cx="148919" cy="29738"/>
            </a:xfrm>
            <a:custGeom>
              <a:avLst/>
              <a:gdLst>
                <a:gd name="connsiteX0" fmla="*/ 136758 w 151916"/>
                <a:gd name="connsiteY0" fmla="*/ 30337 h 30337"/>
                <a:gd name="connsiteX1" fmla="*/ 15158 w 151916"/>
                <a:gd name="connsiteY1" fmla="*/ 30337 h 30337"/>
                <a:gd name="connsiteX2" fmla="*/ 0 w 151916"/>
                <a:gd name="connsiteY2" fmla="*/ 15179 h 30337"/>
                <a:gd name="connsiteX3" fmla="*/ 0 w 151916"/>
                <a:gd name="connsiteY3" fmla="*/ 15179 h 30337"/>
                <a:gd name="connsiteX4" fmla="*/ 15158 w 151916"/>
                <a:gd name="connsiteY4" fmla="*/ 0 h 30337"/>
                <a:gd name="connsiteX5" fmla="*/ 136758 w 151916"/>
                <a:gd name="connsiteY5" fmla="*/ 0 h 30337"/>
                <a:gd name="connsiteX6" fmla="*/ 151916 w 151916"/>
                <a:gd name="connsiteY6" fmla="*/ 15179 h 30337"/>
                <a:gd name="connsiteX7" fmla="*/ 151916 w 151916"/>
                <a:gd name="connsiteY7" fmla="*/ 15179 h 30337"/>
                <a:gd name="connsiteX8" fmla="*/ 136758 w 151916"/>
                <a:gd name="connsiteY8" fmla="*/ 30337 h 3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916" h="30337">
                  <a:moveTo>
                    <a:pt x="136758" y="30337"/>
                  </a:moveTo>
                  <a:lnTo>
                    <a:pt x="15158" y="30337"/>
                  </a:lnTo>
                  <a:cubicBezTo>
                    <a:pt x="6788" y="30337"/>
                    <a:pt x="0" y="23550"/>
                    <a:pt x="0" y="15179"/>
                  </a:cubicBezTo>
                  <a:lnTo>
                    <a:pt x="0" y="15179"/>
                  </a:lnTo>
                  <a:cubicBezTo>
                    <a:pt x="0" y="6809"/>
                    <a:pt x="6788" y="0"/>
                    <a:pt x="15158" y="0"/>
                  </a:cubicBezTo>
                  <a:lnTo>
                    <a:pt x="136758" y="0"/>
                  </a:lnTo>
                  <a:cubicBezTo>
                    <a:pt x="145128" y="0"/>
                    <a:pt x="151916" y="6809"/>
                    <a:pt x="151916" y="15179"/>
                  </a:cubicBezTo>
                  <a:lnTo>
                    <a:pt x="151916" y="15179"/>
                  </a:lnTo>
                  <a:cubicBezTo>
                    <a:pt x="151916" y="23550"/>
                    <a:pt x="145128" y="30337"/>
                    <a:pt x="136758" y="30337"/>
                  </a:cubicBez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33" name="Free-form: Shape 1578">
              <a:extLst>
                <a:ext uri="{FF2B5EF4-FFF2-40B4-BE49-F238E27FC236}">
                  <a16:creationId xmlns:a16="http://schemas.microsoft.com/office/drawing/2014/main" id="{AB10A411-32B2-2B7E-BBF7-131ECB8EFCE5}"/>
                </a:ext>
              </a:extLst>
            </p:cNvPr>
            <p:cNvSpPr/>
            <p:nvPr/>
          </p:nvSpPr>
          <p:spPr>
            <a:xfrm>
              <a:off x="3569203" y="4982881"/>
              <a:ext cx="1091872" cy="636953"/>
            </a:xfrm>
            <a:custGeom>
              <a:avLst/>
              <a:gdLst>
                <a:gd name="connsiteX0" fmla="*/ 754 w 1113848"/>
                <a:gd name="connsiteY0" fmla="*/ 118441 h 649773"/>
                <a:gd name="connsiteX1" fmla="*/ 47416 w 1113848"/>
                <a:gd name="connsiteY1" fmla="*/ 86500 h 649773"/>
                <a:gd name="connsiteX2" fmla="*/ 36776 w 1113848"/>
                <a:gd name="connsiteY2" fmla="*/ 93996 h 649773"/>
                <a:gd name="connsiteX3" fmla="*/ 25032 w 1113848"/>
                <a:gd name="connsiteY3" fmla="*/ 120732 h 649773"/>
                <a:gd name="connsiteX4" fmla="*/ 51788 w 1113848"/>
                <a:gd name="connsiteY4" fmla="*/ 138493 h 649773"/>
                <a:gd name="connsiteX5" fmla="*/ 89372 w 1113848"/>
                <a:gd name="connsiteY5" fmla="*/ 116026 h 649773"/>
                <a:gd name="connsiteX6" fmla="*/ 264671 w 1113848"/>
                <a:gd name="connsiteY6" fmla="*/ 4941 h 649773"/>
                <a:gd name="connsiteX7" fmla="*/ 457128 w 1113848"/>
                <a:gd name="connsiteY7" fmla="*/ 16352 h 649773"/>
                <a:gd name="connsiteX8" fmla="*/ 669073 w 1113848"/>
                <a:gd name="connsiteY8" fmla="*/ 45273 h 649773"/>
                <a:gd name="connsiteX9" fmla="*/ 903777 w 1113848"/>
                <a:gd name="connsiteY9" fmla="*/ 93205 h 649773"/>
                <a:gd name="connsiteX10" fmla="*/ 926473 w 1113848"/>
                <a:gd name="connsiteY10" fmla="*/ 91185 h 649773"/>
                <a:gd name="connsiteX11" fmla="*/ 1023523 w 1113848"/>
                <a:gd name="connsiteY11" fmla="*/ 55621 h 649773"/>
                <a:gd name="connsiteX12" fmla="*/ 1041659 w 1113848"/>
                <a:gd name="connsiteY12" fmla="*/ 55975 h 649773"/>
                <a:gd name="connsiteX13" fmla="*/ 1038494 w 1113848"/>
                <a:gd name="connsiteY13" fmla="*/ 75319 h 649773"/>
                <a:gd name="connsiteX14" fmla="*/ 996518 w 1113848"/>
                <a:gd name="connsiteY14" fmla="*/ 145634 h 649773"/>
                <a:gd name="connsiteX15" fmla="*/ 990500 w 1113848"/>
                <a:gd name="connsiteY15" fmla="*/ 163895 h 649773"/>
                <a:gd name="connsiteX16" fmla="*/ 1056505 w 1113848"/>
                <a:gd name="connsiteY16" fmla="*/ 291512 h 649773"/>
                <a:gd name="connsiteX17" fmla="*/ 1095775 w 1113848"/>
                <a:gd name="connsiteY17" fmla="*/ 312126 h 649773"/>
                <a:gd name="connsiteX18" fmla="*/ 1112995 w 1113848"/>
                <a:gd name="connsiteY18" fmla="*/ 334426 h 649773"/>
                <a:gd name="connsiteX19" fmla="*/ 1092256 w 1113848"/>
                <a:gd name="connsiteY19" fmla="*/ 410426 h 649773"/>
                <a:gd name="connsiteX20" fmla="*/ 1061482 w 1113848"/>
                <a:gd name="connsiteY20" fmla="*/ 433455 h 649773"/>
                <a:gd name="connsiteX21" fmla="*/ 1026813 w 1113848"/>
                <a:gd name="connsiteY21" fmla="*/ 433871 h 649773"/>
                <a:gd name="connsiteX22" fmla="*/ 912606 w 1113848"/>
                <a:gd name="connsiteY22" fmla="*/ 444240 h 649773"/>
                <a:gd name="connsiteX23" fmla="*/ 787549 w 1113848"/>
                <a:gd name="connsiteY23" fmla="*/ 446635 h 649773"/>
                <a:gd name="connsiteX24" fmla="*/ 767602 w 1113848"/>
                <a:gd name="connsiteY24" fmla="*/ 457754 h 649773"/>
                <a:gd name="connsiteX25" fmla="*/ 773953 w 1113848"/>
                <a:gd name="connsiteY25" fmla="*/ 615022 h 649773"/>
                <a:gd name="connsiteX26" fmla="*/ 752777 w 1113848"/>
                <a:gd name="connsiteY26" fmla="*/ 649461 h 649773"/>
                <a:gd name="connsiteX27" fmla="*/ 727541 w 1113848"/>
                <a:gd name="connsiteY27" fmla="*/ 633636 h 649773"/>
                <a:gd name="connsiteX28" fmla="*/ 678026 w 1113848"/>
                <a:gd name="connsiteY28" fmla="*/ 538897 h 649773"/>
                <a:gd name="connsiteX29" fmla="*/ 631281 w 1113848"/>
                <a:gd name="connsiteY29" fmla="*/ 619977 h 649773"/>
                <a:gd name="connsiteX30" fmla="*/ 626992 w 1113848"/>
                <a:gd name="connsiteY30" fmla="*/ 628327 h 649773"/>
                <a:gd name="connsiteX31" fmla="*/ 571876 w 1113848"/>
                <a:gd name="connsiteY31" fmla="*/ 638737 h 649773"/>
                <a:gd name="connsiteX32" fmla="*/ 638714 w 1113848"/>
                <a:gd name="connsiteY32" fmla="*/ 459982 h 649773"/>
                <a:gd name="connsiteX33" fmla="*/ 637548 w 1113848"/>
                <a:gd name="connsiteY33" fmla="*/ 460044 h 649773"/>
                <a:gd name="connsiteX34" fmla="*/ 584495 w 1113848"/>
                <a:gd name="connsiteY34" fmla="*/ 467645 h 649773"/>
                <a:gd name="connsiteX35" fmla="*/ 301359 w 1113848"/>
                <a:gd name="connsiteY35" fmla="*/ 440409 h 649773"/>
                <a:gd name="connsiteX36" fmla="*/ 286305 w 1113848"/>
                <a:gd name="connsiteY36" fmla="*/ 443387 h 649773"/>
                <a:gd name="connsiteX37" fmla="*/ 243224 w 1113848"/>
                <a:gd name="connsiteY37" fmla="*/ 475140 h 649773"/>
                <a:gd name="connsiteX38" fmla="*/ 290428 w 1113848"/>
                <a:gd name="connsiteY38" fmla="*/ 645859 h 649773"/>
                <a:gd name="connsiteX39" fmla="*/ 252074 w 1113848"/>
                <a:gd name="connsiteY39" fmla="*/ 648441 h 649773"/>
                <a:gd name="connsiteX40" fmla="*/ 232251 w 1113848"/>
                <a:gd name="connsiteY40" fmla="*/ 637467 h 649773"/>
                <a:gd name="connsiteX41" fmla="*/ 186152 w 1113848"/>
                <a:gd name="connsiteY41" fmla="*/ 502042 h 649773"/>
                <a:gd name="connsiteX42" fmla="*/ 180550 w 1113848"/>
                <a:gd name="connsiteY42" fmla="*/ 504207 h 649773"/>
                <a:gd name="connsiteX43" fmla="*/ 127163 w 1113848"/>
                <a:gd name="connsiteY43" fmla="*/ 571296 h 649773"/>
                <a:gd name="connsiteX44" fmla="*/ 122645 w 1113848"/>
                <a:gd name="connsiteY44" fmla="*/ 616813 h 649773"/>
                <a:gd name="connsiteX45" fmla="*/ 85395 w 1113848"/>
                <a:gd name="connsiteY45" fmla="*/ 649336 h 649773"/>
                <a:gd name="connsiteX46" fmla="*/ 71257 w 1113848"/>
                <a:gd name="connsiteY46" fmla="*/ 636614 h 649773"/>
                <a:gd name="connsiteX47" fmla="*/ 64844 w 1113848"/>
                <a:gd name="connsiteY47" fmla="*/ 580249 h 649773"/>
                <a:gd name="connsiteX48" fmla="*/ 85478 w 1113848"/>
                <a:gd name="connsiteY48" fmla="*/ 458191 h 649773"/>
                <a:gd name="connsiteX49" fmla="*/ 87373 w 1113848"/>
                <a:gd name="connsiteY49" fmla="*/ 407885 h 649773"/>
                <a:gd name="connsiteX50" fmla="*/ 72506 w 1113848"/>
                <a:gd name="connsiteY50" fmla="*/ 376569 h 649773"/>
                <a:gd name="connsiteX51" fmla="*/ 54787 w 1113848"/>
                <a:gd name="connsiteY51" fmla="*/ 187986 h 649773"/>
                <a:gd name="connsiteX52" fmla="*/ 57597 w 1113848"/>
                <a:gd name="connsiteY52" fmla="*/ 174993 h 649773"/>
                <a:gd name="connsiteX53" fmla="*/ 754 w 1113848"/>
                <a:gd name="connsiteY53" fmla="*/ 118441 h 6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13848" h="649773">
                  <a:moveTo>
                    <a:pt x="754" y="118441"/>
                  </a:moveTo>
                  <a:cubicBezTo>
                    <a:pt x="4460" y="95912"/>
                    <a:pt x="23241" y="82440"/>
                    <a:pt x="47416" y="86500"/>
                  </a:cubicBezTo>
                  <a:cubicBezTo>
                    <a:pt x="43210" y="89457"/>
                    <a:pt x="40003" y="91748"/>
                    <a:pt x="36776" y="93996"/>
                  </a:cubicBezTo>
                  <a:cubicBezTo>
                    <a:pt x="27385" y="100513"/>
                    <a:pt x="21368" y="108946"/>
                    <a:pt x="25032" y="120732"/>
                  </a:cubicBezTo>
                  <a:cubicBezTo>
                    <a:pt x="29009" y="133454"/>
                    <a:pt x="38962" y="138742"/>
                    <a:pt x="51788" y="138493"/>
                  </a:cubicBezTo>
                  <a:cubicBezTo>
                    <a:pt x="68466" y="138160"/>
                    <a:pt x="80897" y="129831"/>
                    <a:pt x="89372" y="116026"/>
                  </a:cubicBezTo>
                  <a:cubicBezTo>
                    <a:pt x="129746" y="50375"/>
                    <a:pt x="191024" y="17767"/>
                    <a:pt x="264671" y="4941"/>
                  </a:cubicBezTo>
                  <a:cubicBezTo>
                    <a:pt x="329656" y="-6386"/>
                    <a:pt x="393600" y="3609"/>
                    <a:pt x="457128" y="16352"/>
                  </a:cubicBezTo>
                  <a:cubicBezTo>
                    <a:pt x="527214" y="30406"/>
                    <a:pt x="596801" y="46376"/>
                    <a:pt x="669073" y="45273"/>
                  </a:cubicBezTo>
                  <a:cubicBezTo>
                    <a:pt x="750632" y="44024"/>
                    <a:pt x="828652" y="61535"/>
                    <a:pt x="903777" y="93205"/>
                  </a:cubicBezTo>
                  <a:cubicBezTo>
                    <a:pt x="910086" y="95849"/>
                    <a:pt x="920518" y="94766"/>
                    <a:pt x="926473" y="91185"/>
                  </a:cubicBezTo>
                  <a:cubicBezTo>
                    <a:pt x="956644" y="72987"/>
                    <a:pt x="988855" y="61056"/>
                    <a:pt x="1023523" y="55621"/>
                  </a:cubicBezTo>
                  <a:cubicBezTo>
                    <a:pt x="1029395" y="54706"/>
                    <a:pt x="1035600" y="55809"/>
                    <a:pt x="1041659" y="55975"/>
                  </a:cubicBezTo>
                  <a:cubicBezTo>
                    <a:pt x="1040702" y="62472"/>
                    <a:pt x="1041513" y="69988"/>
                    <a:pt x="1038494" y="75319"/>
                  </a:cubicBezTo>
                  <a:cubicBezTo>
                    <a:pt x="1025043" y="99056"/>
                    <a:pt x="1010280" y="122043"/>
                    <a:pt x="996518" y="145634"/>
                  </a:cubicBezTo>
                  <a:cubicBezTo>
                    <a:pt x="993290" y="151152"/>
                    <a:pt x="988959" y="158835"/>
                    <a:pt x="990500" y="163895"/>
                  </a:cubicBezTo>
                  <a:cubicBezTo>
                    <a:pt x="1004617" y="210411"/>
                    <a:pt x="1022170" y="255428"/>
                    <a:pt x="1056505" y="291512"/>
                  </a:cubicBezTo>
                  <a:cubicBezTo>
                    <a:pt x="1067124" y="302673"/>
                    <a:pt x="1078868" y="311522"/>
                    <a:pt x="1095775" y="312126"/>
                  </a:cubicBezTo>
                  <a:cubicBezTo>
                    <a:pt x="1108727" y="312584"/>
                    <a:pt x="1116535" y="320434"/>
                    <a:pt x="1112995" y="334426"/>
                  </a:cubicBezTo>
                  <a:cubicBezTo>
                    <a:pt x="1106540" y="359870"/>
                    <a:pt x="1099836" y="385273"/>
                    <a:pt x="1092256" y="410426"/>
                  </a:cubicBezTo>
                  <a:cubicBezTo>
                    <a:pt x="1087884" y="425022"/>
                    <a:pt x="1076473" y="432518"/>
                    <a:pt x="1061482" y="433455"/>
                  </a:cubicBezTo>
                  <a:cubicBezTo>
                    <a:pt x="1049967" y="434183"/>
                    <a:pt x="1038307" y="432997"/>
                    <a:pt x="1026813" y="433871"/>
                  </a:cubicBezTo>
                  <a:cubicBezTo>
                    <a:pt x="988688" y="436766"/>
                    <a:pt x="950043" y="437328"/>
                    <a:pt x="912606" y="444240"/>
                  </a:cubicBezTo>
                  <a:cubicBezTo>
                    <a:pt x="870608" y="451986"/>
                    <a:pt x="829339" y="455505"/>
                    <a:pt x="787549" y="446635"/>
                  </a:cubicBezTo>
                  <a:cubicBezTo>
                    <a:pt x="776430" y="444282"/>
                    <a:pt x="771724" y="447635"/>
                    <a:pt x="767602" y="457754"/>
                  </a:cubicBezTo>
                  <a:cubicBezTo>
                    <a:pt x="745718" y="511287"/>
                    <a:pt x="749487" y="563300"/>
                    <a:pt x="773953" y="615022"/>
                  </a:cubicBezTo>
                  <a:cubicBezTo>
                    <a:pt x="792401" y="654021"/>
                    <a:pt x="787237" y="648420"/>
                    <a:pt x="752777" y="649461"/>
                  </a:cubicBezTo>
                  <a:cubicBezTo>
                    <a:pt x="739680" y="649836"/>
                    <a:pt x="733184" y="645047"/>
                    <a:pt x="727541" y="633636"/>
                  </a:cubicBezTo>
                  <a:cubicBezTo>
                    <a:pt x="711758" y="601696"/>
                    <a:pt x="695517" y="569921"/>
                    <a:pt x="678026" y="538897"/>
                  </a:cubicBezTo>
                  <a:cubicBezTo>
                    <a:pt x="664513" y="571441"/>
                    <a:pt x="642546" y="607609"/>
                    <a:pt x="631281" y="619977"/>
                  </a:cubicBezTo>
                  <a:cubicBezTo>
                    <a:pt x="629241" y="622205"/>
                    <a:pt x="628387" y="625516"/>
                    <a:pt x="626992" y="628327"/>
                  </a:cubicBezTo>
                  <a:cubicBezTo>
                    <a:pt x="615915" y="650627"/>
                    <a:pt x="599632" y="649190"/>
                    <a:pt x="571876" y="638737"/>
                  </a:cubicBezTo>
                  <a:cubicBezTo>
                    <a:pt x="581850" y="604153"/>
                    <a:pt x="621828" y="508664"/>
                    <a:pt x="638714" y="459982"/>
                  </a:cubicBezTo>
                  <a:cubicBezTo>
                    <a:pt x="638298" y="460024"/>
                    <a:pt x="637986" y="459961"/>
                    <a:pt x="637548" y="460044"/>
                  </a:cubicBezTo>
                  <a:cubicBezTo>
                    <a:pt x="619913" y="462897"/>
                    <a:pt x="602193" y="465104"/>
                    <a:pt x="584495" y="467645"/>
                  </a:cubicBezTo>
                  <a:cubicBezTo>
                    <a:pt x="487923" y="481512"/>
                    <a:pt x="392663" y="482220"/>
                    <a:pt x="301359" y="440409"/>
                  </a:cubicBezTo>
                  <a:cubicBezTo>
                    <a:pt x="297487" y="438640"/>
                    <a:pt x="289657" y="440347"/>
                    <a:pt x="286305" y="443387"/>
                  </a:cubicBezTo>
                  <a:cubicBezTo>
                    <a:pt x="272833" y="455589"/>
                    <a:pt x="258362" y="465958"/>
                    <a:pt x="243224" y="475140"/>
                  </a:cubicBezTo>
                  <a:cubicBezTo>
                    <a:pt x="259216" y="532796"/>
                    <a:pt x="282994" y="614189"/>
                    <a:pt x="290428" y="645859"/>
                  </a:cubicBezTo>
                  <a:cubicBezTo>
                    <a:pt x="278330" y="645859"/>
                    <a:pt x="261631" y="650294"/>
                    <a:pt x="252074" y="648441"/>
                  </a:cubicBezTo>
                  <a:cubicBezTo>
                    <a:pt x="244870" y="647025"/>
                    <a:pt x="235229" y="643152"/>
                    <a:pt x="232251" y="637467"/>
                  </a:cubicBezTo>
                  <a:cubicBezTo>
                    <a:pt x="222798" y="619415"/>
                    <a:pt x="201289" y="548579"/>
                    <a:pt x="186152" y="502042"/>
                  </a:cubicBezTo>
                  <a:cubicBezTo>
                    <a:pt x="184257" y="502709"/>
                    <a:pt x="182466" y="503562"/>
                    <a:pt x="180550" y="504207"/>
                  </a:cubicBezTo>
                  <a:cubicBezTo>
                    <a:pt x="149047" y="514660"/>
                    <a:pt x="129579" y="536544"/>
                    <a:pt x="127163" y="571296"/>
                  </a:cubicBezTo>
                  <a:cubicBezTo>
                    <a:pt x="126101" y="586495"/>
                    <a:pt x="123936" y="601612"/>
                    <a:pt x="122645" y="616813"/>
                  </a:cubicBezTo>
                  <a:cubicBezTo>
                    <a:pt x="119772" y="651022"/>
                    <a:pt x="119876" y="650689"/>
                    <a:pt x="85395" y="649336"/>
                  </a:cubicBezTo>
                  <a:cubicBezTo>
                    <a:pt x="76108" y="648961"/>
                    <a:pt x="72173" y="645505"/>
                    <a:pt x="71257" y="636614"/>
                  </a:cubicBezTo>
                  <a:cubicBezTo>
                    <a:pt x="69341" y="617791"/>
                    <a:pt x="66614" y="599072"/>
                    <a:pt x="64844" y="580249"/>
                  </a:cubicBezTo>
                  <a:cubicBezTo>
                    <a:pt x="60846" y="537772"/>
                    <a:pt x="62095" y="496358"/>
                    <a:pt x="85478" y="458191"/>
                  </a:cubicBezTo>
                  <a:cubicBezTo>
                    <a:pt x="95014" y="442596"/>
                    <a:pt x="94244" y="424772"/>
                    <a:pt x="87373" y="407885"/>
                  </a:cubicBezTo>
                  <a:cubicBezTo>
                    <a:pt x="83021" y="397183"/>
                    <a:pt x="77545" y="386960"/>
                    <a:pt x="72506" y="376569"/>
                  </a:cubicBezTo>
                  <a:cubicBezTo>
                    <a:pt x="43127" y="315915"/>
                    <a:pt x="36047" y="253179"/>
                    <a:pt x="54787" y="187986"/>
                  </a:cubicBezTo>
                  <a:cubicBezTo>
                    <a:pt x="56015" y="183738"/>
                    <a:pt x="56661" y="179345"/>
                    <a:pt x="57597" y="174993"/>
                  </a:cubicBezTo>
                  <a:cubicBezTo>
                    <a:pt x="14413" y="166852"/>
                    <a:pt x="-4097" y="147925"/>
                    <a:pt x="754" y="118441"/>
                  </a:cubicBez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34" name="Free-form: Shape 1579">
              <a:extLst>
                <a:ext uri="{FF2B5EF4-FFF2-40B4-BE49-F238E27FC236}">
                  <a16:creationId xmlns:a16="http://schemas.microsoft.com/office/drawing/2014/main" id="{DD2B68E8-5664-C630-C707-71CE1E9F8273}"/>
                </a:ext>
              </a:extLst>
            </p:cNvPr>
            <p:cNvSpPr/>
            <p:nvPr/>
          </p:nvSpPr>
          <p:spPr>
            <a:xfrm>
              <a:off x="364881" y="4405876"/>
              <a:ext cx="4702620" cy="191877"/>
            </a:xfrm>
            <a:custGeom>
              <a:avLst/>
              <a:gdLst>
                <a:gd name="connsiteX0" fmla="*/ 0 w 4797271"/>
                <a:gd name="connsiteY0" fmla="*/ 0 h 195739"/>
                <a:gd name="connsiteX1" fmla="*/ 4797272 w 4797271"/>
                <a:gd name="connsiteY1" fmla="*/ 0 h 195739"/>
                <a:gd name="connsiteX2" fmla="*/ 4797272 w 4797271"/>
                <a:gd name="connsiteY2" fmla="*/ 195740 h 195739"/>
                <a:gd name="connsiteX3" fmla="*/ 0 w 4797271"/>
                <a:gd name="connsiteY3" fmla="*/ 195740 h 195739"/>
              </a:gdLst>
              <a:ahLst/>
              <a:cxnLst>
                <a:cxn ang="0">
                  <a:pos x="connsiteX0" y="connsiteY0"/>
                </a:cxn>
                <a:cxn ang="0">
                  <a:pos x="connsiteX1" y="connsiteY1"/>
                </a:cxn>
                <a:cxn ang="0">
                  <a:pos x="connsiteX2" y="connsiteY2"/>
                </a:cxn>
                <a:cxn ang="0">
                  <a:pos x="connsiteX3" y="connsiteY3"/>
                </a:cxn>
              </a:cxnLst>
              <a:rect l="l" t="t" r="r" b="b"/>
              <a:pathLst>
                <a:path w="4797271" h="195739">
                  <a:moveTo>
                    <a:pt x="0" y="0"/>
                  </a:moveTo>
                  <a:lnTo>
                    <a:pt x="4797272" y="0"/>
                  </a:lnTo>
                  <a:lnTo>
                    <a:pt x="4797272" y="195740"/>
                  </a:lnTo>
                  <a:lnTo>
                    <a:pt x="0" y="195740"/>
                  </a:ln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35" name="Free-form: Shape 1580">
              <a:extLst>
                <a:ext uri="{FF2B5EF4-FFF2-40B4-BE49-F238E27FC236}">
                  <a16:creationId xmlns:a16="http://schemas.microsoft.com/office/drawing/2014/main" id="{31712C96-E3B6-CD23-70A6-63C29218A012}"/>
                </a:ext>
              </a:extLst>
            </p:cNvPr>
            <p:cNvSpPr/>
            <p:nvPr/>
          </p:nvSpPr>
          <p:spPr>
            <a:xfrm>
              <a:off x="364881" y="4279552"/>
              <a:ext cx="4702620" cy="159444"/>
            </a:xfrm>
            <a:custGeom>
              <a:avLst/>
              <a:gdLst>
                <a:gd name="connsiteX0" fmla="*/ 0 w 4797271"/>
                <a:gd name="connsiteY0" fmla="*/ 0 h 162653"/>
                <a:gd name="connsiteX1" fmla="*/ 4797272 w 4797271"/>
                <a:gd name="connsiteY1" fmla="*/ 0 h 162653"/>
                <a:gd name="connsiteX2" fmla="*/ 4797272 w 4797271"/>
                <a:gd name="connsiteY2" fmla="*/ 162653 h 162653"/>
                <a:gd name="connsiteX3" fmla="*/ 0 w 4797271"/>
                <a:gd name="connsiteY3" fmla="*/ 162653 h 162653"/>
              </a:gdLst>
              <a:ahLst/>
              <a:cxnLst>
                <a:cxn ang="0">
                  <a:pos x="connsiteX0" y="connsiteY0"/>
                </a:cxn>
                <a:cxn ang="0">
                  <a:pos x="connsiteX1" y="connsiteY1"/>
                </a:cxn>
                <a:cxn ang="0">
                  <a:pos x="connsiteX2" y="connsiteY2"/>
                </a:cxn>
                <a:cxn ang="0">
                  <a:pos x="connsiteX3" y="connsiteY3"/>
                </a:cxn>
              </a:cxnLst>
              <a:rect l="l" t="t" r="r" b="b"/>
              <a:pathLst>
                <a:path w="4797271" h="162653">
                  <a:moveTo>
                    <a:pt x="0" y="0"/>
                  </a:moveTo>
                  <a:lnTo>
                    <a:pt x="4797272" y="0"/>
                  </a:lnTo>
                  <a:lnTo>
                    <a:pt x="4797272" y="162653"/>
                  </a:lnTo>
                  <a:lnTo>
                    <a:pt x="0" y="162653"/>
                  </a:ln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36" name="Free-form: Shape 1581">
              <a:extLst>
                <a:ext uri="{FF2B5EF4-FFF2-40B4-BE49-F238E27FC236}">
                  <a16:creationId xmlns:a16="http://schemas.microsoft.com/office/drawing/2014/main" id="{F147EB39-89A6-CD65-7F43-6345586589D8}"/>
                </a:ext>
              </a:extLst>
            </p:cNvPr>
            <p:cNvSpPr/>
            <p:nvPr/>
          </p:nvSpPr>
          <p:spPr>
            <a:xfrm>
              <a:off x="364881" y="4144696"/>
              <a:ext cx="4702620" cy="159444"/>
            </a:xfrm>
            <a:custGeom>
              <a:avLst/>
              <a:gdLst>
                <a:gd name="connsiteX0" fmla="*/ 0 w 4797271"/>
                <a:gd name="connsiteY0" fmla="*/ 0 h 162653"/>
                <a:gd name="connsiteX1" fmla="*/ 4797272 w 4797271"/>
                <a:gd name="connsiteY1" fmla="*/ 0 h 162653"/>
                <a:gd name="connsiteX2" fmla="*/ 4797272 w 4797271"/>
                <a:gd name="connsiteY2" fmla="*/ 162653 h 162653"/>
                <a:gd name="connsiteX3" fmla="*/ 0 w 4797271"/>
                <a:gd name="connsiteY3" fmla="*/ 162653 h 162653"/>
              </a:gdLst>
              <a:ahLst/>
              <a:cxnLst>
                <a:cxn ang="0">
                  <a:pos x="connsiteX0" y="connsiteY0"/>
                </a:cxn>
                <a:cxn ang="0">
                  <a:pos x="connsiteX1" y="connsiteY1"/>
                </a:cxn>
                <a:cxn ang="0">
                  <a:pos x="connsiteX2" y="connsiteY2"/>
                </a:cxn>
                <a:cxn ang="0">
                  <a:pos x="connsiteX3" y="connsiteY3"/>
                </a:cxn>
              </a:cxnLst>
              <a:rect l="l" t="t" r="r" b="b"/>
              <a:pathLst>
                <a:path w="4797271" h="162653">
                  <a:moveTo>
                    <a:pt x="0" y="0"/>
                  </a:moveTo>
                  <a:lnTo>
                    <a:pt x="4797272" y="0"/>
                  </a:lnTo>
                  <a:lnTo>
                    <a:pt x="4797272" y="162653"/>
                  </a:lnTo>
                  <a:lnTo>
                    <a:pt x="0" y="162653"/>
                  </a:ln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037" name="Graphic 4">
              <a:extLst>
                <a:ext uri="{FF2B5EF4-FFF2-40B4-BE49-F238E27FC236}">
                  <a16:creationId xmlns:a16="http://schemas.microsoft.com/office/drawing/2014/main" id="{48F2783D-E34F-83DA-EF91-BF9A25F10AF3}"/>
                </a:ext>
              </a:extLst>
            </p:cNvPr>
            <p:cNvGrpSpPr/>
            <p:nvPr/>
          </p:nvGrpSpPr>
          <p:grpSpPr>
            <a:xfrm>
              <a:off x="4573653" y="5453289"/>
              <a:ext cx="182051" cy="203544"/>
              <a:chOff x="3900338" y="5797825"/>
              <a:chExt cx="185715" cy="207641"/>
            </a:xfrm>
            <a:solidFill>
              <a:srgbClr val="FFFFFF"/>
            </a:solidFill>
          </p:grpSpPr>
          <p:sp>
            <p:nvSpPr>
              <p:cNvPr id="2088" name="Free-form: Shape 1633">
                <a:extLst>
                  <a:ext uri="{FF2B5EF4-FFF2-40B4-BE49-F238E27FC236}">
                    <a16:creationId xmlns:a16="http://schemas.microsoft.com/office/drawing/2014/main" id="{F71ECEBA-3D3A-C1DC-81D4-1FCCE618C038}"/>
                  </a:ext>
                </a:extLst>
              </p:cNvPr>
              <p:cNvSpPr/>
              <p:nvPr/>
            </p:nvSpPr>
            <p:spPr>
              <a:xfrm>
                <a:off x="3900338" y="5835711"/>
                <a:ext cx="185715" cy="169755"/>
              </a:xfrm>
              <a:custGeom>
                <a:avLst/>
                <a:gdLst>
                  <a:gd name="connsiteX0" fmla="*/ 98385 w 185715"/>
                  <a:gd name="connsiteY0" fmla="*/ 15325 h 169755"/>
                  <a:gd name="connsiteX1" fmla="*/ 161288 w 185715"/>
                  <a:gd name="connsiteY1" fmla="*/ 10849 h 169755"/>
                  <a:gd name="connsiteX2" fmla="*/ 183838 w 185715"/>
                  <a:gd name="connsiteY2" fmla="*/ 84204 h 169755"/>
                  <a:gd name="connsiteX3" fmla="*/ 122788 w 185715"/>
                  <a:gd name="connsiteY3" fmla="*/ 169657 h 169755"/>
                  <a:gd name="connsiteX4" fmla="*/ 92284 w 185715"/>
                  <a:gd name="connsiteY4" fmla="*/ 164431 h 169755"/>
                  <a:gd name="connsiteX5" fmla="*/ 63488 w 185715"/>
                  <a:gd name="connsiteY5" fmla="*/ 169657 h 169755"/>
                  <a:gd name="connsiteX6" fmla="*/ 710 w 185715"/>
                  <a:gd name="connsiteY6" fmla="*/ 61550 h 169755"/>
                  <a:gd name="connsiteX7" fmla="*/ 46664 w 185715"/>
                  <a:gd name="connsiteY7" fmla="*/ 22 h 169755"/>
                  <a:gd name="connsiteX8" fmla="*/ 81811 w 185715"/>
                  <a:gd name="connsiteY8" fmla="*/ 14451 h 169755"/>
                  <a:gd name="connsiteX9" fmla="*/ 98385 w 185715"/>
                  <a:gd name="connsiteY9" fmla="*/ 15325 h 16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15" h="169755">
                    <a:moveTo>
                      <a:pt x="98385" y="15325"/>
                    </a:moveTo>
                    <a:cubicBezTo>
                      <a:pt x="98385" y="15325"/>
                      <a:pt x="137322" y="688"/>
                      <a:pt x="161288" y="10849"/>
                    </a:cubicBezTo>
                    <a:cubicBezTo>
                      <a:pt x="177342" y="17678"/>
                      <a:pt x="190792" y="39750"/>
                      <a:pt x="183838" y="84204"/>
                    </a:cubicBezTo>
                    <a:cubicBezTo>
                      <a:pt x="176842" y="128680"/>
                      <a:pt x="140237" y="169657"/>
                      <a:pt x="122788" y="169657"/>
                    </a:cubicBezTo>
                    <a:cubicBezTo>
                      <a:pt x="105339" y="169657"/>
                      <a:pt x="104486" y="163557"/>
                      <a:pt x="92284" y="164431"/>
                    </a:cubicBezTo>
                    <a:cubicBezTo>
                      <a:pt x="80062" y="165305"/>
                      <a:pt x="74836" y="170532"/>
                      <a:pt x="63488" y="169657"/>
                    </a:cubicBezTo>
                    <a:cubicBezTo>
                      <a:pt x="52161" y="168803"/>
                      <a:pt x="-7119" y="136530"/>
                      <a:pt x="710" y="61550"/>
                    </a:cubicBezTo>
                    <a:cubicBezTo>
                      <a:pt x="11184" y="-2977"/>
                      <a:pt x="33567" y="22"/>
                      <a:pt x="46664" y="22"/>
                    </a:cubicBezTo>
                    <a:cubicBezTo>
                      <a:pt x="60135" y="22"/>
                      <a:pt x="74836" y="10974"/>
                      <a:pt x="81811" y="14451"/>
                    </a:cubicBezTo>
                    <a:cubicBezTo>
                      <a:pt x="88807" y="17949"/>
                      <a:pt x="98385" y="15325"/>
                      <a:pt x="98385" y="15325"/>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89" name="Free-form: Shape 1634">
                <a:extLst>
                  <a:ext uri="{FF2B5EF4-FFF2-40B4-BE49-F238E27FC236}">
                    <a16:creationId xmlns:a16="http://schemas.microsoft.com/office/drawing/2014/main" id="{2F30E60F-F13B-A555-9328-AFD69C311BE4}"/>
                  </a:ext>
                </a:extLst>
              </p:cNvPr>
              <p:cNvSpPr/>
              <p:nvPr/>
            </p:nvSpPr>
            <p:spPr>
              <a:xfrm>
                <a:off x="3987729" y="5806785"/>
                <a:ext cx="18177" cy="44917"/>
              </a:xfrm>
              <a:custGeom>
                <a:avLst/>
                <a:gdLst>
                  <a:gd name="connsiteX0" fmla="*/ 5518 w 18177"/>
                  <a:gd name="connsiteY0" fmla="*/ 44918 h 44917"/>
                  <a:gd name="connsiteX1" fmla="*/ 18178 w 18177"/>
                  <a:gd name="connsiteY1" fmla="*/ 2607 h 44917"/>
                  <a:gd name="connsiteX2" fmla="*/ 13367 w 18177"/>
                  <a:gd name="connsiteY2" fmla="*/ 442 h 44917"/>
                  <a:gd name="connsiteX3" fmla="*/ 270 w 18177"/>
                  <a:gd name="connsiteY3" fmla="*/ 30988 h 44917"/>
                  <a:gd name="connsiteX4" fmla="*/ 291 w 18177"/>
                  <a:gd name="connsiteY4" fmla="*/ 44918 h 44917"/>
                  <a:gd name="connsiteX5" fmla="*/ 5518 w 18177"/>
                  <a:gd name="connsiteY5" fmla="*/ 44918 h 4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77" h="44917">
                    <a:moveTo>
                      <a:pt x="5518" y="44918"/>
                    </a:moveTo>
                    <a:cubicBezTo>
                      <a:pt x="5518" y="44918"/>
                      <a:pt x="2894" y="9146"/>
                      <a:pt x="18178" y="2607"/>
                    </a:cubicBezTo>
                    <a:cubicBezTo>
                      <a:pt x="18178" y="2607"/>
                      <a:pt x="17740" y="-1286"/>
                      <a:pt x="13367" y="442"/>
                    </a:cubicBezTo>
                    <a:cubicBezTo>
                      <a:pt x="9807" y="1858"/>
                      <a:pt x="1811" y="11811"/>
                      <a:pt x="270" y="30988"/>
                    </a:cubicBezTo>
                    <a:cubicBezTo>
                      <a:pt x="-83" y="35194"/>
                      <a:pt x="-104" y="39816"/>
                      <a:pt x="291" y="44918"/>
                    </a:cubicBezTo>
                    <a:cubicBezTo>
                      <a:pt x="4227" y="44480"/>
                      <a:pt x="5518" y="44918"/>
                      <a:pt x="5518" y="4491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90" name="Free-form: Shape 1635">
                <a:extLst>
                  <a:ext uri="{FF2B5EF4-FFF2-40B4-BE49-F238E27FC236}">
                    <a16:creationId xmlns:a16="http://schemas.microsoft.com/office/drawing/2014/main" id="{63FF3899-71F3-1FDE-AE3A-D89B8A2FD9B5}"/>
                  </a:ext>
                </a:extLst>
              </p:cNvPr>
              <p:cNvSpPr/>
              <p:nvPr/>
            </p:nvSpPr>
            <p:spPr>
              <a:xfrm>
                <a:off x="3944539" y="5797825"/>
                <a:ext cx="44576" cy="39948"/>
              </a:xfrm>
              <a:custGeom>
                <a:avLst/>
                <a:gdLst>
                  <a:gd name="connsiteX0" fmla="*/ 43919 w 44576"/>
                  <a:gd name="connsiteY0" fmla="*/ 32077 h 39948"/>
                  <a:gd name="connsiteX1" fmla="*/ 1213 w 44576"/>
                  <a:gd name="connsiteY1" fmla="*/ 241 h 39948"/>
                  <a:gd name="connsiteX2" fmla="*/ 7293 w 44576"/>
                  <a:gd name="connsiteY2" fmla="*/ 21604 h 39948"/>
                  <a:gd name="connsiteX3" fmla="*/ 43461 w 44576"/>
                  <a:gd name="connsiteY3" fmla="*/ 39948 h 39948"/>
                  <a:gd name="connsiteX4" fmla="*/ 43919 w 44576"/>
                  <a:gd name="connsiteY4" fmla="*/ 32077 h 39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6" h="39948">
                    <a:moveTo>
                      <a:pt x="43919" y="32077"/>
                    </a:moveTo>
                    <a:cubicBezTo>
                      <a:pt x="43919" y="32077"/>
                      <a:pt x="33446" y="-3237"/>
                      <a:pt x="1213" y="241"/>
                    </a:cubicBezTo>
                    <a:cubicBezTo>
                      <a:pt x="1213" y="241"/>
                      <a:pt x="-4033" y="9840"/>
                      <a:pt x="7293" y="21604"/>
                    </a:cubicBezTo>
                    <a:cubicBezTo>
                      <a:pt x="18641" y="33369"/>
                      <a:pt x="41254" y="39990"/>
                      <a:pt x="43461" y="39948"/>
                    </a:cubicBezTo>
                    <a:cubicBezTo>
                      <a:pt x="45668" y="39907"/>
                      <a:pt x="43919" y="32077"/>
                      <a:pt x="43919" y="32077"/>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91" name="Free-form: Shape 1636">
                <a:extLst>
                  <a:ext uri="{FF2B5EF4-FFF2-40B4-BE49-F238E27FC236}">
                    <a16:creationId xmlns:a16="http://schemas.microsoft.com/office/drawing/2014/main" id="{3B9304A9-C6DC-71AD-EE09-8639CCBEADD1}"/>
                  </a:ext>
                </a:extLst>
              </p:cNvPr>
              <p:cNvSpPr/>
              <p:nvPr/>
            </p:nvSpPr>
            <p:spPr>
              <a:xfrm>
                <a:off x="3990852" y="5820477"/>
                <a:ext cx="20254" cy="22574"/>
              </a:xfrm>
              <a:custGeom>
                <a:avLst/>
                <a:gdLst>
                  <a:gd name="connsiteX0" fmla="*/ 3998 w 20254"/>
                  <a:gd name="connsiteY0" fmla="*/ 22251 h 22574"/>
                  <a:gd name="connsiteX1" fmla="*/ 20134 w 20254"/>
                  <a:gd name="connsiteY1" fmla="*/ 617 h 22574"/>
                  <a:gd name="connsiteX2" fmla="*/ 9307 w 20254"/>
                  <a:gd name="connsiteY2" fmla="*/ 3699 h 22574"/>
                  <a:gd name="connsiteX3" fmla="*/ 0 w 20254"/>
                  <a:gd name="connsiteY3" fmla="*/ 22001 h 22574"/>
                  <a:gd name="connsiteX4" fmla="*/ 3998 w 20254"/>
                  <a:gd name="connsiteY4" fmla="*/ 22251 h 2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4" h="22574">
                    <a:moveTo>
                      <a:pt x="3998" y="22251"/>
                    </a:moveTo>
                    <a:cubicBezTo>
                      <a:pt x="3998" y="22251"/>
                      <a:pt x="21884" y="16941"/>
                      <a:pt x="20134" y="617"/>
                    </a:cubicBezTo>
                    <a:cubicBezTo>
                      <a:pt x="20134" y="617"/>
                      <a:pt x="15262" y="-2048"/>
                      <a:pt x="9307" y="3699"/>
                    </a:cubicBezTo>
                    <a:cubicBezTo>
                      <a:pt x="3352" y="9446"/>
                      <a:pt x="0" y="20898"/>
                      <a:pt x="0" y="22001"/>
                    </a:cubicBezTo>
                    <a:cubicBezTo>
                      <a:pt x="20" y="23125"/>
                      <a:pt x="3998" y="22251"/>
                      <a:pt x="3998" y="22251"/>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2038" name="Free-form: Shape 1583">
              <a:extLst>
                <a:ext uri="{FF2B5EF4-FFF2-40B4-BE49-F238E27FC236}">
                  <a16:creationId xmlns:a16="http://schemas.microsoft.com/office/drawing/2014/main" id="{D42BF6DA-55E4-8606-9F8E-5842F033F29D}"/>
                </a:ext>
              </a:extLst>
            </p:cNvPr>
            <p:cNvSpPr/>
            <p:nvPr/>
          </p:nvSpPr>
          <p:spPr>
            <a:xfrm>
              <a:off x="835966" y="4144381"/>
              <a:ext cx="188908" cy="235573"/>
            </a:xfrm>
            <a:custGeom>
              <a:avLst/>
              <a:gdLst>
                <a:gd name="connsiteX0" fmla="*/ 186939 w 192710"/>
                <a:gd name="connsiteY0" fmla="*/ 6235 h 240314"/>
                <a:gd name="connsiteX1" fmla="*/ 171801 w 192710"/>
                <a:gd name="connsiteY1" fmla="*/ 1800 h 240314"/>
                <a:gd name="connsiteX2" fmla="*/ 72065 w 192710"/>
                <a:gd name="connsiteY2" fmla="*/ 79382 h 240314"/>
                <a:gd name="connsiteX3" fmla="*/ 93969 w 192710"/>
                <a:gd name="connsiteY3" fmla="*/ 156944 h 240314"/>
                <a:gd name="connsiteX4" fmla="*/ 89847 w 192710"/>
                <a:gd name="connsiteY4" fmla="*/ 172664 h 240314"/>
                <a:gd name="connsiteX5" fmla="*/ 87806 w 192710"/>
                <a:gd name="connsiteY5" fmla="*/ 190925 h 240314"/>
                <a:gd name="connsiteX6" fmla="*/ 77957 w 192710"/>
                <a:gd name="connsiteY6" fmla="*/ 180243 h 240314"/>
                <a:gd name="connsiteX7" fmla="*/ 70753 w 192710"/>
                <a:gd name="connsiteY7" fmla="*/ 143430 h 240314"/>
                <a:gd name="connsiteX8" fmla="*/ 6413 w 192710"/>
                <a:gd name="connsiteY8" fmla="*/ 126960 h 240314"/>
                <a:gd name="connsiteX9" fmla="*/ 63 w 192710"/>
                <a:gd name="connsiteY9" fmla="*/ 132270 h 240314"/>
                <a:gd name="connsiteX10" fmla="*/ 29130 w 192710"/>
                <a:gd name="connsiteY10" fmla="*/ 192528 h 240314"/>
                <a:gd name="connsiteX11" fmla="*/ 58052 w 192710"/>
                <a:gd name="connsiteY11" fmla="*/ 201003 h 240314"/>
                <a:gd name="connsiteX12" fmla="*/ 69004 w 192710"/>
                <a:gd name="connsiteY12" fmla="*/ 196359 h 240314"/>
                <a:gd name="connsiteX13" fmla="*/ 86473 w 192710"/>
                <a:gd name="connsiteY13" fmla="*/ 217910 h 240314"/>
                <a:gd name="connsiteX14" fmla="*/ 86036 w 192710"/>
                <a:gd name="connsiteY14" fmla="*/ 233589 h 240314"/>
                <a:gd name="connsiteX15" fmla="*/ 41228 w 192710"/>
                <a:gd name="connsiteY15" fmla="*/ 233589 h 240314"/>
                <a:gd name="connsiteX16" fmla="*/ 37875 w 192710"/>
                <a:gd name="connsiteY16" fmla="*/ 236962 h 240314"/>
                <a:gd name="connsiteX17" fmla="*/ 41228 w 192710"/>
                <a:gd name="connsiteY17" fmla="*/ 240315 h 240314"/>
                <a:gd name="connsiteX18" fmla="*/ 149917 w 192710"/>
                <a:gd name="connsiteY18" fmla="*/ 240315 h 240314"/>
                <a:gd name="connsiteX19" fmla="*/ 153270 w 192710"/>
                <a:gd name="connsiteY19" fmla="*/ 236962 h 240314"/>
                <a:gd name="connsiteX20" fmla="*/ 149917 w 192710"/>
                <a:gd name="connsiteY20" fmla="*/ 233589 h 240314"/>
                <a:gd name="connsiteX21" fmla="*/ 106546 w 192710"/>
                <a:gd name="connsiteY21" fmla="*/ 233589 h 240314"/>
                <a:gd name="connsiteX22" fmla="*/ 106317 w 192710"/>
                <a:gd name="connsiteY22" fmla="*/ 224635 h 240314"/>
                <a:gd name="connsiteX23" fmla="*/ 114687 w 192710"/>
                <a:gd name="connsiteY23" fmla="*/ 216411 h 240314"/>
                <a:gd name="connsiteX24" fmla="*/ 121142 w 192710"/>
                <a:gd name="connsiteY24" fmla="*/ 219867 h 240314"/>
                <a:gd name="connsiteX25" fmla="*/ 139340 w 192710"/>
                <a:gd name="connsiteY25" fmla="*/ 216286 h 240314"/>
                <a:gd name="connsiteX26" fmla="*/ 160495 w 192710"/>
                <a:gd name="connsiteY26" fmla="*/ 180972 h 240314"/>
                <a:gd name="connsiteX27" fmla="*/ 156893 w 192710"/>
                <a:gd name="connsiteY27" fmla="*/ 177370 h 240314"/>
                <a:gd name="connsiteX28" fmla="*/ 116540 w 192710"/>
                <a:gd name="connsiteY28" fmla="*/ 183887 h 240314"/>
                <a:gd name="connsiteX29" fmla="*/ 110085 w 192710"/>
                <a:gd name="connsiteY29" fmla="*/ 206041 h 240314"/>
                <a:gd name="connsiteX30" fmla="*/ 106004 w 192710"/>
                <a:gd name="connsiteY30" fmla="*/ 209644 h 240314"/>
                <a:gd name="connsiteX31" fmla="*/ 105734 w 192710"/>
                <a:gd name="connsiteY31" fmla="*/ 168313 h 240314"/>
                <a:gd name="connsiteX32" fmla="*/ 137966 w 192710"/>
                <a:gd name="connsiteY32" fmla="*/ 170186 h 240314"/>
                <a:gd name="connsiteX33" fmla="*/ 182004 w 192710"/>
                <a:gd name="connsiteY33" fmla="*/ 133436 h 240314"/>
                <a:gd name="connsiteX34" fmla="*/ 186939 w 192710"/>
                <a:gd name="connsiteY34" fmla="*/ 6235 h 240314"/>
                <a:gd name="connsiteX35" fmla="*/ 105879 w 192710"/>
                <a:gd name="connsiteY35" fmla="*/ 159005 h 240314"/>
                <a:gd name="connsiteX36" fmla="*/ 105879 w 192710"/>
                <a:gd name="connsiteY36" fmla="*/ 158672 h 240314"/>
                <a:gd name="connsiteX37" fmla="*/ 106608 w 192710"/>
                <a:gd name="connsiteY37" fmla="*/ 159296 h 240314"/>
                <a:gd name="connsiteX38" fmla="*/ 105879 w 192710"/>
                <a:gd name="connsiteY38" fmla="*/ 159005 h 24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10" h="240314">
                  <a:moveTo>
                    <a:pt x="186939" y="6235"/>
                  </a:moveTo>
                  <a:cubicBezTo>
                    <a:pt x="186939" y="6235"/>
                    <a:pt x="184815" y="-4051"/>
                    <a:pt x="171801" y="1800"/>
                  </a:cubicBezTo>
                  <a:cubicBezTo>
                    <a:pt x="168532" y="3279"/>
                    <a:pt x="86578" y="35948"/>
                    <a:pt x="72065" y="79382"/>
                  </a:cubicBezTo>
                  <a:cubicBezTo>
                    <a:pt x="59009" y="118465"/>
                    <a:pt x="78915" y="138933"/>
                    <a:pt x="93969" y="156944"/>
                  </a:cubicBezTo>
                  <a:cubicBezTo>
                    <a:pt x="92324" y="162794"/>
                    <a:pt x="90783" y="168521"/>
                    <a:pt x="89847" y="172664"/>
                  </a:cubicBezTo>
                  <a:cubicBezTo>
                    <a:pt x="88993" y="176433"/>
                    <a:pt x="88327" y="183241"/>
                    <a:pt x="87806" y="190925"/>
                  </a:cubicBezTo>
                  <a:cubicBezTo>
                    <a:pt x="84537" y="187073"/>
                    <a:pt x="81060" y="183221"/>
                    <a:pt x="77957" y="180243"/>
                  </a:cubicBezTo>
                  <a:cubicBezTo>
                    <a:pt x="81018" y="169541"/>
                    <a:pt x="83204" y="157235"/>
                    <a:pt x="70753" y="143430"/>
                  </a:cubicBezTo>
                  <a:cubicBezTo>
                    <a:pt x="54658" y="125544"/>
                    <a:pt x="8308" y="126981"/>
                    <a:pt x="6413" y="126960"/>
                  </a:cubicBezTo>
                  <a:cubicBezTo>
                    <a:pt x="-1083" y="126877"/>
                    <a:pt x="63" y="132270"/>
                    <a:pt x="63" y="132270"/>
                  </a:cubicBezTo>
                  <a:cubicBezTo>
                    <a:pt x="292" y="134164"/>
                    <a:pt x="10349" y="175850"/>
                    <a:pt x="29130" y="192528"/>
                  </a:cubicBezTo>
                  <a:cubicBezTo>
                    <a:pt x="37292" y="199795"/>
                    <a:pt x="47828" y="202877"/>
                    <a:pt x="58052" y="201003"/>
                  </a:cubicBezTo>
                  <a:cubicBezTo>
                    <a:pt x="62070" y="200274"/>
                    <a:pt x="65672" y="198525"/>
                    <a:pt x="69004" y="196359"/>
                  </a:cubicBezTo>
                  <a:cubicBezTo>
                    <a:pt x="75459" y="203606"/>
                    <a:pt x="82601" y="211997"/>
                    <a:pt x="86473" y="217910"/>
                  </a:cubicBezTo>
                  <a:cubicBezTo>
                    <a:pt x="86244" y="224802"/>
                    <a:pt x="86099" y="230591"/>
                    <a:pt x="86036" y="233589"/>
                  </a:cubicBezTo>
                  <a:lnTo>
                    <a:pt x="41228" y="233589"/>
                  </a:lnTo>
                  <a:cubicBezTo>
                    <a:pt x="39374" y="233589"/>
                    <a:pt x="37875" y="235109"/>
                    <a:pt x="37875" y="236962"/>
                  </a:cubicBezTo>
                  <a:cubicBezTo>
                    <a:pt x="37875" y="238815"/>
                    <a:pt x="39374" y="240315"/>
                    <a:pt x="41228" y="240315"/>
                  </a:cubicBezTo>
                  <a:lnTo>
                    <a:pt x="149917" y="240315"/>
                  </a:lnTo>
                  <a:cubicBezTo>
                    <a:pt x="151750" y="240315"/>
                    <a:pt x="153270" y="238815"/>
                    <a:pt x="153270" y="236962"/>
                  </a:cubicBezTo>
                  <a:cubicBezTo>
                    <a:pt x="153270" y="235109"/>
                    <a:pt x="151750" y="233589"/>
                    <a:pt x="149917" y="233589"/>
                  </a:cubicBezTo>
                  <a:lnTo>
                    <a:pt x="106546" y="233589"/>
                  </a:lnTo>
                  <a:cubicBezTo>
                    <a:pt x="106483" y="231590"/>
                    <a:pt x="106421" y="228550"/>
                    <a:pt x="106317" y="224635"/>
                  </a:cubicBezTo>
                  <a:cubicBezTo>
                    <a:pt x="108836" y="221991"/>
                    <a:pt x="111876" y="219055"/>
                    <a:pt x="114687" y="216411"/>
                  </a:cubicBezTo>
                  <a:cubicBezTo>
                    <a:pt x="116603" y="217931"/>
                    <a:pt x="118706" y="219201"/>
                    <a:pt x="121142" y="219867"/>
                  </a:cubicBezTo>
                  <a:cubicBezTo>
                    <a:pt x="127305" y="221595"/>
                    <a:pt x="133926" y="220284"/>
                    <a:pt x="139340" y="216286"/>
                  </a:cubicBezTo>
                  <a:cubicBezTo>
                    <a:pt x="151771" y="207104"/>
                    <a:pt x="160245" y="182117"/>
                    <a:pt x="160495" y="180972"/>
                  </a:cubicBezTo>
                  <a:cubicBezTo>
                    <a:pt x="160495" y="180972"/>
                    <a:pt x="161494" y="177724"/>
                    <a:pt x="156893" y="177370"/>
                  </a:cubicBezTo>
                  <a:cubicBezTo>
                    <a:pt x="155748" y="177287"/>
                    <a:pt x="127409" y="173810"/>
                    <a:pt x="116540" y="183887"/>
                  </a:cubicBezTo>
                  <a:cubicBezTo>
                    <a:pt x="108149" y="191654"/>
                    <a:pt x="108815" y="199316"/>
                    <a:pt x="110085" y="206041"/>
                  </a:cubicBezTo>
                  <a:cubicBezTo>
                    <a:pt x="108815" y="207062"/>
                    <a:pt x="107399" y="208353"/>
                    <a:pt x="106004" y="209644"/>
                  </a:cubicBezTo>
                  <a:cubicBezTo>
                    <a:pt x="105796" y="196838"/>
                    <a:pt x="105609" y="181535"/>
                    <a:pt x="105734" y="168313"/>
                  </a:cubicBezTo>
                  <a:cubicBezTo>
                    <a:pt x="116040" y="171935"/>
                    <a:pt x="127118" y="172727"/>
                    <a:pt x="137966" y="170186"/>
                  </a:cubicBezTo>
                  <a:cubicBezTo>
                    <a:pt x="157226" y="165689"/>
                    <a:pt x="173280" y="152300"/>
                    <a:pt x="182004" y="133436"/>
                  </a:cubicBezTo>
                  <a:cubicBezTo>
                    <a:pt x="202076" y="90084"/>
                    <a:pt x="187959" y="9712"/>
                    <a:pt x="186939" y="6235"/>
                  </a:cubicBezTo>
                  <a:close/>
                  <a:moveTo>
                    <a:pt x="105879" y="159005"/>
                  </a:moveTo>
                  <a:cubicBezTo>
                    <a:pt x="105879" y="158901"/>
                    <a:pt x="105879" y="158776"/>
                    <a:pt x="105879" y="158672"/>
                  </a:cubicBezTo>
                  <a:lnTo>
                    <a:pt x="106608" y="159296"/>
                  </a:lnTo>
                  <a:lnTo>
                    <a:pt x="105879" y="159005"/>
                  </a:ln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39" name="Free-form: Shape 1584">
              <a:extLst>
                <a:ext uri="{FF2B5EF4-FFF2-40B4-BE49-F238E27FC236}">
                  <a16:creationId xmlns:a16="http://schemas.microsoft.com/office/drawing/2014/main" id="{DC2B7D51-18A8-A546-8F85-547A23FC5C24}"/>
                </a:ext>
              </a:extLst>
            </p:cNvPr>
            <p:cNvSpPr/>
            <p:nvPr/>
          </p:nvSpPr>
          <p:spPr>
            <a:xfrm>
              <a:off x="1004377" y="4949944"/>
              <a:ext cx="247097" cy="165666"/>
            </a:xfrm>
            <a:custGeom>
              <a:avLst/>
              <a:gdLst>
                <a:gd name="connsiteX0" fmla="*/ 244137 w 252070"/>
                <a:gd name="connsiteY0" fmla="*/ 30909 h 169000"/>
                <a:gd name="connsiteX1" fmla="*/ 235955 w 252070"/>
                <a:gd name="connsiteY1" fmla="*/ 34574 h 169000"/>
                <a:gd name="connsiteX2" fmla="*/ 225148 w 252070"/>
                <a:gd name="connsiteY2" fmla="*/ 30055 h 169000"/>
                <a:gd name="connsiteX3" fmla="*/ 225835 w 252070"/>
                <a:gd name="connsiteY3" fmla="*/ 22767 h 169000"/>
                <a:gd name="connsiteX4" fmla="*/ 215487 w 252070"/>
                <a:gd name="connsiteY4" fmla="*/ 7359 h 169000"/>
                <a:gd name="connsiteX5" fmla="*/ 174738 w 252070"/>
                <a:gd name="connsiteY5" fmla="*/ 1508 h 169000"/>
                <a:gd name="connsiteX6" fmla="*/ 172802 w 252070"/>
                <a:gd name="connsiteY6" fmla="*/ 6214 h 169000"/>
                <a:gd name="connsiteX7" fmla="*/ 194415 w 252070"/>
                <a:gd name="connsiteY7" fmla="*/ 40924 h 169000"/>
                <a:gd name="connsiteX8" fmla="*/ 217361 w 252070"/>
                <a:gd name="connsiteY8" fmla="*/ 38300 h 169000"/>
                <a:gd name="connsiteX9" fmla="*/ 222254 w 252070"/>
                <a:gd name="connsiteY9" fmla="*/ 40653 h 169000"/>
                <a:gd name="connsiteX10" fmla="*/ 184254 w 252070"/>
                <a:gd name="connsiteY10" fmla="*/ 56895 h 169000"/>
                <a:gd name="connsiteX11" fmla="*/ 173510 w 252070"/>
                <a:gd name="connsiteY11" fmla="*/ 26453 h 169000"/>
                <a:gd name="connsiteX12" fmla="*/ 122579 w 252070"/>
                <a:gd name="connsiteY12" fmla="*/ 51 h 169000"/>
                <a:gd name="connsiteX13" fmla="*/ 3374 w 252070"/>
                <a:gd name="connsiteY13" fmla="*/ 44693 h 169000"/>
                <a:gd name="connsiteX14" fmla="*/ 5144 w 252070"/>
                <a:gd name="connsiteY14" fmla="*/ 60372 h 169000"/>
                <a:gd name="connsiteX15" fmla="*/ 115250 w 252070"/>
                <a:gd name="connsiteY15" fmla="*/ 122359 h 169000"/>
                <a:gd name="connsiteX16" fmla="*/ 178299 w 252070"/>
                <a:gd name="connsiteY16" fmla="*/ 72157 h 169000"/>
                <a:gd name="connsiteX17" fmla="*/ 194394 w 252070"/>
                <a:gd name="connsiteY17" fmla="*/ 69866 h 169000"/>
                <a:gd name="connsiteX18" fmla="*/ 212030 w 252070"/>
                <a:gd name="connsiteY18" fmla="*/ 64703 h 169000"/>
                <a:gd name="connsiteX19" fmla="*/ 205992 w 252070"/>
                <a:gd name="connsiteY19" fmla="*/ 77904 h 169000"/>
                <a:gd name="connsiteX20" fmla="*/ 174821 w 252070"/>
                <a:gd name="connsiteY20" fmla="*/ 98788 h 169000"/>
                <a:gd name="connsiteX21" fmla="*/ 184525 w 252070"/>
                <a:gd name="connsiteY21" fmla="*/ 164481 h 169000"/>
                <a:gd name="connsiteX22" fmla="*/ 191875 w 252070"/>
                <a:gd name="connsiteY22" fmla="*/ 168292 h 169000"/>
                <a:gd name="connsiteX23" fmla="*/ 236204 w 252070"/>
                <a:gd name="connsiteY23" fmla="*/ 118194 h 169000"/>
                <a:gd name="connsiteX24" fmla="*/ 232831 w 252070"/>
                <a:gd name="connsiteY24" fmla="*/ 88232 h 169000"/>
                <a:gd name="connsiteX25" fmla="*/ 224315 w 252070"/>
                <a:gd name="connsiteY25" fmla="*/ 79923 h 169000"/>
                <a:gd name="connsiteX26" fmla="*/ 237433 w 252070"/>
                <a:gd name="connsiteY26" fmla="*/ 55499 h 169000"/>
                <a:gd name="connsiteX27" fmla="*/ 252071 w 252070"/>
                <a:gd name="connsiteY27" fmla="*/ 49836 h 169000"/>
                <a:gd name="connsiteX28" fmla="*/ 244137 w 252070"/>
                <a:gd name="connsiteY28" fmla="*/ 30909 h 169000"/>
                <a:gd name="connsiteX29" fmla="*/ 149898 w 252070"/>
                <a:gd name="connsiteY29" fmla="*/ 127689 h 169000"/>
                <a:gd name="connsiteX30" fmla="*/ 149898 w 252070"/>
                <a:gd name="connsiteY30" fmla="*/ 127356 h 169000"/>
                <a:gd name="connsiteX31" fmla="*/ 150626 w 252070"/>
                <a:gd name="connsiteY31" fmla="*/ 127980 h 169000"/>
                <a:gd name="connsiteX32" fmla="*/ 149898 w 252070"/>
                <a:gd name="connsiteY32" fmla="*/ 127689 h 16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070" h="169000">
                  <a:moveTo>
                    <a:pt x="244137" y="30909"/>
                  </a:moveTo>
                  <a:cubicBezTo>
                    <a:pt x="242305" y="31742"/>
                    <a:pt x="239515" y="32991"/>
                    <a:pt x="235955" y="34574"/>
                  </a:cubicBezTo>
                  <a:cubicBezTo>
                    <a:pt x="232540" y="33282"/>
                    <a:pt x="228667" y="31637"/>
                    <a:pt x="225148" y="30055"/>
                  </a:cubicBezTo>
                  <a:cubicBezTo>
                    <a:pt x="225793" y="27702"/>
                    <a:pt x="226147" y="25266"/>
                    <a:pt x="225835" y="22767"/>
                  </a:cubicBezTo>
                  <a:cubicBezTo>
                    <a:pt x="225044" y="16417"/>
                    <a:pt x="221275" y="10815"/>
                    <a:pt x="215487" y="7359"/>
                  </a:cubicBezTo>
                  <a:cubicBezTo>
                    <a:pt x="202223" y="-553"/>
                    <a:pt x="175883" y="1300"/>
                    <a:pt x="174738" y="1508"/>
                  </a:cubicBezTo>
                  <a:cubicBezTo>
                    <a:pt x="174738" y="1508"/>
                    <a:pt x="171365" y="1841"/>
                    <a:pt x="172802" y="6214"/>
                  </a:cubicBezTo>
                  <a:cubicBezTo>
                    <a:pt x="173177" y="7317"/>
                    <a:pt x="180922" y="34781"/>
                    <a:pt x="194415" y="40924"/>
                  </a:cubicBezTo>
                  <a:cubicBezTo>
                    <a:pt x="204826" y="45651"/>
                    <a:pt x="211635" y="42090"/>
                    <a:pt x="217361" y="38300"/>
                  </a:cubicBezTo>
                  <a:cubicBezTo>
                    <a:pt x="218777" y="39092"/>
                    <a:pt x="220526" y="39883"/>
                    <a:pt x="222254" y="40653"/>
                  </a:cubicBezTo>
                  <a:cubicBezTo>
                    <a:pt x="210531" y="45817"/>
                    <a:pt x="196476" y="51897"/>
                    <a:pt x="184254" y="56895"/>
                  </a:cubicBezTo>
                  <a:cubicBezTo>
                    <a:pt x="183608" y="46004"/>
                    <a:pt x="180048" y="35469"/>
                    <a:pt x="173510" y="26453"/>
                  </a:cubicBezTo>
                  <a:cubicBezTo>
                    <a:pt x="161912" y="10441"/>
                    <a:pt x="143360" y="821"/>
                    <a:pt x="122579" y="51"/>
                  </a:cubicBezTo>
                  <a:cubicBezTo>
                    <a:pt x="74835" y="-1698"/>
                    <a:pt x="6185" y="42423"/>
                    <a:pt x="3374" y="44693"/>
                  </a:cubicBezTo>
                  <a:cubicBezTo>
                    <a:pt x="3374" y="44693"/>
                    <a:pt x="-5287" y="50648"/>
                    <a:pt x="5144" y="60372"/>
                  </a:cubicBezTo>
                  <a:cubicBezTo>
                    <a:pt x="7768" y="62808"/>
                    <a:pt x="69588" y="125773"/>
                    <a:pt x="115250" y="122359"/>
                  </a:cubicBezTo>
                  <a:cubicBezTo>
                    <a:pt x="156332" y="119277"/>
                    <a:pt x="167534" y="93000"/>
                    <a:pt x="178299" y="72157"/>
                  </a:cubicBezTo>
                  <a:cubicBezTo>
                    <a:pt x="184358" y="71407"/>
                    <a:pt x="190209" y="70616"/>
                    <a:pt x="194394" y="69866"/>
                  </a:cubicBezTo>
                  <a:cubicBezTo>
                    <a:pt x="198204" y="69200"/>
                    <a:pt x="204742" y="67180"/>
                    <a:pt x="212030" y="64703"/>
                  </a:cubicBezTo>
                  <a:cubicBezTo>
                    <a:pt x="209740" y="69200"/>
                    <a:pt x="207533" y="73885"/>
                    <a:pt x="205992" y="77904"/>
                  </a:cubicBezTo>
                  <a:cubicBezTo>
                    <a:pt x="194935" y="79215"/>
                    <a:pt x="182755" y="81985"/>
                    <a:pt x="174821" y="98788"/>
                  </a:cubicBezTo>
                  <a:cubicBezTo>
                    <a:pt x="164556" y="120547"/>
                    <a:pt x="183817" y="162732"/>
                    <a:pt x="184525" y="164481"/>
                  </a:cubicBezTo>
                  <a:cubicBezTo>
                    <a:pt x="187335" y="171436"/>
                    <a:pt x="191875" y="168292"/>
                    <a:pt x="191875" y="168292"/>
                  </a:cubicBezTo>
                  <a:cubicBezTo>
                    <a:pt x="193519" y="167354"/>
                    <a:pt x="228084" y="141952"/>
                    <a:pt x="236204" y="118194"/>
                  </a:cubicBezTo>
                  <a:cubicBezTo>
                    <a:pt x="239744" y="107866"/>
                    <a:pt x="238516" y="96935"/>
                    <a:pt x="232831" y="88232"/>
                  </a:cubicBezTo>
                  <a:cubicBezTo>
                    <a:pt x="230603" y="84817"/>
                    <a:pt x="227605" y="82172"/>
                    <a:pt x="224315" y="79923"/>
                  </a:cubicBezTo>
                  <a:cubicBezTo>
                    <a:pt x="228500" y="71178"/>
                    <a:pt x="233477" y="61350"/>
                    <a:pt x="237433" y="55499"/>
                  </a:cubicBezTo>
                  <a:cubicBezTo>
                    <a:pt x="243867" y="53043"/>
                    <a:pt x="249281" y="50939"/>
                    <a:pt x="252071" y="49836"/>
                  </a:cubicBezTo>
                  <a:lnTo>
                    <a:pt x="244137" y="30909"/>
                  </a:lnTo>
                  <a:close/>
                  <a:moveTo>
                    <a:pt x="149898" y="127689"/>
                  </a:moveTo>
                  <a:cubicBezTo>
                    <a:pt x="149898" y="127584"/>
                    <a:pt x="149898" y="127460"/>
                    <a:pt x="149898" y="127356"/>
                  </a:cubicBezTo>
                  <a:lnTo>
                    <a:pt x="150626" y="127980"/>
                  </a:lnTo>
                  <a:lnTo>
                    <a:pt x="149898" y="127689"/>
                  </a:ln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40" name="Free-form: Shape 1585">
              <a:extLst>
                <a:ext uri="{FF2B5EF4-FFF2-40B4-BE49-F238E27FC236}">
                  <a16:creationId xmlns:a16="http://schemas.microsoft.com/office/drawing/2014/main" id="{87A1E65A-CC42-8C45-A988-DF39140534C7}"/>
                </a:ext>
              </a:extLst>
            </p:cNvPr>
            <p:cNvSpPr/>
            <p:nvPr/>
          </p:nvSpPr>
          <p:spPr>
            <a:xfrm>
              <a:off x="4463602" y="4144381"/>
              <a:ext cx="188902" cy="235573"/>
            </a:xfrm>
            <a:custGeom>
              <a:avLst/>
              <a:gdLst>
                <a:gd name="connsiteX0" fmla="*/ 10700 w 192704"/>
                <a:gd name="connsiteY0" fmla="*/ 133436 h 240314"/>
                <a:gd name="connsiteX1" fmla="*/ 54738 w 192704"/>
                <a:gd name="connsiteY1" fmla="*/ 170186 h 240314"/>
                <a:gd name="connsiteX2" fmla="*/ 86971 w 192704"/>
                <a:gd name="connsiteY2" fmla="*/ 168313 h 240314"/>
                <a:gd name="connsiteX3" fmla="*/ 86700 w 192704"/>
                <a:gd name="connsiteY3" fmla="*/ 209644 h 240314"/>
                <a:gd name="connsiteX4" fmla="*/ 82618 w 192704"/>
                <a:gd name="connsiteY4" fmla="*/ 206041 h 240314"/>
                <a:gd name="connsiteX5" fmla="*/ 76164 w 192704"/>
                <a:gd name="connsiteY5" fmla="*/ 183887 h 240314"/>
                <a:gd name="connsiteX6" fmla="*/ 35811 w 192704"/>
                <a:gd name="connsiteY6" fmla="*/ 177370 h 240314"/>
                <a:gd name="connsiteX7" fmla="*/ 32209 w 192704"/>
                <a:gd name="connsiteY7" fmla="*/ 180972 h 240314"/>
                <a:gd name="connsiteX8" fmla="*/ 53364 w 192704"/>
                <a:gd name="connsiteY8" fmla="*/ 216286 h 240314"/>
                <a:gd name="connsiteX9" fmla="*/ 71563 w 192704"/>
                <a:gd name="connsiteY9" fmla="*/ 219867 h 240314"/>
                <a:gd name="connsiteX10" fmla="*/ 78017 w 192704"/>
                <a:gd name="connsiteY10" fmla="*/ 216411 h 240314"/>
                <a:gd name="connsiteX11" fmla="*/ 86387 w 192704"/>
                <a:gd name="connsiteY11" fmla="*/ 224635 h 240314"/>
                <a:gd name="connsiteX12" fmla="*/ 86158 w 192704"/>
                <a:gd name="connsiteY12" fmla="*/ 233589 h 240314"/>
                <a:gd name="connsiteX13" fmla="*/ 42807 w 192704"/>
                <a:gd name="connsiteY13" fmla="*/ 233589 h 240314"/>
                <a:gd name="connsiteX14" fmla="*/ 39434 w 192704"/>
                <a:gd name="connsiteY14" fmla="*/ 236962 h 240314"/>
                <a:gd name="connsiteX15" fmla="*/ 42807 w 192704"/>
                <a:gd name="connsiteY15" fmla="*/ 240315 h 240314"/>
                <a:gd name="connsiteX16" fmla="*/ 151476 w 192704"/>
                <a:gd name="connsiteY16" fmla="*/ 240315 h 240314"/>
                <a:gd name="connsiteX17" fmla="*/ 154829 w 192704"/>
                <a:gd name="connsiteY17" fmla="*/ 236962 h 240314"/>
                <a:gd name="connsiteX18" fmla="*/ 151476 w 192704"/>
                <a:gd name="connsiteY18" fmla="*/ 233589 h 240314"/>
                <a:gd name="connsiteX19" fmla="*/ 106689 w 192704"/>
                <a:gd name="connsiteY19" fmla="*/ 233589 h 240314"/>
                <a:gd name="connsiteX20" fmla="*/ 106230 w 192704"/>
                <a:gd name="connsiteY20" fmla="*/ 217910 h 240314"/>
                <a:gd name="connsiteX21" fmla="*/ 123700 w 192704"/>
                <a:gd name="connsiteY21" fmla="*/ 196359 h 240314"/>
                <a:gd name="connsiteX22" fmla="*/ 134653 w 192704"/>
                <a:gd name="connsiteY22" fmla="*/ 201003 h 240314"/>
                <a:gd name="connsiteX23" fmla="*/ 163595 w 192704"/>
                <a:gd name="connsiteY23" fmla="*/ 192528 h 240314"/>
                <a:gd name="connsiteX24" fmla="*/ 192642 w 192704"/>
                <a:gd name="connsiteY24" fmla="*/ 132270 h 240314"/>
                <a:gd name="connsiteX25" fmla="*/ 186291 w 192704"/>
                <a:gd name="connsiteY25" fmla="*/ 126960 h 240314"/>
                <a:gd name="connsiteX26" fmla="*/ 121951 w 192704"/>
                <a:gd name="connsiteY26" fmla="*/ 143430 h 240314"/>
                <a:gd name="connsiteX27" fmla="*/ 114747 w 192704"/>
                <a:gd name="connsiteY27" fmla="*/ 180243 h 240314"/>
                <a:gd name="connsiteX28" fmla="*/ 104898 w 192704"/>
                <a:gd name="connsiteY28" fmla="*/ 190925 h 240314"/>
                <a:gd name="connsiteX29" fmla="*/ 102858 w 192704"/>
                <a:gd name="connsiteY29" fmla="*/ 172664 h 240314"/>
                <a:gd name="connsiteX30" fmla="*/ 98735 w 192704"/>
                <a:gd name="connsiteY30" fmla="*/ 156944 h 240314"/>
                <a:gd name="connsiteX31" fmla="*/ 120640 w 192704"/>
                <a:gd name="connsiteY31" fmla="*/ 79382 h 240314"/>
                <a:gd name="connsiteX32" fmla="*/ 20903 w 192704"/>
                <a:gd name="connsiteY32" fmla="*/ 1800 h 240314"/>
                <a:gd name="connsiteX33" fmla="*/ 5765 w 192704"/>
                <a:gd name="connsiteY33" fmla="*/ 6235 h 240314"/>
                <a:gd name="connsiteX34" fmla="*/ 10700 w 192704"/>
                <a:gd name="connsiteY34" fmla="*/ 133436 h 240314"/>
                <a:gd name="connsiteX35" fmla="*/ 86096 w 192704"/>
                <a:gd name="connsiteY35" fmla="*/ 159296 h 240314"/>
                <a:gd name="connsiteX36" fmla="*/ 86825 w 192704"/>
                <a:gd name="connsiteY36" fmla="*/ 158672 h 240314"/>
                <a:gd name="connsiteX37" fmla="*/ 86825 w 192704"/>
                <a:gd name="connsiteY37" fmla="*/ 159005 h 240314"/>
                <a:gd name="connsiteX38" fmla="*/ 86096 w 192704"/>
                <a:gd name="connsiteY38" fmla="*/ 159296 h 24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04" h="240314">
                  <a:moveTo>
                    <a:pt x="10700" y="133436"/>
                  </a:moveTo>
                  <a:cubicBezTo>
                    <a:pt x="19445" y="152300"/>
                    <a:pt x="35478" y="165689"/>
                    <a:pt x="54738" y="170186"/>
                  </a:cubicBezTo>
                  <a:cubicBezTo>
                    <a:pt x="65586" y="172727"/>
                    <a:pt x="76664" y="171935"/>
                    <a:pt x="86971" y="168313"/>
                  </a:cubicBezTo>
                  <a:cubicBezTo>
                    <a:pt x="87096" y="181535"/>
                    <a:pt x="86929" y="196838"/>
                    <a:pt x="86700" y="209644"/>
                  </a:cubicBezTo>
                  <a:cubicBezTo>
                    <a:pt x="85305" y="208353"/>
                    <a:pt x="83889" y="207062"/>
                    <a:pt x="82618" y="206041"/>
                  </a:cubicBezTo>
                  <a:cubicBezTo>
                    <a:pt x="83910" y="199316"/>
                    <a:pt x="84555" y="191654"/>
                    <a:pt x="76164" y="183887"/>
                  </a:cubicBezTo>
                  <a:cubicBezTo>
                    <a:pt x="65295" y="173810"/>
                    <a:pt x="36977" y="177287"/>
                    <a:pt x="35811" y="177370"/>
                  </a:cubicBezTo>
                  <a:cubicBezTo>
                    <a:pt x="31209" y="177724"/>
                    <a:pt x="32209" y="180972"/>
                    <a:pt x="32209" y="180972"/>
                  </a:cubicBezTo>
                  <a:cubicBezTo>
                    <a:pt x="32459" y="182117"/>
                    <a:pt x="40933" y="207104"/>
                    <a:pt x="53364" y="216286"/>
                  </a:cubicBezTo>
                  <a:cubicBezTo>
                    <a:pt x="58778" y="220284"/>
                    <a:pt x="65420" y="221595"/>
                    <a:pt x="71563" y="219867"/>
                  </a:cubicBezTo>
                  <a:cubicBezTo>
                    <a:pt x="73998" y="219201"/>
                    <a:pt x="76101" y="217931"/>
                    <a:pt x="78017" y="216411"/>
                  </a:cubicBezTo>
                  <a:cubicBezTo>
                    <a:pt x="80849" y="219055"/>
                    <a:pt x="83868" y="221991"/>
                    <a:pt x="86387" y="224635"/>
                  </a:cubicBezTo>
                  <a:cubicBezTo>
                    <a:pt x="86284" y="228550"/>
                    <a:pt x="86221" y="231590"/>
                    <a:pt x="86158" y="233589"/>
                  </a:cubicBezTo>
                  <a:lnTo>
                    <a:pt x="42807" y="233589"/>
                  </a:lnTo>
                  <a:cubicBezTo>
                    <a:pt x="40954" y="233589"/>
                    <a:pt x="39434" y="235109"/>
                    <a:pt x="39434" y="236962"/>
                  </a:cubicBezTo>
                  <a:cubicBezTo>
                    <a:pt x="39434" y="238815"/>
                    <a:pt x="40954" y="240315"/>
                    <a:pt x="42807" y="240315"/>
                  </a:cubicBezTo>
                  <a:lnTo>
                    <a:pt x="151476" y="240315"/>
                  </a:lnTo>
                  <a:cubicBezTo>
                    <a:pt x="153330" y="240315"/>
                    <a:pt x="154829" y="238815"/>
                    <a:pt x="154829" y="236962"/>
                  </a:cubicBezTo>
                  <a:cubicBezTo>
                    <a:pt x="154829" y="235109"/>
                    <a:pt x="153330" y="233589"/>
                    <a:pt x="151476" y="233589"/>
                  </a:cubicBezTo>
                  <a:lnTo>
                    <a:pt x="106689" y="233589"/>
                  </a:lnTo>
                  <a:cubicBezTo>
                    <a:pt x="106605" y="230591"/>
                    <a:pt x="106481" y="224802"/>
                    <a:pt x="106230" y="217910"/>
                  </a:cubicBezTo>
                  <a:cubicBezTo>
                    <a:pt x="110103" y="211997"/>
                    <a:pt x="117246" y="203606"/>
                    <a:pt x="123700" y="196359"/>
                  </a:cubicBezTo>
                  <a:cubicBezTo>
                    <a:pt x="127052" y="198525"/>
                    <a:pt x="130634" y="200274"/>
                    <a:pt x="134653" y="201003"/>
                  </a:cubicBezTo>
                  <a:cubicBezTo>
                    <a:pt x="144876" y="202877"/>
                    <a:pt x="155412" y="199795"/>
                    <a:pt x="163595" y="192528"/>
                  </a:cubicBezTo>
                  <a:cubicBezTo>
                    <a:pt x="182355" y="175850"/>
                    <a:pt x="192412" y="134164"/>
                    <a:pt x="192642" y="132270"/>
                  </a:cubicBezTo>
                  <a:cubicBezTo>
                    <a:pt x="192642" y="132270"/>
                    <a:pt x="193787" y="126877"/>
                    <a:pt x="186291" y="126960"/>
                  </a:cubicBezTo>
                  <a:cubicBezTo>
                    <a:pt x="184396" y="126981"/>
                    <a:pt x="138047" y="125544"/>
                    <a:pt x="121951" y="143430"/>
                  </a:cubicBezTo>
                  <a:cubicBezTo>
                    <a:pt x="109521" y="157235"/>
                    <a:pt x="111686" y="169541"/>
                    <a:pt x="114747" y="180243"/>
                  </a:cubicBezTo>
                  <a:cubicBezTo>
                    <a:pt x="111644" y="183221"/>
                    <a:pt x="108167" y="187073"/>
                    <a:pt x="104898" y="190925"/>
                  </a:cubicBezTo>
                  <a:cubicBezTo>
                    <a:pt x="104378" y="183241"/>
                    <a:pt x="103711" y="176433"/>
                    <a:pt x="102858" y="172664"/>
                  </a:cubicBezTo>
                  <a:cubicBezTo>
                    <a:pt x="101920" y="168521"/>
                    <a:pt x="100380" y="162794"/>
                    <a:pt x="98735" y="156944"/>
                  </a:cubicBezTo>
                  <a:cubicBezTo>
                    <a:pt x="113789" y="138933"/>
                    <a:pt x="133695" y="118465"/>
                    <a:pt x="120640" y="79382"/>
                  </a:cubicBezTo>
                  <a:cubicBezTo>
                    <a:pt x="106127" y="35948"/>
                    <a:pt x="24172" y="3279"/>
                    <a:pt x="20903" y="1800"/>
                  </a:cubicBezTo>
                  <a:cubicBezTo>
                    <a:pt x="7889" y="-4051"/>
                    <a:pt x="5765" y="6235"/>
                    <a:pt x="5765" y="6235"/>
                  </a:cubicBezTo>
                  <a:cubicBezTo>
                    <a:pt x="4766" y="9712"/>
                    <a:pt x="-9372" y="90084"/>
                    <a:pt x="10700" y="133436"/>
                  </a:cubicBezTo>
                  <a:close/>
                  <a:moveTo>
                    <a:pt x="86096" y="159296"/>
                  </a:moveTo>
                  <a:lnTo>
                    <a:pt x="86825" y="158672"/>
                  </a:lnTo>
                  <a:cubicBezTo>
                    <a:pt x="86825" y="158776"/>
                    <a:pt x="86825" y="158901"/>
                    <a:pt x="86825" y="159005"/>
                  </a:cubicBezTo>
                  <a:lnTo>
                    <a:pt x="86096" y="159296"/>
                  </a:ln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41" name="Free-form: Shape 1586">
              <a:extLst>
                <a:ext uri="{FF2B5EF4-FFF2-40B4-BE49-F238E27FC236}">
                  <a16:creationId xmlns:a16="http://schemas.microsoft.com/office/drawing/2014/main" id="{2C6D94AE-3B3B-0417-54A2-69CC5F86CDA9}"/>
                </a:ext>
              </a:extLst>
            </p:cNvPr>
            <p:cNvSpPr/>
            <p:nvPr/>
          </p:nvSpPr>
          <p:spPr>
            <a:xfrm>
              <a:off x="3880499" y="4144381"/>
              <a:ext cx="188919" cy="235573"/>
            </a:xfrm>
            <a:custGeom>
              <a:avLst/>
              <a:gdLst>
                <a:gd name="connsiteX0" fmla="*/ 10700 w 192721"/>
                <a:gd name="connsiteY0" fmla="*/ 133436 h 240314"/>
                <a:gd name="connsiteX1" fmla="*/ 54738 w 192721"/>
                <a:gd name="connsiteY1" fmla="*/ 170186 h 240314"/>
                <a:gd name="connsiteX2" fmla="*/ 86971 w 192721"/>
                <a:gd name="connsiteY2" fmla="*/ 168313 h 240314"/>
                <a:gd name="connsiteX3" fmla="*/ 86700 w 192721"/>
                <a:gd name="connsiteY3" fmla="*/ 209644 h 240314"/>
                <a:gd name="connsiteX4" fmla="*/ 82618 w 192721"/>
                <a:gd name="connsiteY4" fmla="*/ 206041 h 240314"/>
                <a:gd name="connsiteX5" fmla="*/ 76164 w 192721"/>
                <a:gd name="connsiteY5" fmla="*/ 183887 h 240314"/>
                <a:gd name="connsiteX6" fmla="*/ 35811 w 192721"/>
                <a:gd name="connsiteY6" fmla="*/ 177370 h 240314"/>
                <a:gd name="connsiteX7" fmla="*/ 32209 w 192721"/>
                <a:gd name="connsiteY7" fmla="*/ 180972 h 240314"/>
                <a:gd name="connsiteX8" fmla="*/ 53364 w 192721"/>
                <a:gd name="connsiteY8" fmla="*/ 216286 h 240314"/>
                <a:gd name="connsiteX9" fmla="*/ 71583 w 192721"/>
                <a:gd name="connsiteY9" fmla="*/ 219867 h 240314"/>
                <a:gd name="connsiteX10" fmla="*/ 78038 w 192721"/>
                <a:gd name="connsiteY10" fmla="*/ 216411 h 240314"/>
                <a:gd name="connsiteX11" fmla="*/ 86387 w 192721"/>
                <a:gd name="connsiteY11" fmla="*/ 224635 h 240314"/>
                <a:gd name="connsiteX12" fmla="*/ 86158 w 192721"/>
                <a:gd name="connsiteY12" fmla="*/ 233589 h 240314"/>
                <a:gd name="connsiteX13" fmla="*/ 42807 w 192721"/>
                <a:gd name="connsiteY13" fmla="*/ 233589 h 240314"/>
                <a:gd name="connsiteX14" fmla="*/ 39434 w 192721"/>
                <a:gd name="connsiteY14" fmla="*/ 236962 h 240314"/>
                <a:gd name="connsiteX15" fmla="*/ 42807 w 192721"/>
                <a:gd name="connsiteY15" fmla="*/ 240315 h 240314"/>
                <a:gd name="connsiteX16" fmla="*/ 151476 w 192721"/>
                <a:gd name="connsiteY16" fmla="*/ 240315 h 240314"/>
                <a:gd name="connsiteX17" fmla="*/ 154849 w 192721"/>
                <a:gd name="connsiteY17" fmla="*/ 236962 h 240314"/>
                <a:gd name="connsiteX18" fmla="*/ 151476 w 192721"/>
                <a:gd name="connsiteY18" fmla="*/ 233589 h 240314"/>
                <a:gd name="connsiteX19" fmla="*/ 106689 w 192721"/>
                <a:gd name="connsiteY19" fmla="*/ 233589 h 240314"/>
                <a:gd name="connsiteX20" fmla="*/ 106251 w 192721"/>
                <a:gd name="connsiteY20" fmla="*/ 217910 h 240314"/>
                <a:gd name="connsiteX21" fmla="*/ 123700 w 192721"/>
                <a:gd name="connsiteY21" fmla="*/ 196359 h 240314"/>
                <a:gd name="connsiteX22" fmla="*/ 134652 w 192721"/>
                <a:gd name="connsiteY22" fmla="*/ 201003 h 240314"/>
                <a:gd name="connsiteX23" fmla="*/ 163595 w 192721"/>
                <a:gd name="connsiteY23" fmla="*/ 192528 h 240314"/>
                <a:gd name="connsiteX24" fmla="*/ 192662 w 192721"/>
                <a:gd name="connsiteY24" fmla="*/ 132270 h 240314"/>
                <a:gd name="connsiteX25" fmla="*/ 186291 w 192721"/>
                <a:gd name="connsiteY25" fmla="*/ 126960 h 240314"/>
                <a:gd name="connsiteX26" fmla="*/ 121951 w 192721"/>
                <a:gd name="connsiteY26" fmla="*/ 143430 h 240314"/>
                <a:gd name="connsiteX27" fmla="*/ 114747 w 192721"/>
                <a:gd name="connsiteY27" fmla="*/ 180243 h 240314"/>
                <a:gd name="connsiteX28" fmla="*/ 104919 w 192721"/>
                <a:gd name="connsiteY28" fmla="*/ 190925 h 240314"/>
                <a:gd name="connsiteX29" fmla="*/ 102858 w 192721"/>
                <a:gd name="connsiteY29" fmla="*/ 172664 h 240314"/>
                <a:gd name="connsiteX30" fmla="*/ 98735 w 192721"/>
                <a:gd name="connsiteY30" fmla="*/ 156944 h 240314"/>
                <a:gd name="connsiteX31" fmla="*/ 120640 w 192721"/>
                <a:gd name="connsiteY31" fmla="*/ 79382 h 240314"/>
                <a:gd name="connsiteX32" fmla="*/ 20903 w 192721"/>
                <a:gd name="connsiteY32" fmla="*/ 1800 h 240314"/>
                <a:gd name="connsiteX33" fmla="*/ 5765 w 192721"/>
                <a:gd name="connsiteY33" fmla="*/ 6235 h 240314"/>
                <a:gd name="connsiteX34" fmla="*/ 10700 w 192721"/>
                <a:gd name="connsiteY34" fmla="*/ 133436 h 240314"/>
                <a:gd name="connsiteX35" fmla="*/ 86096 w 192721"/>
                <a:gd name="connsiteY35" fmla="*/ 159296 h 240314"/>
                <a:gd name="connsiteX36" fmla="*/ 86824 w 192721"/>
                <a:gd name="connsiteY36" fmla="*/ 158672 h 240314"/>
                <a:gd name="connsiteX37" fmla="*/ 86824 w 192721"/>
                <a:gd name="connsiteY37" fmla="*/ 159005 h 240314"/>
                <a:gd name="connsiteX38" fmla="*/ 86096 w 192721"/>
                <a:gd name="connsiteY38" fmla="*/ 159296 h 24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21" h="240314">
                  <a:moveTo>
                    <a:pt x="10700" y="133436"/>
                  </a:moveTo>
                  <a:cubicBezTo>
                    <a:pt x="19445" y="152300"/>
                    <a:pt x="35499" y="165689"/>
                    <a:pt x="54738" y="170186"/>
                  </a:cubicBezTo>
                  <a:cubicBezTo>
                    <a:pt x="65586" y="172727"/>
                    <a:pt x="76664" y="171935"/>
                    <a:pt x="86971" y="168313"/>
                  </a:cubicBezTo>
                  <a:cubicBezTo>
                    <a:pt x="87095" y="181535"/>
                    <a:pt x="86929" y="196838"/>
                    <a:pt x="86700" y="209644"/>
                  </a:cubicBezTo>
                  <a:cubicBezTo>
                    <a:pt x="85304" y="208353"/>
                    <a:pt x="83910" y="207062"/>
                    <a:pt x="82618" y="206041"/>
                  </a:cubicBezTo>
                  <a:cubicBezTo>
                    <a:pt x="83910" y="199316"/>
                    <a:pt x="84555" y="191654"/>
                    <a:pt x="76164" y="183887"/>
                  </a:cubicBezTo>
                  <a:cubicBezTo>
                    <a:pt x="65295" y="173810"/>
                    <a:pt x="36977" y="177287"/>
                    <a:pt x="35811" y="177370"/>
                  </a:cubicBezTo>
                  <a:cubicBezTo>
                    <a:pt x="31209" y="177724"/>
                    <a:pt x="32209" y="180972"/>
                    <a:pt x="32209" y="180972"/>
                  </a:cubicBezTo>
                  <a:cubicBezTo>
                    <a:pt x="32459" y="182117"/>
                    <a:pt x="40933" y="207104"/>
                    <a:pt x="53364" y="216286"/>
                  </a:cubicBezTo>
                  <a:cubicBezTo>
                    <a:pt x="58778" y="220284"/>
                    <a:pt x="65420" y="221595"/>
                    <a:pt x="71583" y="219867"/>
                  </a:cubicBezTo>
                  <a:cubicBezTo>
                    <a:pt x="73998" y="219201"/>
                    <a:pt x="76101" y="217931"/>
                    <a:pt x="78038" y="216411"/>
                  </a:cubicBezTo>
                  <a:cubicBezTo>
                    <a:pt x="80849" y="219055"/>
                    <a:pt x="83868" y="221991"/>
                    <a:pt x="86387" y="224635"/>
                  </a:cubicBezTo>
                  <a:cubicBezTo>
                    <a:pt x="86304" y="228550"/>
                    <a:pt x="86221" y="231590"/>
                    <a:pt x="86158" y="233589"/>
                  </a:cubicBezTo>
                  <a:lnTo>
                    <a:pt x="42807" y="233589"/>
                  </a:lnTo>
                  <a:cubicBezTo>
                    <a:pt x="40954" y="233589"/>
                    <a:pt x="39434" y="235109"/>
                    <a:pt x="39434" y="236962"/>
                  </a:cubicBezTo>
                  <a:cubicBezTo>
                    <a:pt x="39434" y="238815"/>
                    <a:pt x="40954" y="240315"/>
                    <a:pt x="42807" y="240315"/>
                  </a:cubicBezTo>
                  <a:lnTo>
                    <a:pt x="151476" y="240315"/>
                  </a:lnTo>
                  <a:cubicBezTo>
                    <a:pt x="153329" y="240315"/>
                    <a:pt x="154849" y="238815"/>
                    <a:pt x="154849" y="236962"/>
                  </a:cubicBezTo>
                  <a:cubicBezTo>
                    <a:pt x="154849" y="235109"/>
                    <a:pt x="153329" y="233589"/>
                    <a:pt x="151476" y="233589"/>
                  </a:cubicBezTo>
                  <a:lnTo>
                    <a:pt x="106689" y="233589"/>
                  </a:lnTo>
                  <a:cubicBezTo>
                    <a:pt x="106626" y="230591"/>
                    <a:pt x="106480" y="224802"/>
                    <a:pt x="106251" y="217910"/>
                  </a:cubicBezTo>
                  <a:cubicBezTo>
                    <a:pt x="110124" y="211997"/>
                    <a:pt x="117266" y="203606"/>
                    <a:pt x="123700" y="196359"/>
                  </a:cubicBezTo>
                  <a:cubicBezTo>
                    <a:pt x="127052" y="198525"/>
                    <a:pt x="130655" y="200274"/>
                    <a:pt x="134652" y="201003"/>
                  </a:cubicBezTo>
                  <a:cubicBezTo>
                    <a:pt x="144876" y="202877"/>
                    <a:pt x="155433" y="199795"/>
                    <a:pt x="163595" y="192528"/>
                  </a:cubicBezTo>
                  <a:cubicBezTo>
                    <a:pt x="182355" y="175850"/>
                    <a:pt x="192412" y="134164"/>
                    <a:pt x="192662" y="132270"/>
                  </a:cubicBezTo>
                  <a:cubicBezTo>
                    <a:pt x="192662" y="132270"/>
                    <a:pt x="193787" y="126877"/>
                    <a:pt x="186291" y="126960"/>
                  </a:cubicBezTo>
                  <a:cubicBezTo>
                    <a:pt x="184396" y="126981"/>
                    <a:pt x="138047" y="125544"/>
                    <a:pt x="121951" y="143430"/>
                  </a:cubicBezTo>
                  <a:cubicBezTo>
                    <a:pt x="109520" y="157235"/>
                    <a:pt x="111686" y="169541"/>
                    <a:pt x="114747" y="180243"/>
                  </a:cubicBezTo>
                  <a:cubicBezTo>
                    <a:pt x="111644" y="183221"/>
                    <a:pt x="108188" y="187073"/>
                    <a:pt x="104919" y="190925"/>
                  </a:cubicBezTo>
                  <a:cubicBezTo>
                    <a:pt x="104378" y="183241"/>
                    <a:pt x="103711" y="176433"/>
                    <a:pt x="102858" y="172664"/>
                  </a:cubicBezTo>
                  <a:cubicBezTo>
                    <a:pt x="101920" y="168521"/>
                    <a:pt x="100379" y="162794"/>
                    <a:pt x="98735" y="156944"/>
                  </a:cubicBezTo>
                  <a:cubicBezTo>
                    <a:pt x="113789" y="138933"/>
                    <a:pt x="133695" y="118465"/>
                    <a:pt x="120640" y="79382"/>
                  </a:cubicBezTo>
                  <a:cubicBezTo>
                    <a:pt x="106126" y="35948"/>
                    <a:pt x="24171" y="3279"/>
                    <a:pt x="20903" y="1800"/>
                  </a:cubicBezTo>
                  <a:cubicBezTo>
                    <a:pt x="7889" y="-4051"/>
                    <a:pt x="5765" y="6235"/>
                    <a:pt x="5765" y="6235"/>
                  </a:cubicBezTo>
                  <a:cubicBezTo>
                    <a:pt x="4766" y="9712"/>
                    <a:pt x="-9372" y="90084"/>
                    <a:pt x="10700" y="133436"/>
                  </a:cubicBezTo>
                  <a:close/>
                  <a:moveTo>
                    <a:pt x="86096" y="159296"/>
                  </a:moveTo>
                  <a:lnTo>
                    <a:pt x="86824" y="158672"/>
                  </a:lnTo>
                  <a:cubicBezTo>
                    <a:pt x="86824" y="158776"/>
                    <a:pt x="86824" y="158901"/>
                    <a:pt x="86824" y="159005"/>
                  </a:cubicBezTo>
                  <a:lnTo>
                    <a:pt x="86096" y="159296"/>
                  </a:ln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42" name="Free-form: Shape 1587">
              <a:extLst>
                <a:ext uri="{FF2B5EF4-FFF2-40B4-BE49-F238E27FC236}">
                  <a16:creationId xmlns:a16="http://schemas.microsoft.com/office/drawing/2014/main" id="{EBC960E3-F9DC-1434-C41C-B1F4D00C1092}"/>
                </a:ext>
              </a:extLst>
            </p:cNvPr>
            <p:cNvSpPr/>
            <p:nvPr/>
          </p:nvSpPr>
          <p:spPr>
            <a:xfrm>
              <a:off x="1118314" y="4344136"/>
              <a:ext cx="188919" cy="235580"/>
            </a:xfrm>
            <a:custGeom>
              <a:avLst/>
              <a:gdLst>
                <a:gd name="connsiteX0" fmla="*/ 10700 w 192721"/>
                <a:gd name="connsiteY0" fmla="*/ 133444 h 240322"/>
                <a:gd name="connsiteX1" fmla="*/ 54738 w 192721"/>
                <a:gd name="connsiteY1" fmla="*/ 170194 h 240322"/>
                <a:gd name="connsiteX2" fmla="*/ 86970 w 192721"/>
                <a:gd name="connsiteY2" fmla="*/ 168320 h 240322"/>
                <a:gd name="connsiteX3" fmla="*/ 86700 w 192721"/>
                <a:gd name="connsiteY3" fmla="*/ 209652 h 240322"/>
                <a:gd name="connsiteX4" fmla="*/ 82619 w 192721"/>
                <a:gd name="connsiteY4" fmla="*/ 206050 h 240322"/>
                <a:gd name="connsiteX5" fmla="*/ 76164 w 192721"/>
                <a:gd name="connsiteY5" fmla="*/ 183875 h 240322"/>
                <a:gd name="connsiteX6" fmla="*/ 35811 w 192721"/>
                <a:gd name="connsiteY6" fmla="*/ 177378 h 240322"/>
                <a:gd name="connsiteX7" fmla="*/ 32209 w 192721"/>
                <a:gd name="connsiteY7" fmla="*/ 180980 h 240322"/>
                <a:gd name="connsiteX8" fmla="*/ 53385 w 192721"/>
                <a:gd name="connsiteY8" fmla="*/ 216294 h 240322"/>
                <a:gd name="connsiteX9" fmla="*/ 71583 w 192721"/>
                <a:gd name="connsiteY9" fmla="*/ 219876 h 240322"/>
                <a:gd name="connsiteX10" fmla="*/ 78038 w 192721"/>
                <a:gd name="connsiteY10" fmla="*/ 216419 h 240322"/>
                <a:gd name="connsiteX11" fmla="*/ 86387 w 192721"/>
                <a:gd name="connsiteY11" fmla="*/ 224644 h 240322"/>
                <a:gd name="connsiteX12" fmla="*/ 86179 w 192721"/>
                <a:gd name="connsiteY12" fmla="*/ 233597 h 240322"/>
                <a:gd name="connsiteX13" fmla="*/ 42807 w 192721"/>
                <a:gd name="connsiteY13" fmla="*/ 233597 h 240322"/>
                <a:gd name="connsiteX14" fmla="*/ 39434 w 192721"/>
                <a:gd name="connsiteY14" fmla="*/ 236970 h 240322"/>
                <a:gd name="connsiteX15" fmla="*/ 42807 w 192721"/>
                <a:gd name="connsiteY15" fmla="*/ 240323 h 240322"/>
                <a:gd name="connsiteX16" fmla="*/ 151476 w 192721"/>
                <a:gd name="connsiteY16" fmla="*/ 240323 h 240322"/>
                <a:gd name="connsiteX17" fmla="*/ 154850 w 192721"/>
                <a:gd name="connsiteY17" fmla="*/ 236970 h 240322"/>
                <a:gd name="connsiteX18" fmla="*/ 151476 w 192721"/>
                <a:gd name="connsiteY18" fmla="*/ 233597 h 240322"/>
                <a:gd name="connsiteX19" fmla="*/ 106689 w 192721"/>
                <a:gd name="connsiteY19" fmla="*/ 233597 h 240322"/>
                <a:gd name="connsiteX20" fmla="*/ 106251 w 192721"/>
                <a:gd name="connsiteY20" fmla="*/ 217918 h 240322"/>
                <a:gd name="connsiteX21" fmla="*/ 123721 w 192721"/>
                <a:gd name="connsiteY21" fmla="*/ 196368 h 240322"/>
                <a:gd name="connsiteX22" fmla="*/ 134673 w 192721"/>
                <a:gd name="connsiteY22" fmla="*/ 201011 h 240322"/>
                <a:gd name="connsiteX23" fmla="*/ 163595 w 192721"/>
                <a:gd name="connsiteY23" fmla="*/ 192536 h 240322"/>
                <a:gd name="connsiteX24" fmla="*/ 192662 w 192721"/>
                <a:gd name="connsiteY24" fmla="*/ 132278 h 240322"/>
                <a:gd name="connsiteX25" fmla="*/ 186290 w 192721"/>
                <a:gd name="connsiteY25" fmla="*/ 126968 h 240322"/>
                <a:gd name="connsiteX26" fmla="*/ 121951 w 192721"/>
                <a:gd name="connsiteY26" fmla="*/ 143438 h 240322"/>
                <a:gd name="connsiteX27" fmla="*/ 114747 w 192721"/>
                <a:gd name="connsiteY27" fmla="*/ 180231 h 240322"/>
                <a:gd name="connsiteX28" fmla="*/ 104919 w 192721"/>
                <a:gd name="connsiteY28" fmla="*/ 190933 h 240322"/>
                <a:gd name="connsiteX29" fmla="*/ 102858 w 192721"/>
                <a:gd name="connsiteY29" fmla="*/ 172652 h 240322"/>
                <a:gd name="connsiteX30" fmla="*/ 98735 w 192721"/>
                <a:gd name="connsiteY30" fmla="*/ 156931 h 240322"/>
                <a:gd name="connsiteX31" fmla="*/ 120639 w 192721"/>
                <a:gd name="connsiteY31" fmla="*/ 79390 h 240322"/>
                <a:gd name="connsiteX32" fmla="*/ 20903 w 192721"/>
                <a:gd name="connsiteY32" fmla="*/ 1808 h 240322"/>
                <a:gd name="connsiteX33" fmla="*/ 5765 w 192721"/>
                <a:gd name="connsiteY33" fmla="*/ 6243 h 240322"/>
                <a:gd name="connsiteX34" fmla="*/ 10700 w 192721"/>
                <a:gd name="connsiteY34" fmla="*/ 133444 h 240322"/>
                <a:gd name="connsiteX35" fmla="*/ 86096 w 192721"/>
                <a:gd name="connsiteY35" fmla="*/ 159305 h 240322"/>
                <a:gd name="connsiteX36" fmla="*/ 86825 w 192721"/>
                <a:gd name="connsiteY36" fmla="*/ 158680 h 240322"/>
                <a:gd name="connsiteX37" fmla="*/ 86825 w 192721"/>
                <a:gd name="connsiteY37" fmla="*/ 159013 h 240322"/>
                <a:gd name="connsiteX38" fmla="*/ 86096 w 192721"/>
                <a:gd name="connsiteY38" fmla="*/ 159305 h 24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21" h="240322">
                  <a:moveTo>
                    <a:pt x="10700" y="133444"/>
                  </a:moveTo>
                  <a:cubicBezTo>
                    <a:pt x="19445" y="152288"/>
                    <a:pt x="35499" y="165697"/>
                    <a:pt x="54738" y="170194"/>
                  </a:cubicBezTo>
                  <a:cubicBezTo>
                    <a:pt x="65586" y="172735"/>
                    <a:pt x="76663" y="171944"/>
                    <a:pt x="86970" y="168320"/>
                  </a:cubicBezTo>
                  <a:cubicBezTo>
                    <a:pt x="87095" y="181543"/>
                    <a:pt x="86929" y="196846"/>
                    <a:pt x="86700" y="209652"/>
                  </a:cubicBezTo>
                  <a:cubicBezTo>
                    <a:pt x="85305" y="208361"/>
                    <a:pt x="83910" y="207049"/>
                    <a:pt x="82619" y="206050"/>
                  </a:cubicBezTo>
                  <a:cubicBezTo>
                    <a:pt x="83910" y="199303"/>
                    <a:pt x="84555" y="191662"/>
                    <a:pt x="76164" y="183875"/>
                  </a:cubicBezTo>
                  <a:cubicBezTo>
                    <a:pt x="65295" y="173818"/>
                    <a:pt x="36977" y="177274"/>
                    <a:pt x="35811" y="177378"/>
                  </a:cubicBezTo>
                  <a:cubicBezTo>
                    <a:pt x="31209" y="177732"/>
                    <a:pt x="32209" y="180980"/>
                    <a:pt x="32209" y="180980"/>
                  </a:cubicBezTo>
                  <a:cubicBezTo>
                    <a:pt x="32459" y="182125"/>
                    <a:pt x="40954" y="207112"/>
                    <a:pt x="53385" y="216294"/>
                  </a:cubicBezTo>
                  <a:cubicBezTo>
                    <a:pt x="58778" y="220292"/>
                    <a:pt x="65420" y="221583"/>
                    <a:pt x="71583" y="219876"/>
                  </a:cubicBezTo>
                  <a:cubicBezTo>
                    <a:pt x="73998" y="219209"/>
                    <a:pt x="76101" y="217939"/>
                    <a:pt x="78038" y="216419"/>
                  </a:cubicBezTo>
                  <a:cubicBezTo>
                    <a:pt x="80849" y="219064"/>
                    <a:pt x="83868" y="221978"/>
                    <a:pt x="86387" y="224644"/>
                  </a:cubicBezTo>
                  <a:cubicBezTo>
                    <a:pt x="86304" y="228537"/>
                    <a:pt x="86221" y="231598"/>
                    <a:pt x="86179" y="233597"/>
                  </a:cubicBezTo>
                  <a:lnTo>
                    <a:pt x="42807" y="233597"/>
                  </a:lnTo>
                  <a:cubicBezTo>
                    <a:pt x="40954" y="233597"/>
                    <a:pt x="39434" y="235117"/>
                    <a:pt x="39434" y="236970"/>
                  </a:cubicBezTo>
                  <a:cubicBezTo>
                    <a:pt x="39434" y="238803"/>
                    <a:pt x="40954" y="240323"/>
                    <a:pt x="42807" y="240323"/>
                  </a:cubicBezTo>
                  <a:lnTo>
                    <a:pt x="151476" y="240323"/>
                  </a:lnTo>
                  <a:cubicBezTo>
                    <a:pt x="153330" y="240323"/>
                    <a:pt x="154850" y="238803"/>
                    <a:pt x="154850" y="236970"/>
                  </a:cubicBezTo>
                  <a:cubicBezTo>
                    <a:pt x="154850" y="235117"/>
                    <a:pt x="153330" y="233597"/>
                    <a:pt x="151476" y="233597"/>
                  </a:cubicBezTo>
                  <a:lnTo>
                    <a:pt x="106689" y="233597"/>
                  </a:lnTo>
                  <a:cubicBezTo>
                    <a:pt x="106626" y="230599"/>
                    <a:pt x="106480" y="224789"/>
                    <a:pt x="106251" y="217918"/>
                  </a:cubicBezTo>
                  <a:cubicBezTo>
                    <a:pt x="110124" y="212005"/>
                    <a:pt x="117266" y="203614"/>
                    <a:pt x="123721" y="196368"/>
                  </a:cubicBezTo>
                  <a:cubicBezTo>
                    <a:pt x="127052" y="198533"/>
                    <a:pt x="130655" y="200282"/>
                    <a:pt x="134673" y="201011"/>
                  </a:cubicBezTo>
                  <a:cubicBezTo>
                    <a:pt x="144876" y="202885"/>
                    <a:pt x="155433" y="199783"/>
                    <a:pt x="163595" y="192536"/>
                  </a:cubicBezTo>
                  <a:cubicBezTo>
                    <a:pt x="182355" y="175858"/>
                    <a:pt x="192412" y="134152"/>
                    <a:pt x="192662" y="132278"/>
                  </a:cubicBezTo>
                  <a:cubicBezTo>
                    <a:pt x="192662" y="132278"/>
                    <a:pt x="193786" y="126864"/>
                    <a:pt x="186290" y="126968"/>
                  </a:cubicBezTo>
                  <a:cubicBezTo>
                    <a:pt x="184417" y="126989"/>
                    <a:pt x="138067" y="125532"/>
                    <a:pt x="121951" y="143438"/>
                  </a:cubicBezTo>
                  <a:cubicBezTo>
                    <a:pt x="109520" y="157244"/>
                    <a:pt x="111686" y="169549"/>
                    <a:pt x="114747" y="180231"/>
                  </a:cubicBezTo>
                  <a:cubicBezTo>
                    <a:pt x="111644" y="183208"/>
                    <a:pt x="108188" y="187081"/>
                    <a:pt x="104919" y="190933"/>
                  </a:cubicBezTo>
                  <a:cubicBezTo>
                    <a:pt x="104378" y="183250"/>
                    <a:pt x="103711" y="176441"/>
                    <a:pt x="102858" y="172652"/>
                  </a:cubicBezTo>
                  <a:cubicBezTo>
                    <a:pt x="101920" y="168508"/>
                    <a:pt x="100400" y="162803"/>
                    <a:pt x="98735" y="156931"/>
                  </a:cubicBezTo>
                  <a:cubicBezTo>
                    <a:pt x="113789" y="138941"/>
                    <a:pt x="133694" y="118452"/>
                    <a:pt x="120639" y="79390"/>
                  </a:cubicBezTo>
                  <a:cubicBezTo>
                    <a:pt x="106147" y="35956"/>
                    <a:pt x="24172" y="3287"/>
                    <a:pt x="20903" y="1808"/>
                  </a:cubicBezTo>
                  <a:cubicBezTo>
                    <a:pt x="7910" y="-4064"/>
                    <a:pt x="5765" y="6243"/>
                    <a:pt x="5765" y="6243"/>
                  </a:cubicBezTo>
                  <a:cubicBezTo>
                    <a:pt x="4766" y="9700"/>
                    <a:pt x="-9372" y="90093"/>
                    <a:pt x="10700" y="133444"/>
                  </a:cubicBezTo>
                  <a:close/>
                  <a:moveTo>
                    <a:pt x="86096" y="159305"/>
                  </a:moveTo>
                  <a:lnTo>
                    <a:pt x="86825" y="158680"/>
                  </a:lnTo>
                  <a:cubicBezTo>
                    <a:pt x="86825" y="158785"/>
                    <a:pt x="86825" y="158909"/>
                    <a:pt x="86825" y="159013"/>
                  </a:cubicBezTo>
                  <a:lnTo>
                    <a:pt x="86096" y="159305"/>
                  </a:ln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43" name="Free-form: Shape 1588">
              <a:extLst>
                <a:ext uri="{FF2B5EF4-FFF2-40B4-BE49-F238E27FC236}">
                  <a16:creationId xmlns:a16="http://schemas.microsoft.com/office/drawing/2014/main" id="{DA8F5069-A2D7-A10D-099E-31F3CA884268}"/>
                </a:ext>
              </a:extLst>
            </p:cNvPr>
            <p:cNvSpPr/>
            <p:nvPr/>
          </p:nvSpPr>
          <p:spPr>
            <a:xfrm>
              <a:off x="527857" y="4344136"/>
              <a:ext cx="188906" cy="235580"/>
            </a:xfrm>
            <a:custGeom>
              <a:avLst/>
              <a:gdLst>
                <a:gd name="connsiteX0" fmla="*/ 10708 w 192708"/>
                <a:gd name="connsiteY0" fmla="*/ 133444 h 240322"/>
                <a:gd name="connsiteX1" fmla="*/ 54746 w 192708"/>
                <a:gd name="connsiteY1" fmla="*/ 170194 h 240322"/>
                <a:gd name="connsiteX2" fmla="*/ 86978 w 192708"/>
                <a:gd name="connsiteY2" fmla="*/ 168320 h 240322"/>
                <a:gd name="connsiteX3" fmla="*/ 86686 w 192708"/>
                <a:gd name="connsiteY3" fmla="*/ 209652 h 240322"/>
                <a:gd name="connsiteX4" fmla="*/ 82626 w 192708"/>
                <a:gd name="connsiteY4" fmla="*/ 206050 h 240322"/>
                <a:gd name="connsiteX5" fmla="*/ 76151 w 192708"/>
                <a:gd name="connsiteY5" fmla="*/ 183875 h 240322"/>
                <a:gd name="connsiteX6" fmla="*/ 35819 w 192708"/>
                <a:gd name="connsiteY6" fmla="*/ 177378 h 240322"/>
                <a:gd name="connsiteX7" fmla="*/ 32196 w 192708"/>
                <a:gd name="connsiteY7" fmla="*/ 180980 h 240322"/>
                <a:gd name="connsiteX8" fmla="*/ 53372 w 192708"/>
                <a:gd name="connsiteY8" fmla="*/ 216294 h 240322"/>
                <a:gd name="connsiteX9" fmla="*/ 71570 w 192708"/>
                <a:gd name="connsiteY9" fmla="*/ 219876 h 240322"/>
                <a:gd name="connsiteX10" fmla="*/ 78025 w 192708"/>
                <a:gd name="connsiteY10" fmla="*/ 216419 h 240322"/>
                <a:gd name="connsiteX11" fmla="*/ 86395 w 192708"/>
                <a:gd name="connsiteY11" fmla="*/ 224644 h 240322"/>
                <a:gd name="connsiteX12" fmla="*/ 86166 w 192708"/>
                <a:gd name="connsiteY12" fmla="*/ 233597 h 240322"/>
                <a:gd name="connsiteX13" fmla="*/ 42794 w 192708"/>
                <a:gd name="connsiteY13" fmla="*/ 233597 h 240322"/>
                <a:gd name="connsiteX14" fmla="*/ 39442 w 192708"/>
                <a:gd name="connsiteY14" fmla="*/ 236970 h 240322"/>
                <a:gd name="connsiteX15" fmla="*/ 42794 w 192708"/>
                <a:gd name="connsiteY15" fmla="*/ 240323 h 240322"/>
                <a:gd name="connsiteX16" fmla="*/ 151484 w 192708"/>
                <a:gd name="connsiteY16" fmla="*/ 240323 h 240322"/>
                <a:gd name="connsiteX17" fmla="*/ 154836 w 192708"/>
                <a:gd name="connsiteY17" fmla="*/ 236970 h 240322"/>
                <a:gd name="connsiteX18" fmla="*/ 151484 w 192708"/>
                <a:gd name="connsiteY18" fmla="*/ 233597 h 240322"/>
                <a:gd name="connsiteX19" fmla="*/ 106676 w 192708"/>
                <a:gd name="connsiteY19" fmla="*/ 233597 h 240322"/>
                <a:gd name="connsiteX20" fmla="*/ 106238 w 192708"/>
                <a:gd name="connsiteY20" fmla="*/ 217918 h 240322"/>
                <a:gd name="connsiteX21" fmla="*/ 123708 w 192708"/>
                <a:gd name="connsiteY21" fmla="*/ 196368 h 240322"/>
                <a:gd name="connsiteX22" fmla="*/ 134660 w 192708"/>
                <a:gd name="connsiteY22" fmla="*/ 201011 h 240322"/>
                <a:gd name="connsiteX23" fmla="*/ 163582 w 192708"/>
                <a:gd name="connsiteY23" fmla="*/ 192536 h 240322"/>
                <a:gd name="connsiteX24" fmla="*/ 192649 w 192708"/>
                <a:gd name="connsiteY24" fmla="*/ 132278 h 240322"/>
                <a:gd name="connsiteX25" fmla="*/ 186277 w 192708"/>
                <a:gd name="connsiteY25" fmla="*/ 126968 h 240322"/>
                <a:gd name="connsiteX26" fmla="*/ 121959 w 192708"/>
                <a:gd name="connsiteY26" fmla="*/ 143438 h 240322"/>
                <a:gd name="connsiteX27" fmla="*/ 114754 w 192708"/>
                <a:gd name="connsiteY27" fmla="*/ 180231 h 240322"/>
                <a:gd name="connsiteX28" fmla="*/ 104906 w 192708"/>
                <a:gd name="connsiteY28" fmla="*/ 190933 h 240322"/>
                <a:gd name="connsiteX29" fmla="*/ 102865 w 192708"/>
                <a:gd name="connsiteY29" fmla="*/ 172652 h 240322"/>
                <a:gd name="connsiteX30" fmla="*/ 98742 w 192708"/>
                <a:gd name="connsiteY30" fmla="*/ 156931 h 240322"/>
                <a:gd name="connsiteX31" fmla="*/ 120647 w 192708"/>
                <a:gd name="connsiteY31" fmla="*/ 79390 h 240322"/>
                <a:gd name="connsiteX32" fmla="*/ 20910 w 192708"/>
                <a:gd name="connsiteY32" fmla="*/ 1808 h 240322"/>
                <a:gd name="connsiteX33" fmla="*/ 5752 w 192708"/>
                <a:gd name="connsiteY33" fmla="*/ 6243 h 240322"/>
                <a:gd name="connsiteX34" fmla="*/ 10708 w 192708"/>
                <a:gd name="connsiteY34" fmla="*/ 133444 h 240322"/>
                <a:gd name="connsiteX35" fmla="*/ 86083 w 192708"/>
                <a:gd name="connsiteY35" fmla="*/ 159305 h 240322"/>
                <a:gd name="connsiteX36" fmla="*/ 86812 w 192708"/>
                <a:gd name="connsiteY36" fmla="*/ 158680 h 240322"/>
                <a:gd name="connsiteX37" fmla="*/ 86832 w 192708"/>
                <a:gd name="connsiteY37" fmla="*/ 159013 h 240322"/>
                <a:gd name="connsiteX38" fmla="*/ 86083 w 192708"/>
                <a:gd name="connsiteY38" fmla="*/ 159305 h 24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08" h="240322">
                  <a:moveTo>
                    <a:pt x="10708" y="133444"/>
                  </a:moveTo>
                  <a:cubicBezTo>
                    <a:pt x="19432" y="152288"/>
                    <a:pt x="35486" y="165697"/>
                    <a:pt x="54746" y="170194"/>
                  </a:cubicBezTo>
                  <a:cubicBezTo>
                    <a:pt x="65573" y="172735"/>
                    <a:pt x="76671" y="171944"/>
                    <a:pt x="86978" y="168320"/>
                  </a:cubicBezTo>
                  <a:cubicBezTo>
                    <a:pt x="87082" y="181543"/>
                    <a:pt x="86916" y="196846"/>
                    <a:pt x="86686" y="209652"/>
                  </a:cubicBezTo>
                  <a:cubicBezTo>
                    <a:pt x="85312" y="208361"/>
                    <a:pt x="83896" y="207049"/>
                    <a:pt x="82626" y="206050"/>
                  </a:cubicBezTo>
                  <a:cubicBezTo>
                    <a:pt x="83896" y="199303"/>
                    <a:pt x="84542" y="191662"/>
                    <a:pt x="76151" y="183875"/>
                  </a:cubicBezTo>
                  <a:cubicBezTo>
                    <a:pt x="65302" y="173818"/>
                    <a:pt x="36964" y="177274"/>
                    <a:pt x="35819" y="177378"/>
                  </a:cubicBezTo>
                  <a:cubicBezTo>
                    <a:pt x="31217" y="177732"/>
                    <a:pt x="32196" y="180980"/>
                    <a:pt x="32196" y="180980"/>
                  </a:cubicBezTo>
                  <a:cubicBezTo>
                    <a:pt x="32466" y="182125"/>
                    <a:pt x="40941" y="207112"/>
                    <a:pt x="53372" y="216294"/>
                  </a:cubicBezTo>
                  <a:cubicBezTo>
                    <a:pt x="58785" y="220292"/>
                    <a:pt x="65407" y="221583"/>
                    <a:pt x="71570" y="219876"/>
                  </a:cubicBezTo>
                  <a:cubicBezTo>
                    <a:pt x="73985" y="219209"/>
                    <a:pt x="76109" y="217939"/>
                    <a:pt x="78025" y="216419"/>
                  </a:cubicBezTo>
                  <a:cubicBezTo>
                    <a:pt x="80836" y="219064"/>
                    <a:pt x="83876" y="221978"/>
                    <a:pt x="86395" y="224644"/>
                  </a:cubicBezTo>
                  <a:cubicBezTo>
                    <a:pt x="86291" y="228537"/>
                    <a:pt x="86208" y="231598"/>
                    <a:pt x="86166" y="233597"/>
                  </a:cubicBezTo>
                  <a:lnTo>
                    <a:pt x="42794" y="233597"/>
                  </a:lnTo>
                  <a:cubicBezTo>
                    <a:pt x="40941" y="233597"/>
                    <a:pt x="39442" y="235117"/>
                    <a:pt x="39442" y="236970"/>
                  </a:cubicBezTo>
                  <a:cubicBezTo>
                    <a:pt x="39442" y="238803"/>
                    <a:pt x="40941" y="240323"/>
                    <a:pt x="42794" y="240323"/>
                  </a:cubicBezTo>
                  <a:lnTo>
                    <a:pt x="151484" y="240323"/>
                  </a:lnTo>
                  <a:cubicBezTo>
                    <a:pt x="153317" y="240323"/>
                    <a:pt x="154836" y="238803"/>
                    <a:pt x="154836" y="236970"/>
                  </a:cubicBezTo>
                  <a:cubicBezTo>
                    <a:pt x="154836" y="235117"/>
                    <a:pt x="153317" y="233597"/>
                    <a:pt x="151484" y="233597"/>
                  </a:cubicBezTo>
                  <a:lnTo>
                    <a:pt x="106676" y="233597"/>
                  </a:lnTo>
                  <a:cubicBezTo>
                    <a:pt x="106613" y="230599"/>
                    <a:pt x="106467" y="224789"/>
                    <a:pt x="106238" y="217918"/>
                  </a:cubicBezTo>
                  <a:cubicBezTo>
                    <a:pt x="110111" y="212005"/>
                    <a:pt x="117253" y="203614"/>
                    <a:pt x="123708" y="196368"/>
                  </a:cubicBezTo>
                  <a:cubicBezTo>
                    <a:pt x="127039" y="198533"/>
                    <a:pt x="130641" y="200282"/>
                    <a:pt x="134660" y="201011"/>
                  </a:cubicBezTo>
                  <a:cubicBezTo>
                    <a:pt x="144884" y="202885"/>
                    <a:pt x="155419" y="199783"/>
                    <a:pt x="163582" y="192536"/>
                  </a:cubicBezTo>
                  <a:cubicBezTo>
                    <a:pt x="182363" y="175858"/>
                    <a:pt x="192399" y="134152"/>
                    <a:pt x="192649" y="132278"/>
                  </a:cubicBezTo>
                  <a:cubicBezTo>
                    <a:pt x="192649" y="132278"/>
                    <a:pt x="193773" y="126864"/>
                    <a:pt x="186277" y="126968"/>
                  </a:cubicBezTo>
                  <a:cubicBezTo>
                    <a:pt x="184403" y="126989"/>
                    <a:pt x="138054" y="125532"/>
                    <a:pt x="121959" y="143438"/>
                  </a:cubicBezTo>
                  <a:cubicBezTo>
                    <a:pt x="109507" y="157244"/>
                    <a:pt x="111694" y="169549"/>
                    <a:pt x="114754" y="180231"/>
                  </a:cubicBezTo>
                  <a:cubicBezTo>
                    <a:pt x="111631" y="183208"/>
                    <a:pt x="108175" y="187081"/>
                    <a:pt x="104906" y="190933"/>
                  </a:cubicBezTo>
                  <a:cubicBezTo>
                    <a:pt x="104364" y="183250"/>
                    <a:pt x="103719" y="176441"/>
                    <a:pt x="102865" y="172652"/>
                  </a:cubicBezTo>
                  <a:cubicBezTo>
                    <a:pt x="101928" y="168508"/>
                    <a:pt x="100387" y="162803"/>
                    <a:pt x="98742" y="156931"/>
                  </a:cubicBezTo>
                  <a:cubicBezTo>
                    <a:pt x="113776" y="138941"/>
                    <a:pt x="133702" y="118452"/>
                    <a:pt x="120647" y="79390"/>
                  </a:cubicBezTo>
                  <a:cubicBezTo>
                    <a:pt x="106134" y="35956"/>
                    <a:pt x="24179" y="3287"/>
                    <a:pt x="20910" y="1808"/>
                  </a:cubicBezTo>
                  <a:cubicBezTo>
                    <a:pt x="7897" y="-4064"/>
                    <a:pt x="5752" y="6243"/>
                    <a:pt x="5752" y="6243"/>
                  </a:cubicBezTo>
                  <a:cubicBezTo>
                    <a:pt x="4753" y="9700"/>
                    <a:pt x="-9365" y="90093"/>
                    <a:pt x="10708" y="133444"/>
                  </a:cubicBezTo>
                  <a:close/>
                  <a:moveTo>
                    <a:pt x="86083" y="159305"/>
                  </a:moveTo>
                  <a:lnTo>
                    <a:pt x="86812" y="158680"/>
                  </a:lnTo>
                  <a:cubicBezTo>
                    <a:pt x="86832" y="158785"/>
                    <a:pt x="86832" y="158909"/>
                    <a:pt x="86832" y="159013"/>
                  </a:cubicBezTo>
                  <a:lnTo>
                    <a:pt x="86083" y="159305"/>
                  </a:ln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44" name="Free-form: Shape 1589">
              <a:extLst>
                <a:ext uri="{FF2B5EF4-FFF2-40B4-BE49-F238E27FC236}">
                  <a16:creationId xmlns:a16="http://schemas.microsoft.com/office/drawing/2014/main" id="{FED0EC88-6E57-8073-4B72-F30B9C1F678D}"/>
                </a:ext>
              </a:extLst>
            </p:cNvPr>
            <p:cNvSpPr/>
            <p:nvPr/>
          </p:nvSpPr>
          <p:spPr>
            <a:xfrm>
              <a:off x="3550229" y="4344136"/>
              <a:ext cx="188919" cy="235580"/>
            </a:xfrm>
            <a:custGeom>
              <a:avLst/>
              <a:gdLst>
                <a:gd name="connsiteX0" fmla="*/ 10700 w 192721"/>
                <a:gd name="connsiteY0" fmla="*/ 133444 h 240322"/>
                <a:gd name="connsiteX1" fmla="*/ 54738 w 192721"/>
                <a:gd name="connsiteY1" fmla="*/ 170194 h 240322"/>
                <a:gd name="connsiteX2" fmla="*/ 86971 w 192721"/>
                <a:gd name="connsiteY2" fmla="*/ 168320 h 240322"/>
                <a:gd name="connsiteX3" fmla="*/ 86700 w 192721"/>
                <a:gd name="connsiteY3" fmla="*/ 209652 h 240322"/>
                <a:gd name="connsiteX4" fmla="*/ 82618 w 192721"/>
                <a:gd name="connsiteY4" fmla="*/ 206050 h 240322"/>
                <a:gd name="connsiteX5" fmla="*/ 76164 w 192721"/>
                <a:gd name="connsiteY5" fmla="*/ 183875 h 240322"/>
                <a:gd name="connsiteX6" fmla="*/ 35811 w 192721"/>
                <a:gd name="connsiteY6" fmla="*/ 177378 h 240322"/>
                <a:gd name="connsiteX7" fmla="*/ 32209 w 192721"/>
                <a:gd name="connsiteY7" fmla="*/ 180980 h 240322"/>
                <a:gd name="connsiteX8" fmla="*/ 53364 w 192721"/>
                <a:gd name="connsiteY8" fmla="*/ 216294 h 240322"/>
                <a:gd name="connsiteX9" fmla="*/ 71583 w 192721"/>
                <a:gd name="connsiteY9" fmla="*/ 219876 h 240322"/>
                <a:gd name="connsiteX10" fmla="*/ 78038 w 192721"/>
                <a:gd name="connsiteY10" fmla="*/ 216419 h 240322"/>
                <a:gd name="connsiteX11" fmla="*/ 86387 w 192721"/>
                <a:gd name="connsiteY11" fmla="*/ 224644 h 240322"/>
                <a:gd name="connsiteX12" fmla="*/ 86158 w 192721"/>
                <a:gd name="connsiteY12" fmla="*/ 233597 h 240322"/>
                <a:gd name="connsiteX13" fmla="*/ 42807 w 192721"/>
                <a:gd name="connsiteY13" fmla="*/ 233597 h 240322"/>
                <a:gd name="connsiteX14" fmla="*/ 39434 w 192721"/>
                <a:gd name="connsiteY14" fmla="*/ 236970 h 240322"/>
                <a:gd name="connsiteX15" fmla="*/ 42807 w 192721"/>
                <a:gd name="connsiteY15" fmla="*/ 240323 h 240322"/>
                <a:gd name="connsiteX16" fmla="*/ 151476 w 192721"/>
                <a:gd name="connsiteY16" fmla="*/ 240323 h 240322"/>
                <a:gd name="connsiteX17" fmla="*/ 154849 w 192721"/>
                <a:gd name="connsiteY17" fmla="*/ 236970 h 240322"/>
                <a:gd name="connsiteX18" fmla="*/ 151476 w 192721"/>
                <a:gd name="connsiteY18" fmla="*/ 233597 h 240322"/>
                <a:gd name="connsiteX19" fmla="*/ 106689 w 192721"/>
                <a:gd name="connsiteY19" fmla="*/ 233597 h 240322"/>
                <a:gd name="connsiteX20" fmla="*/ 106230 w 192721"/>
                <a:gd name="connsiteY20" fmla="*/ 217918 h 240322"/>
                <a:gd name="connsiteX21" fmla="*/ 123700 w 192721"/>
                <a:gd name="connsiteY21" fmla="*/ 196368 h 240322"/>
                <a:gd name="connsiteX22" fmla="*/ 134652 w 192721"/>
                <a:gd name="connsiteY22" fmla="*/ 201011 h 240322"/>
                <a:gd name="connsiteX23" fmla="*/ 163595 w 192721"/>
                <a:gd name="connsiteY23" fmla="*/ 192536 h 240322"/>
                <a:gd name="connsiteX24" fmla="*/ 192662 w 192721"/>
                <a:gd name="connsiteY24" fmla="*/ 132278 h 240322"/>
                <a:gd name="connsiteX25" fmla="*/ 186291 w 192721"/>
                <a:gd name="connsiteY25" fmla="*/ 126968 h 240322"/>
                <a:gd name="connsiteX26" fmla="*/ 121951 w 192721"/>
                <a:gd name="connsiteY26" fmla="*/ 143438 h 240322"/>
                <a:gd name="connsiteX27" fmla="*/ 114747 w 192721"/>
                <a:gd name="connsiteY27" fmla="*/ 180231 h 240322"/>
                <a:gd name="connsiteX28" fmla="*/ 104919 w 192721"/>
                <a:gd name="connsiteY28" fmla="*/ 190933 h 240322"/>
                <a:gd name="connsiteX29" fmla="*/ 102858 w 192721"/>
                <a:gd name="connsiteY29" fmla="*/ 172652 h 240322"/>
                <a:gd name="connsiteX30" fmla="*/ 98735 w 192721"/>
                <a:gd name="connsiteY30" fmla="*/ 156931 h 240322"/>
                <a:gd name="connsiteX31" fmla="*/ 120640 w 192721"/>
                <a:gd name="connsiteY31" fmla="*/ 79390 h 240322"/>
                <a:gd name="connsiteX32" fmla="*/ 20903 w 192721"/>
                <a:gd name="connsiteY32" fmla="*/ 1808 h 240322"/>
                <a:gd name="connsiteX33" fmla="*/ 5765 w 192721"/>
                <a:gd name="connsiteY33" fmla="*/ 6243 h 240322"/>
                <a:gd name="connsiteX34" fmla="*/ 10700 w 192721"/>
                <a:gd name="connsiteY34" fmla="*/ 133444 h 240322"/>
                <a:gd name="connsiteX35" fmla="*/ 86096 w 192721"/>
                <a:gd name="connsiteY35" fmla="*/ 159305 h 240322"/>
                <a:gd name="connsiteX36" fmla="*/ 86824 w 192721"/>
                <a:gd name="connsiteY36" fmla="*/ 158680 h 240322"/>
                <a:gd name="connsiteX37" fmla="*/ 86824 w 192721"/>
                <a:gd name="connsiteY37" fmla="*/ 159013 h 240322"/>
                <a:gd name="connsiteX38" fmla="*/ 86096 w 192721"/>
                <a:gd name="connsiteY38" fmla="*/ 159305 h 24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21" h="240322">
                  <a:moveTo>
                    <a:pt x="10700" y="133444"/>
                  </a:moveTo>
                  <a:cubicBezTo>
                    <a:pt x="19445" y="152288"/>
                    <a:pt x="35499" y="165697"/>
                    <a:pt x="54738" y="170194"/>
                  </a:cubicBezTo>
                  <a:cubicBezTo>
                    <a:pt x="65586" y="172735"/>
                    <a:pt x="76664" y="171944"/>
                    <a:pt x="86971" y="168320"/>
                  </a:cubicBezTo>
                  <a:cubicBezTo>
                    <a:pt x="87095" y="181543"/>
                    <a:pt x="86929" y="196846"/>
                    <a:pt x="86700" y="209652"/>
                  </a:cubicBezTo>
                  <a:cubicBezTo>
                    <a:pt x="85304" y="208361"/>
                    <a:pt x="83910" y="207049"/>
                    <a:pt x="82618" y="206050"/>
                  </a:cubicBezTo>
                  <a:cubicBezTo>
                    <a:pt x="83910" y="199303"/>
                    <a:pt x="84555" y="191662"/>
                    <a:pt x="76164" y="183875"/>
                  </a:cubicBezTo>
                  <a:cubicBezTo>
                    <a:pt x="65295" y="173818"/>
                    <a:pt x="36977" y="177274"/>
                    <a:pt x="35811" y="177378"/>
                  </a:cubicBezTo>
                  <a:cubicBezTo>
                    <a:pt x="31209" y="177732"/>
                    <a:pt x="32209" y="180980"/>
                    <a:pt x="32209" y="180980"/>
                  </a:cubicBezTo>
                  <a:cubicBezTo>
                    <a:pt x="32459" y="182125"/>
                    <a:pt x="40933" y="207112"/>
                    <a:pt x="53364" y="216294"/>
                  </a:cubicBezTo>
                  <a:cubicBezTo>
                    <a:pt x="58778" y="220292"/>
                    <a:pt x="65420" y="221583"/>
                    <a:pt x="71583" y="219876"/>
                  </a:cubicBezTo>
                  <a:cubicBezTo>
                    <a:pt x="73998" y="219209"/>
                    <a:pt x="76101" y="217939"/>
                    <a:pt x="78038" y="216419"/>
                  </a:cubicBezTo>
                  <a:cubicBezTo>
                    <a:pt x="80849" y="219064"/>
                    <a:pt x="83868" y="221978"/>
                    <a:pt x="86387" y="224644"/>
                  </a:cubicBezTo>
                  <a:cubicBezTo>
                    <a:pt x="86304" y="228537"/>
                    <a:pt x="86221" y="231598"/>
                    <a:pt x="86158" y="233597"/>
                  </a:cubicBezTo>
                  <a:lnTo>
                    <a:pt x="42807" y="233597"/>
                  </a:lnTo>
                  <a:cubicBezTo>
                    <a:pt x="40954" y="233597"/>
                    <a:pt x="39434" y="235117"/>
                    <a:pt x="39434" y="236970"/>
                  </a:cubicBezTo>
                  <a:cubicBezTo>
                    <a:pt x="39434" y="238803"/>
                    <a:pt x="40954" y="240323"/>
                    <a:pt x="42807" y="240323"/>
                  </a:cubicBezTo>
                  <a:lnTo>
                    <a:pt x="151476" y="240323"/>
                  </a:lnTo>
                  <a:cubicBezTo>
                    <a:pt x="153329" y="240323"/>
                    <a:pt x="154849" y="238803"/>
                    <a:pt x="154849" y="236970"/>
                  </a:cubicBezTo>
                  <a:cubicBezTo>
                    <a:pt x="154849" y="235117"/>
                    <a:pt x="153329" y="233597"/>
                    <a:pt x="151476" y="233597"/>
                  </a:cubicBezTo>
                  <a:lnTo>
                    <a:pt x="106689" y="233597"/>
                  </a:lnTo>
                  <a:cubicBezTo>
                    <a:pt x="106626" y="230599"/>
                    <a:pt x="106480" y="224789"/>
                    <a:pt x="106230" y="217918"/>
                  </a:cubicBezTo>
                  <a:cubicBezTo>
                    <a:pt x="110124" y="212005"/>
                    <a:pt x="117266" y="203614"/>
                    <a:pt x="123700" y="196368"/>
                  </a:cubicBezTo>
                  <a:cubicBezTo>
                    <a:pt x="127052" y="198533"/>
                    <a:pt x="130634" y="200282"/>
                    <a:pt x="134652" y="201011"/>
                  </a:cubicBezTo>
                  <a:cubicBezTo>
                    <a:pt x="144876" y="202885"/>
                    <a:pt x="155433" y="199783"/>
                    <a:pt x="163595" y="192536"/>
                  </a:cubicBezTo>
                  <a:cubicBezTo>
                    <a:pt x="182355" y="175858"/>
                    <a:pt x="192412" y="134152"/>
                    <a:pt x="192662" y="132278"/>
                  </a:cubicBezTo>
                  <a:cubicBezTo>
                    <a:pt x="192662" y="132278"/>
                    <a:pt x="193787" y="126864"/>
                    <a:pt x="186291" y="126968"/>
                  </a:cubicBezTo>
                  <a:cubicBezTo>
                    <a:pt x="184396" y="126989"/>
                    <a:pt x="138047" y="125532"/>
                    <a:pt x="121951" y="143438"/>
                  </a:cubicBezTo>
                  <a:cubicBezTo>
                    <a:pt x="109520" y="157244"/>
                    <a:pt x="111686" y="169549"/>
                    <a:pt x="114747" y="180231"/>
                  </a:cubicBezTo>
                  <a:cubicBezTo>
                    <a:pt x="111644" y="183208"/>
                    <a:pt x="108188" y="187081"/>
                    <a:pt x="104919" y="190933"/>
                  </a:cubicBezTo>
                  <a:cubicBezTo>
                    <a:pt x="104378" y="183250"/>
                    <a:pt x="103711" y="176441"/>
                    <a:pt x="102858" y="172652"/>
                  </a:cubicBezTo>
                  <a:cubicBezTo>
                    <a:pt x="101920" y="168508"/>
                    <a:pt x="100379" y="162803"/>
                    <a:pt x="98735" y="156931"/>
                  </a:cubicBezTo>
                  <a:cubicBezTo>
                    <a:pt x="113789" y="138941"/>
                    <a:pt x="133695" y="118452"/>
                    <a:pt x="120640" y="79390"/>
                  </a:cubicBezTo>
                  <a:cubicBezTo>
                    <a:pt x="106126" y="35956"/>
                    <a:pt x="24171" y="3287"/>
                    <a:pt x="20903" y="1808"/>
                  </a:cubicBezTo>
                  <a:cubicBezTo>
                    <a:pt x="7889" y="-4064"/>
                    <a:pt x="5765" y="6243"/>
                    <a:pt x="5765" y="6243"/>
                  </a:cubicBezTo>
                  <a:cubicBezTo>
                    <a:pt x="4766" y="9700"/>
                    <a:pt x="-9372" y="90093"/>
                    <a:pt x="10700" y="133444"/>
                  </a:cubicBezTo>
                  <a:close/>
                  <a:moveTo>
                    <a:pt x="86096" y="159305"/>
                  </a:moveTo>
                  <a:lnTo>
                    <a:pt x="86824" y="158680"/>
                  </a:lnTo>
                  <a:cubicBezTo>
                    <a:pt x="86824" y="158785"/>
                    <a:pt x="86824" y="158909"/>
                    <a:pt x="86824" y="159013"/>
                  </a:cubicBezTo>
                  <a:lnTo>
                    <a:pt x="86096" y="159305"/>
                  </a:ln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45" name="Free-form: Shape 1590">
              <a:extLst>
                <a:ext uri="{FF2B5EF4-FFF2-40B4-BE49-F238E27FC236}">
                  <a16:creationId xmlns:a16="http://schemas.microsoft.com/office/drawing/2014/main" id="{92C54875-3590-B166-DAAF-484C429E1F4F}"/>
                </a:ext>
              </a:extLst>
            </p:cNvPr>
            <p:cNvSpPr/>
            <p:nvPr/>
          </p:nvSpPr>
          <p:spPr>
            <a:xfrm>
              <a:off x="4154824" y="4344136"/>
              <a:ext cx="188920" cy="235580"/>
            </a:xfrm>
            <a:custGeom>
              <a:avLst/>
              <a:gdLst>
                <a:gd name="connsiteX0" fmla="*/ 186957 w 192722"/>
                <a:gd name="connsiteY0" fmla="*/ 6243 h 240322"/>
                <a:gd name="connsiteX1" fmla="*/ 171819 w 192722"/>
                <a:gd name="connsiteY1" fmla="*/ 1808 h 240322"/>
                <a:gd name="connsiteX2" fmla="*/ 72083 w 192722"/>
                <a:gd name="connsiteY2" fmla="*/ 79390 h 240322"/>
                <a:gd name="connsiteX3" fmla="*/ 93987 w 192722"/>
                <a:gd name="connsiteY3" fmla="*/ 156931 h 240322"/>
                <a:gd name="connsiteX4" fmla="*/ 89864 w 192722"/>
                <a:gd name="connsiteY4" fmla="*/ 172652 h 240322"/>
                <a:gd name="connsiteX5" fmla="*/ 87803 w 192722"/>
                <a:gd name="connsiteY5" fmla="*/ 190933 h 240322"/>
                <a:gd name="connsiteX6" fmla="*/ 77975 w 192722"/>
                <a:gd name="connsiteY6" fmla="*/ 180231 h 240322"/>
                <a:gd name="connsiteX7" fmla="*/ 70771 w 192722"/>
                <a:gd name="connsiteY7" fmla="*/ 143438 h 240322"/>
                <a:gd name="connsiteX8" fmla="*/ 6431 w 192722"/>
                <a:gd name="connsiteY8" fmla="*/ 126968 h 240322"/>
                <a:gd name="connsiteX9" fmla="*/ 60 w 192722"/>
                <a:gd name="connsiteY9" fmla="*/ 132278 h 240322"/>
                <a:gd name="connsiteX10" fmla="*/ 29127 w 192722"/>
                <a:gd name="connsiteY10" fmla="*/ 192536 h 240322"/>
                <a:gd name="connsiteX11" fmla="*/ 58070 w 192722"/>
                <a:gd name="connsiteY11" fmla="*/ 201011 h 240322"/>
                <a:gd name="connsiteX12" fmla="*/ 69022 w 192722"/>
                <a:gd name="connsiteY12" fmla="*/ 196368 h 240322"/>
                <a:gd name="connsiteX13" fmla="*/ 86491 w 192722"/>
                <a:gd name="connsiteY13" fmla="*/ 217918 h 240322"/>
                <a:gd name="connsiteX14" fmla="*/ 86033 w 192722"/>
                <a:gd name="connsiteY14" fmla="*/ 233597 h 240322"/>
                <a:gd name="connsiteX15" fmla="*/ 41245 w 192722"/>
                <a:gd name="connsiteY15" fmla="*/ 233597 h 240322"/>
                <a:gd name="connsiteX16" fmla="*/ 37873 w 192722"/>
                <a:gd name="connsiteY16" fmla="*/ 236970 h 240322"/>
                <a:gd name="connsiteX17" fmla="*/ 41245 w 192722"/>
                <a:gd name="connsiteY17" fmla="*/ 240323 h 240322"/>
                <a:gd name="connsiteX18" fmla="*/ 149915 w 192722"/>
                <a:gd name="connsiteY18" fmla="*/ 240323 h 240322"/>
                <a:gd name="connsiteX19" fmla="*/ 153288 w 192722"/>
                <a:gd name="connsiteY19" fmla="*/ 236970 h 240322"/>
                <a:gd name="connsiteX20" fmla="*/ 149915 w 192722"/>
                <a:gd name="connsiteY20" fmla="*/ 233597 h 240322"/>
                <a:gd name="connsiteX21" fmla="*/ 106563 w 192722"/>
                <a:gd name="connsiteY21" fmla="*/ 233597 h 240322"/>
                <a:gd name="connsiteX22" fmla="*/ 106335 w 192722"/>
                <a:gd name="connsiteY22" fmla="*/ 224644 h 240322"/>
                <a:gd name="connsiteX23" fmla="*/ 114705 w 192722"/>
                <a:gd name="connsiteY23" fmla="*/ 216419 h 240322"/>
                <a:gd name="connsiteX24" fmla="*/ 121139 w 192722"/>
                <a:gd name="connsiteY24" fmla="*/ 219876 h 240322"/>
                <a:gd name="connsiteX25" fmla="*/ 139358 w 192722"/>
                <a:gd name="connsiteY25" fmla="*/ 216294 h 240322"/>
                <a:gd name="connsiteX26" fmla="*/ 160513 w 192722"/>
                <a:gd name="connsiteY26" fmla="*/ 180980 h 240322"/>
                <a:gd name="connsiteX27" fmla="*/ 156911 w 192722"/>
                <a:gd name="connsiteY27" fmla="*/ 177378 h 240322"/>
                <a:gd name="connsiteX28" fmla="*/ 116558 w 192722"/>
                <a:gd name="connsiteY28" fmla="*/ 183875 h 240322"/>
                <a:gd name="connsiteX29" fmla="*/ 110103 w 192722"/>
                <a:gd name="connsiteY29" fmla="*/ 206050 h 240322"/>
                <a:gd name="connsiteX30" fmla="*/ 106022 w 192722"/>
                <a:gd name="connsiteY30" fmla="*/ 209652 h 240322"/>
                <a:gd name="connsiteX31" fmla="*/ 105751 w 192722"/>
                <a:gd name="connsiteY31" fmla="*/ 168320 h 240322"/>
                <a:gd name="connsiteX32" fmla="*/ 137984 w 192722"/>
                <a:gd name="connsiteY32" fmla="*/ 170194 h 240322"/>
                <a:gd name="connsiteX33" fmla="*/ 182022 w 192722"/>
                <a:gd name="connsiteY33" fmla="*/ 133444 h 240322"/>
                <a:gd name="connsiteX34" fmla="*/ 186957 w 192722"/>
                <a:gd name="connsiteY34" fmla="*/ 6243 h 240322"/>
                <a:gd name="connsiteX35" fmla="*/ 105897 w 192722"/>
                <a:gd name="connsiteY35" fmla="*/ 159013 h 240322"/>
                <a:gd name="connsiteX36" fmla="*/ 105897 w 192722"/>
                <a:gd name="connsiteY36" fmla="*/ 158680 h 240322"/>
                <a:gd name="connsiteX37" fmla="*/ 106626 w 192722"/>
                <a:gd name="connsiteY37" fmla="*/ 159305 h 240322"/>
                <a:gd name="connsiteX38" fmla="*/ 105897 w 192722"/>
                <a:gd name="connsiteY38" fmla="*/ 159013 h 24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22" h="240322">
                  <a:moveTo>
                    <a:pt x="186957" y="6243"/>
                  </a:moveTo>
                  <a:cubicBezTo>
                    <a:pt x="186957" y="6243"/>
                    <a:pt x="184833" y="-4064"/>
                    <a:pt x="171819" y="1808"/>
                  </a:cubicBezTo>
                  <a:cubicBezTo>
                    <a:pt x="168551" y="3287"/>
                    <a:pt x="86596" y="35956"/>
                    <a:pt x="72083" y="79390"/>
                  </a:cubicBezTo>
                  <a:cubicBezTo>
                    <a:pt x="59027" y="118452"/>
                    <a:pt x="78933" y="138941"/>
                    <a:pt x="93987" y="156931"/>
                  </a:cubicBezTo>
                  <a:cubicBezTo>
                    <a:pt x="92342" y="162803"/>
                    <a:pt x="90802" y="168508"/>
                    <a:pt x="89864" y="172652"/>
                  </a:cubicBezTo>
                  <a:cubicBezTo>
                    <a:pt x="89011" y="176441"/>
                    <a:pt x="88344" y="183250"/>
                    <a:pt x="87803" y="190933"/>
                  </a:cubicBezTo>
                  <a:cubicBezTo>
                    <a:pt x="84534" y="187081"/>
                    <a:pt x="81077" y="183208"/>
                    <a:pt x="77975" y="180231"/>
                  </a:cubicBezTo>
                  <a:cubicBezTo>
                    <a:pt x="81036" y="169549"/>
                    <a:pt x="83202" y="157244"/>
                    <a:pt x="70771" y="143438"/>
                  </a:cubicBezTo>
                  <a:cubicBezTo>
                    <a:pt x="54675" y="125532"/>
                    <a:pt x="8326" y="126989"/>
                    <a:pt x="6431" y="126968"/>
                  </a:cubicBezTo>
                  <a:cubicBezTo>
                    <a:pt x="-1064" y="126864"/>
                    <a:pt x="60" y="132278"/>
                    <a:pt x="60" y="132278"/>
                  </a:cubicBezTo>
                  <a:cubicBezTo>
                    <a:pt x="310" y="134152"/>
                    <a:pt x="10367" y="175858"/>
                    <a:pt x="29127" y="192536"/>
                  </a:cubicBezTo>
                  <a:cubicBezTo>
                    <a:pt x="37289" y="199783"/>
                    <a:pt x="47846" y="202885"/>
                    <a:pt x="58070" y="201011"/>
                  </a:cubicBezTo>
                  <a:cubicBezTo>
                    <a:pt x="62088" y="200282"/>
                    <a:pt x="65670" y="198533"/>
                    <a:pt x="69022" y="196368"/>
                  </a:cubicBezTo>
                  <a:cubicBezTo>
                    <a:pt x="75456" y="203614"/>
                    <a:pt x="82597" y="212005"/>
                    <a:pt x="86491" y="217918"/>
                  </a:cubicBezTo>
                  <a:cubicBezTo>
                    <a:pt x="86242" y="224789"/>
                    <a:pt x="86096" y="230599"/>
                    <a:pt x="86033" y="233597"/>
                  </a:cubicBezTo>
                  <a:lnTo>
                    <a:pt x="41245" y="233597"/>
                  </a:lnTo>
                  <a:cubicBezTo>
                    <a:pt x="39392" y="233597"/>
                    <a:pt x="37873" y="235117"/>
                    <a:pt x="37873" y="236970"/>
                  </a:cubicBezTo>
                  <a:cubicBezTo>
                    <a:pt x="37873" y="238803"/>
                    <a:pt x="39392" y="240323"/>
                    <a:pt x="41245" y="240323"/>
                  </a:cubicBezTo>
                  <a:lnTo>
                    <a:pt x="149915" y="240323"/>
                  </a:lnTo>
                  <a:cubicBezTo>
                    <a:pt x="151768" y="240323"/>
                    <a:pt x="153288" y="238803"/>
                    <a:pt x="153288" y="236970"/>
                  </a:cubicBezTo>
                  <a:cubicBezTo>
                    <a:pt x="153288" y="235117"/>
                    <a:pt x="151768" y="233597"/>
                    <a:pt x="149915" y="233597"/>
                  </a:cubicBezTo>
                  <a:lnTo>
                    <a:pt x="106563" y="233597"/>
                  </a:lnTo>
                  <a:cubicBezTo>
                    <a:pt x="106501" y="231598"/>
                    <a:pt x="106418" y="228537"/>
                    <a:pt x="106335" y="224644"/>
                  </a:cubicBezTo>
                  <a:cubicBezTo>
                    <a:pt x="108854" y="221978"/>
                    <a:pt x="111873" y="219064"/>
                    <a:pt x="114705" y="216419"/>
                  </a:cubicBezTo>
                  <a:cubicBezTo>
                    <a:pt x="116620" y="217939"/>
                    <a:pt x="118724" y="219209"/>
                    <a:pt x="121139" y="219876"/>
                  </a:cubicBezTo>
                  <a:cubicBezTo>
                    <a:pt x="127302" y="221583"/>
                    <a:pt x="133944" y="220292"/>
                    <a:pt x="139358" y="216294"/>
                  </a:cubicBezTo>
                  <a:cubicBezTo>
                    <a:pt x="151788" y="207112"/>
                    <a:pt x="160263" y="182125"/>
                    <a:pt x="160513" y="180980"/>
                  </a:cubicBezTo>
                  <a:cubicBezTo>
                    <a:pt x="160513" y="180980"/>
                    <a:pt x="161512" y="177732"/>
                    <a:pt x="156911" y="177378"/>
                  </a:cubicBezTo>
                  <a:cubicBezTo>
                    <a:pt x="155745" y="177274"/>
                    <a:pt x="127427" y="173818"/>
                    <a:pt x="116558" y="183875"/>
                  </a:cubicBezTo>
                  <a:cubicBezTo>
                    <a:pt x="108167" y="191662"/>
                    <a:pt x="108812" y="199303"/>
                    <a:pt x="110103" y="206050"/>
                  </a:cubicBezTo>
                  <a:cubicBezTo>
                    <a:pt x="108812" y="207049"/>
                    <a:pt x="107417" y="208361"/>
                    <a:pt x="106022" y="209652"/>
                  </a:cubicBezTo>
                  <a:cubicBezTo>
                    <a:pt x="105793" y="196846"/>
                    <a:pt x="105627" y="181543"/>
                    <a:pt x="105751" y="168320"/>
                  </a:cubicBezTo>
                  <a:cubicBezTo>
                    <a:pt x="116059" y="171944"/>
                    <a:pt x="127136" y="172735"/>
                    <a:pt x="137984" y="170194"/>
                  </a:cubicBezTo>
                  <a:cubicBezTo>
                    <a:pt x="157223" y="165697"/>
                    <a:pt x="173277" y="152288"/>
                    <a:pt x="182022" y="133444"/>
                  </a:cubicBezTo>
                  <a:cubicBezTo>
                    <a:pt x="202094" y="90093"/>
                    <a:pt x="187956" y="9700"/>
                    <a:pt x="186957" y="6243"/>
                  </a:cubicBezTo>
                  <a:close/>
                  <a:moveTo>
                    <a:pt x="105897" y="159013"/>
                  </a:moveTo>
                  <a:cubicBezTo>
                    <a:pt x="105897" y="158909"/>
                    <a:pt x="105897" y="158785"/>
                    <a:pt x="105897" y="158680"/>
                  </a:cubicBezTo>
                  <a:lnTo>
                    <a:pt x="106626" y="159305"/>
                  </a:lnTo>
                  <a:lnTo>
                    <a:pt x="105897" y="159013"/>
                  </a:ln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46" name="Free-form: Shape 1591">
              <a:extLst>
                <a:ext uri="{FF2B5EF4-FFF2-40B4-BE49-F238E27FC236}">
                  <a16:creationId xmlns:a16="http://schemas.microsoft.com/office/drawing/2014/main" id="{384B19A6-8286-7293-9228-75C7E4F209F4}"/>
                </a:ext>
              </a:extLst>
            </p:cNvPr>
            <p:cNvSpPr/>
            <p:nvPr/>
          </p:nvSpPr>
          <p:spPr>
            <a:xfrm>
              <a:off x="4772924" y="4344136"/>
              <a:ext cx="188908" cy="235580"/>
            </a:xfrm>
            <a:custGeom>
              <a:avLst/>
              <a:gdLst>
                <a:gd name="connsiteX0" fmla="*/ 10706 w 192710"/>
                <a:gd name="connsiteY0" fmla="*/ 133444 h 240322"/>
                <a:gd name="connsiteX1" fmla="*/ 54744 w 192710"/>
                <a:gd name="connsiteY1" fmla="*/ 170194 h 240322"/>
                <a:gd name="connsiteX2" fmla="*/ 86977 w 192710"/>
                <a:gd name="connsiteY2" fmla="*/ 168320 h 240322"/>
                <a:gd name="connsiteX3" fmla="*/ 86706 w 192710"/>
                <a:gd name="connsiteY3" fmla="*/ 209652 h 240322"/>
                <a:gd name="connsiteX4" fmla="*/ 82625 w 192710"/>
                <a:gd name="connsiteY4" fmla="*/ 206050 h 240322"/>
                <a:gd name="connsiteX5" fmla="*/ 76170 w 192710"/>
                <a:gd name="connsiteY5" fmla="*/ 183875 h 240322"/>
                <a:gd name="connsiteX6" fmla="*/ 35817 w 192710"/>
                <a:gd name="connsiteY6" fmla="*/ 177378 h 240322"/>
                <a:gd name="connsiteX7" fmla="*/ 32215 w 192710"/>
                <a:gd name="connsiteY7" fmla="*/ 180980 h 240322"/>
                <a:gd name="connsiteX8" fmla="*/ 53370 w 192710"/>
                <a:gd name="connsiteY8" fmla="*/ 216294 h 240322"/>
                <a:gd name="connsiteX9" fmla="*/ 71569 w 192710"/>
                <a:gd name="connsiteY9" fmla="*/ 219876 h 240322"/>
                <a:gd name="connsiteX10" fmla="*/ 78024 w 192710"/>
                <a:gd name="connsiteY10" fmla="*/ 216419 h 240322"/>
                <a:gd name="connsiteX11" fmla="*/ 86393 w 192710"/>
                <a:gd name="connsiteY11" fmla="*/ 224644 h 240322"/>
                <a:gd name="connsiteX12" fmla="*/ 86165 w 192710"/>
                <a:gd name="connsiteY12" fmla="*/ 233597 h 240322"/>
                <a:gd name="connsiteX13" fmla="*/ 42793 w 192710"/>
                <a:gd name="connsiteY13" fmla="*/ 233597 h 240322"/>
                <a:gd name="connsiteX14" fmla="*/ 39441 w 192710"/>
                <a:gd name="connsiteY14" fmla="*/ 236970 h 240322"/>
                <a:gd name="connsiteX15" fmla="*/ 42793 w 192710"/>
                <a:gd name="connsiteY15" fmla="*/ 240323 h 240322"/>
                <a:gd name="connsiteX16" fmla="*/ 151483 w 192710"/>
                <a:gd name="connsiteY16" fmla="*/ 240323 h 240322"/>
                <a:gd name="connsiteX17" fmla="*/ 154835 w 192710"/>
                <a:gd name="connsiteY17" fmla="*/ 236970 h 240322"/>
                <a:gd name="connsiteX18" fmla="*/ 151483 w 192710"/>
                <a:gd name="connsiteY18" fmla="*/ 233597 h 240322"/>
                <a:gd name="connsiteX19" fmla="*/ 106675 w 192710"/>
                <a:gd name="connsiteY19" fmla="*/ 233597 h 240322"/>
                <a:gd name="connsiteX20" fmla="*/ 106237 w 192710"/>
                <a:gd name="connsiteY20" fmla="*/ 217918 h 240322"/>
                <a:gd name="connsiteX21" fmla="*/ 123707 w 192710"/>
                <a:gd name="connsiteY21" fmla="*/ 196368 h 240322"/>
                <a:gd name="connsiteX22" fmla="*/ 134659 w 192710"/>
                <a:gd name="connsiteY22" fmla="*/ 201011 h 240322"/>
                <a:gd name="connsiteX23" fmla="*/ 163580 w 192710"/>
                <a:gd name="connsiteY23" fmla="*/ 192536 h 240322"/>
                <a:gd name="connsiteX24" fmla="*/ 192648 w 192710"/>
                <a:gd name="connsiteY24" fmla="*/ 132278 h 240322"/>
                <a:gd name="connsiteX25" fmla="*/ 186297 w 192710"/>
                <a:gd name="connsiteY25" fmla="*/ 126968 h 240322"/>
                <a:gd name="connsiteX26" fmla="*/ 121957 w 192710"/>
                <a:gd name="connsiteY26" fmla="*/ 143438 h 240322"/>
                <a:gd name="connsiteX27" fmla="*/ 114753 w 192710"/>
                <a:gd name="connsiteY27" fmla="*/ 180231 h 240322"/>
                <a:gd name="connsiteX28" fmla="*/ 104904 w 192710"/>
                <a:gd name="connsiteY28" fmla="*/ 190933 h 240322"/>
                <a:gd name="connsiteX29" fmla="*/ 102864 w 192710"/>
                <a:gd name="connsiteY29" fmla="*/ 172652 h 240322"/>
                <a:gd name="connsiteX30" fmla="*/ 98741 w 192710"/>
                <a:gd name="connsiteY30" fmla="*/ 156931 h 240322"/>
                <a:gd name="connsiteX31" fmla="*/ 120646 w 192710"/>
                <a:gd name="connsiteY31" fmla="*/ 79390 h 240322"/>
                <a:gd name="connsiteX32" fmla="*/ 20909 w 192710"/>
                <a:gd name="connsiteY32" fmla="*/ 1808 h 240322"/>
                <a:gd name="connsiteX33" fmla="*/ 5772 w 192710"/>
                <a:gd name="connsiteY33" fmla="*/ 6243 h 240322"/>
                <a:gd name="connsiteX34" fmla="*/ 10706 w 192710"/>
                <a:gd name="connsiteY34" fmla="*/ 133444 h 240322"/>
                <a:gd name="connsiteX35" fmla="*/ 86102 w 192710"/>
                <a:gd name="connsiteY35" fmla="*/ 159305 h 240322"/>
                <a:gd name="connsiteX36" fmla="*/ 86831 w 192710"/>
                <a:gd name="connsiteY36" fmla="*/ 158680 h 240322"/>
                <a:gd name="connsiteX37" fmla="*/ 86831 w 192710"/>
                <a:gd name="connsiteY37" fmla="*/ 159013 h 240322"/>
                <a:gd name="connsiteX38" fmla="*/ 86102 w 192710"/>
                <a:gd name="connsiteY38" fmla="*/ 159305 h 24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10" h="240322">
                  <a:moveTo>
                    <a:pt x="10706" y="133444"/>
                  </a:moveTo>
                  <a:cubicBezTo>
                    <a:pt x="19431" y="152288"/>
                    <a:pt x="35484" y="165697"/>
                    <a:pt x="54744" y="170194"/>
                  </a:cubicBezTo>
                  <a:cubicBezTo>
                    <a:pt x="65593" y="172735"/>
                    <a:pt x="76670" y="171944"/>
                    <a:pt x="86977" y="168320"/>
                  </a:cubicBezTo>
                  <a:cubicBezTo>
                    <a:pt x="87102" y="181543"/>
                    <a:pt x="86914" y="196846"/>
                    <a:pt x="86706" y="209652"/>
                  </a:cubicBezTo>
                  <a:cubicBezTo>
                    <a:pt x="85311" y="208361"/>
                    <a:pt x="83895" y="207049"/>
                    <a:pt x="82625" y="206050"/>
                  </a:cubicBezTo>
                  <a:cubicBezTo>
                    <a:pt x="83895" y="199303"/>
                    <a:pt x="84561" y="191662"/>
                    <a:pt x="76170" y="183875"/>
                  </a:cubicBezTo>
                  <a:cubicBezTo>
                    <a:pt x="65301" y="173818"/>
                    <a:pt x="36962" y="177274"/>
                    <a:pt x="35817" y="177378"/>
                  </a:cubicBezTo>
                  <a:cubicBezTo>
                    <a:pt x="31216" y="177732"/>
                    <a:pt x="32215" y="180980"/>
                    <a:pt x="32215" y="180980"/>
                  </a:cubicBezTo>
                  <a:cubicBezTo>
                    <a:pt x="32465" y="182125"/>
                    <a:pt x="40940" y="207112"/>
                    <a:pt x="53370" y="216294"/>
                  </a:cubicBezTo>
                  <a:cubicBezTo>
                    <a:pt x="58784" y="220292"/>
                    <a:pt x="65405" y="221583"/>
                    <a:pt x="71569" y="219876"/>
                  </a:cubicBezTo>
                  <a:cubicBezTo>
                    <a:pt x="74005" y="219209"/>
                    <a:pt x="76108" y="217939"/>
                    <a:pt x="78024" y="216419"/>
                  </a:cubicBezTo>
                  <a:cubicBezTo>
                    <a:pt x="80834" y="219064"/>
                    <a:pt x="83875" y="221978"/>
                    <a:pt x="86393" y="224644"/>
                  </a:cubicBezTo>
                  <a:cubicBezTo>
                    <a:pt x="86290" y="228537"/>
                    <a:pt x="86227" y="231598"/>
                    <a:pt x="86165" y="233597"/>
                  </a:cubicBezTo>
                  <a:lnTo>
                    <a:pt x="42793" y="233597"/>
                  </a:lnTo>
                  <a:cubicBezTo>
                    <a:pt x="40961" y="233597"/>
                    <a:pt x="39441" y="235117"/>
                    <a:pt x="39441" y="236970"/>
                  </a:cubicBezTo>
                  <a:cubicBezTo>
                    <a:pt x="39441" y="238803"/>
                    <a:pt x="40961" y="240323"/>
                    <a:pt x="42793" y="240323"/>
                  </a:cubicBezTo>
                  <a:lnTo>
                    <a:pt x="151483" y="240323"/>
                  </a:lnTo>
                  <a:cubicBezTo>
                    <a:pt x="153336" y="240323"/>
                    <a:pt x="154835" y="238803"/>
                    <a:pt x="154835" y="236970"/>
                  </a:cubicBezTo>
                  <a:cubicBezTo>
                    <a:pt x="154835" y="235117"/>
                    <a:pt x="153336" y="233597"/>
                    <a:pt x="151483" y="233597"/>
                  </a:cubicBezTo>
                  <a:lnTo>
                    <a:pt x="106675" y="233597"/>
                  </a:lnTo>
                  <a:cubicBezTo>
                    <a:pt x="106612" y="230599"/>
                    <a:pt x="106466" y="224789"/>
                    <a:pt x="106237" y="217918"/>
                  </a:cubicBezTo>
                  <a:cubicBezTo>
                    <a:pt x="110110" y="212005"/>
                    <a:pt x="117252" y="203614"/>
                    <a:pt x="123707" y="196368"/>
                  </a:cubicBezTo>
                  <a:cubicBezTo>
                    <a:pt x="127038" y="198533"/>
                    <a:pt x="130640" y="200282"/>
                    <a:pt x="134659" y="201011"/>
                  </a:cubicBezTo>
                  <a:cubicBezTo>
                    <a:pt x="144882" y="202885"/>
                    <a:pt x="155418" y="199783"/>
                    <a:pt x="163580" y="192536"/>
                  </a:cubicBezTo>
                  <a:cubicBezTo>
                    <a:pt x="182362" y="175858"/>
                    <a:pt x="192419" y="134152"/>
                    <a:pt x="192648" y="132278"/>
                  </a:cubicBezTo>
                  <a:cubicBezTo>
                    <a:pt x="192648" y="132278"/>
                    <a:pt x="193793" y="126864"/>
                    <a:pt x="186297" y="126968"/>
                  </a:cubicBezTo>
                  <a:cubicBezTo>
                    <a:pt x="184402" y="126989"/>
                    <a:pt x="138053" y="125532"/>
                    <a:pt x="121957" y="143438"/>
                  </a:cubicBezTo>
                  <a:cubicBezTo>
                    <a:pt x="109506" y="157244"/>
                    <a:pt x="111693" y="169549"/>
                    <a:pt x="114753" y="180231"/>
                  </a:cubicBezTo>
                  <a:cubicBezTo>
                    <a:pt x="111651" y="183208"/>
                    <a:pt x="108174" y="187081"/>
                    <a:pt x="104904" y="190933"/>
                  </a:cubicBezTo>
                  <a:cubicBezTo>
                    <a:pt x="104384" y="183250"/>
                    <a:pt x="103717" y="176441"/>
                    <a:pt x="102864" y="172652"/>
                  </a:cubicBezTo>
                  <a:cubicBezTo>
                    <a:pt x="101927" y="168508"/>
                    <a:pt x="100386" y="162803"/>
                    <a:pt x="98741" y="156931"/>
                  </a:cubicBezTo>
                  <a:cubicBezTo>
                    <a:pt x="113795" y="138941"/>
                    <a:pt x="133701" y="118452"/>
                    <a:pt x="120646" y="79390"/>
                  </a:cubicBezTo>
                  <a:cubicBezTo>
                    <a:pt x="106133" y="35956"/>
                    <a:pt x="24178" y="3287"/>
                    <a:pt x="20909" y="1808"/>
                  </a:cubicBezTo>
                  <a:cubicBezTo>
                    <a:pt x="7895" y="-4064"/>
                    <a:pt x="5772" y="6243"/>
                    <a:pt x="5772" y="6243"/>
                  </a:cubicBezTo>
                  <a:cubicBezTo>
                    <a:pt x="4751" y="9700"/>
                    <a:pt x="-9366" y="90093"/>
                    <a:pt x="10706" y="133444"/>
                  </a:cubicBezTo>
                  <a:close/>
                  <a:moveTo>
                    <a:pt x="86102" y="159305"/>
                  </a:moveTo>
                  <a:lnTo>
                    <a:pt x="86831" y="158680"/>
                  </a:lnTo>
                  <a:cubicBezTo>
                    <a:pt x="86831" y="158785"/>
                    <a:pt x="86831" y="158909"/>
                    <a:pt x="86831" y="159013"/>
                  </a:cubicBezTo>
                  <a:lnTo>
                    <a:pt x="86102" y="159305"/>
                  </a:ln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47" name="Free-form: Shape 1592">
              <a:extLst>
                <a:ext uri="{FF2B5EF4-FFF2-40B4-BE49-F238E27FC236}">
                  <a16:creationId xmlns:a16="http://schemas.microsoft.com/office/drawing/2014/main" id="{B5C1E85A-0A1A-F126-5439-433FC62E863F}"/>
                </a:ext>
              </a:extLst>
            </p:cNvPr>
            <p:cNvSpPr/>
            <p:nvPr/>
          </p:nvSpPr>
          <p:spPr>
            <a:xfrm>
              <a:off x="4069401" y="3444536"/>
              <a:ext cx="551587" cy="551587"/>
            </a:xfrm>
            <a:custGeom>
              <a:avLst/>
              <a:gdLst>
                <a:gd name="connsiteX0" fmla="*/ 562690 w 562689"/>
                <a:gd name="connsiteY0" fmla="*/ 281345 h 562689"/>
                <a:gd name="connsiteX1" fmla="*/ 281345 w 562689"/>
                <a:gd name="connsiteY1" fmla="*/ 562690 h 562689"/>
                <a:gd name="connsiteX2" fmla="*/ 0 w 562689"/>
                <a:gd name="connsiteY2" fmla="*/ 281345 h 562689"/>
                <a:gd name="connsiteX3" fmla="*/ 281345 w 562689"/>
                <a:gd name="connsiteY3" fmla="*/ 0 h 562689"/>
                <a:gd name="connsiteX4" fmla="*/ 562690 w 562689"/>
                <a:gd name="connsiteY4" fmla="*/ 281345 h 56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689" h="562689">
                  <a:moveTo>
                    <a:pt x="562690" y="281345"/>
                  </a:moveTo>
                  <a:cubicBezTo>
                    <a:pt x="562690" y="436727"/>
                    <a:pt x="436727" y="562690"/>
                    <a:pt x="281345" y="562690"/>
                  </a:cubicBezTo>
                  <a:cubicBezTo>
                    <a:pt x="125963" y="562690"/>
                    <a:pt x="0" y="436727"/>
                    <a:pt x="0" y="281345"/>
                  </a:cubicBezTo>
                  <a:cubicBezTo>
                    <a:pt x="0" y="125962"/>
                    <a:pt x="125963" y="0"/>
                    <a:pt x="281345" y="0"/>
                  </a:cubicBezTo>
                  <a:cubicBezTo>
                    <a:pt x="436727" y="0"/>
                    <a:pt x="562690" y="125963"/>
                    <a:pt x="562690" y="281345"/>
                  </a:cubicBez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048" name="Graphic 4">
              <a:extLst>
                <a:ext uri="{FF2B5EF4-FFF2-40B4-BE49-F238E27FC236}">
                  <a16:creationId xmlns:a16="http://schemas.microsoft.com/office/drawing/2014/main" id="{147B82DA-6870-4A46-0037-FEAB094B9DD1}"/>
                </a:ext>
              </a:extLst>
            </p:cNvPr>
            <p:cNvGrpSpPr/>
            <p:nvPr/>
          </p:nvGrpSpPr>
          <p:grpSpPr>
            <a:xfrm>
              <a:off x="4377482" y="3606846"/>
              <a:ext cx="203015" cy="226996"/>
              <a:chOff x="3977461" y="3576374"/>
              <a:chExt cx="207101" cy="231565"/>
            </a:xfrm>
            <a:solidFill>
              <a:srgbClr val="FFFFFF"/>
            </a:solidFill>
          </p:grpSpPr>
          <p:grpSp>
            <p:nvGrpSpPr>
              <p:cNvPr id="2082" name="Graphic 4">
                <a:extLst>
                  <a:ext uri="{FF2B5EF4-FFF2-40B4-BE49-F238E27FC236}">
                    <a16:creationId xmlns:a16="http://schemas.microsoft.com/office/drawing/2014/main" id="{81B00BC7-F652-0F9E-A603-119B01EF7EF0}"/>
                  </a:ext>
                </a:extLst>
              </p:cNvPr>
              <p:cNvGrpSpPr/>
              <p:nvPr/>
            </p:nvGrpSpPr>
            <p:grpSpPr>
              <a:xfrm>
                <a:off x="4069710" y="3581138"/>
                <a:ext cx="31082" cy="62697"/>
                <a:chOff x="4069710" y="3581138"/>
                <a:chExt cx="31082" cy="62697"/>
              </a:xfrm>
              <a:grpFill/>
            </p:grpSpPr>
            <p:sp>
              <p:nvSpPr>
                <p:cNvPr id="2086" name="Free-form: Shape 1631">
                  <a:extLst>
                    <a:ext uri="{FF2B5EF4-FFF2-40B4-BE49-F238E27FC236}">
                      <a16:creationId xmlns:a16="http://schemas.microsoft.com/office/drawing/2014/main" id="{AF607357-8D10-B4A5-209B-40E30B2D9B55}"/>
                    </a:ext>
                  </a:extLst>
                </p:cNvPr>
                <p:cNvSpPr/>
                <p:nvPr/>
              </p:nvSpPr>
              <p:spPr>
                <a:xfrm>
                  <a:off x="4074910" y="3586360"/>
                  <a:ext cx="20259" cy="50085"/>
                </a:xfrm>
                <a:custGeom>
                  <a:avLst/>
                  <a:gdLst>
                    <a:gd name="connsiteX0" fmla="*/ 6163 w 20259"/>
                    <a:gd name="connsiteY0" fmla="*/ 50085 h 50085"/>
                    <a:gd name="connsiteX1" fmla="*/ 20260 w 20259"/>
                    <a:gd name="connsiteY1" fmla="*/ 2923 h 50085"/>
                    <a:gd name="connsiteX2" fmla="*/ 14909 w 20259"/>
                    <a:gd name="connsiteY2" fmla="*/ 487 h 50085"/>
                    <a:gd name="connsiteX3" fmla="*/ 292 w 20259"/>
                    <a:gd name="connsiteY3" fmla="*/ 34573 h 50085"/>
                    <a:gd name="connsiteX4" fmla="*/ 333 w 20259"/>
                    <a:gd name="connsiteY4" fmla="*/ 50085 h 50085"/>
                    <a:gd name="connsiteX5" fmla="*/ 6163 w 20259"/>
                    <a:gd name="connsiteY5" fmla="*/ 50085 h 5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9" h="50085">
                      <a:moveTo>
                        <a:pt x="6163" y="50085"/>
                      </a:moveTo>
                      <a:cubicBezTo>
                        <a:pt x="6163" y="50085"/>
                        <a:pt x="3248" y="10211"/>
                        <a:pt x="20260" y="2923"/>
                      </a:cubicBezTo>
                      <a:cubicBezTo>
                        <a:pt x="20260" y="2923"/>
                        <a:pt x="19781" y="-1429"/>
                        <a:pt x="14909" y="487"/>
                      </a:cubicBezTo>
                      <a:cubicBezTo>
                        <a:pt x="10931" y="2090"/>
                        <a:pt x="2020" y="13189"/>
                        <a:pt x="292" y="34573"/>
                      </a:cubicBezTo>
                      <a:cubicBezTo>
                        <a:pt x="-83" y="39237"/>
                        <a:pt x="-125" y="44421"/>
                        <a:pt x="333" y="50085"/>
                      </a:cubicBezTo>
                      <a:cubicBezTo>
                        <a:pt x="4706" y="49627"/>
                        <a:pt x="6163" y="50085"/>
                        <a:pt x="6163" y="50085"/>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87" name="Free-form: Shape 1632">
                  <a:extLst>
                    <a:ext uri="{FF2B5EF4-FFF2-40B4-BE49-F238E27FC236}">
                      <a16:creationId xmlns:a16="http://schemas.microsoft.com/office/drawing/2014/main" id="{F49D8DE8-D0D8-B13A-D05B-250FA035AEDE}"/>
                    </a:ext>
                  </a:extLst>
                </p:cNvPr>
                <p:cNvSpPr/>
                <p:nvPr/>
              </p:nvSpPr>
              <p:spPr>
                <a:xfrm>
                  <a:off x="4069710" y="3581138"/>
                  <a:ext cx="31082" cy="62697"/>
                </a:xfrm>
                <a:custGeom>
                  <a:avLst/>
                  <a:gdLst>
                    <a:gd name="connsiteX0" fmla="*/ 17110 w 31082"/>
                    <a:gd name="connsiteY0" fmla="*/ 62698 h 62697"/>
                    <a:gd name="connsiteX1" fmla="*/ 10010 w 31082"/>
                    <a:gd name="connsiteY1" fmla="*/ 60366 h 62697"/>
                    <a:gd name="connsiteX2" fmla="*/ 6096 w 31082"/>
                    <a:gd name="connsiteY2" fmla="*/ 60491 h 62697"/>
                    <a:gd name="connsiteX3" fmla="*/ 765 w 31082"/>
                    <a:gd name="connsiteY3" fmla="*/ 61074 h 62697"/>
                    <a:gd name="connsiteX4" fmla="*/ 349 w 31082"/>
                    <a:gd name="connsiteY4" fmla="*/ 55723 h 62697"/>
                    <a:gd name="connsiteX5" fmla="*/ 308 w 31082"/>
                    <a:gd name="connsiteY5" fmla="*/ 39357 h 62697"/>
                    <a:gd name="connsiteX6" fmla="*/ 18173 w 31082"/>
                    <a:gd name="connsiteY6" fmla="*/ 878 h 62697"/>
                    <a:gd name="connsiteX7" fmla="*/ 26606 w 31082"/>
                    <a:gd name="connsiteY7" fmla="*/ 1170 h 62697"/>
                    <a:gd name="connsiteX8" fmla="*/ 30645 w 31082"/>
                    <a:gd name="connsiteY8" fmla="*/ 7562 h 62697"/>
                    <a:gd name="connsiteX9" fmla="*/ 31082 w 31082"/>
                    <a:gd name="connsiteY9" fmla="*/ 11414 h 62697"/>
                    <a:gd name="connsiteX10" fmla="*/ 27521 w 31082"/>
                    <a:gd name="connsiteY10" fmla="*/ 12934 h 62697"/>
                    <a:gd name="connsiteX11" fmla="*/ 16549 w 31082"/>
                    <a:gd name="connsiteY11" fmla="*/ 54932 h 62697"/>
                    <a:gd name="connsiteX12" fmla="*/ 17110 w 31082"/>
                    <a:gd name="connsiteY12" fmla="*/ 62698 h 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82" h="62697">
                      <a:moveTo>
                        <a:pt x="17110" y="62698"/>
                      </a:moveTo>
                      <a:lnTo>
                        <a:pt x="10010" y="60366"/>
                      </a:lnTo>
                      <a:cubicBezTo>
                        <a:pt x="9677" y="60304"/>
                        <a:pt x="8490" y="60241"/>
                        <a:pt x="6096" y="60491"/>
                      </a:cubicBezTo>
                      <a:lnTo>
                        <a:pt x="765" y="61074"/>
                      </a:lnTo>
                      <a:lnTo>
                        <a:pt x="349" y="55723"/>
                      </a:lnTo>
                      <a:cubicBezTo>
                        <a:pt x="-109" y="50059"/>
                        <a:pt x="-109" y="44541"/>
                        <a:pt x="308" y="39357"/>
                      </a:cubicBezTo>
                      <a:cubicBezTo>
                        <a:pt x="2202" y="15766"/>
                        <a:pt x="12280" y="3252"/>
                        <a:pt x="18173" y="878"/>
                      </a:cubicBezTo>
                      <a:cubicBezTo>
                        <a:pt x="22128" y="-725"/>
                        <a:pt x="24961" y="170"/>
                        <a:pt x="26606" y="1170"/>
                      </a:cubicBezTo>
                      <a:cubicBezTo>
                        <a:pt x="29229" y="2731"/>
                        <a:pt x="30416" y="5480"/>
                        <a:pt x="30645" y="7562"/>
                      </a:cubicBezTo>
                      <a:lnTo>
                        <a:pt x="31082" y="11414"/>
                      </a:lnTo>
                      <a:lnTo>
                        <a:pt x="27521" y="12934"/>
                      </a:lnTo>
                      <a:cubicBezTo>
                        <a:pt x="16444" y="17660"/>
                        <a:pt x="15882" y="45541"/>
                        <a:pt x="16549" y="54932"/>
                      </a:cubicBezTo>
                      <a:lnTo>
                        <a:pt x="17110" y="62698"/>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2083" name="Free-form: Shape 1628">
                <a:extLst>
                  <a:ext uri="{FF2B5EF4-FFF2-40B4-BE49-F238E27FC236}">
                    <a16:creationId xmlns:a16="http://schemas.microsoft.com/office/drawing/2014/main" id="{A70BD651-FEAA-94FA-22F7-E330938D479D}"/>
                  </a:ext>
                </a:extLst>
              </p:cNvPr>
              <p:cNvSpPr/>
              <p:nvPr/>
            </p:nvSpPr>
            <p:spPr>
              <a:xfrm>
                <a:off x="4026732" y="3576374"/>
                <a:ext cx="49724" cy="44558"/>
              </a:xfrm>
              <a:custGeom>
                <a:avLst/>
                <a:gdLst>
                  <a:gd name="connsiteX0" fmla="*/ 48990 w 49724"/>
                  <a:gd name="connsiteY0" fmla="*/ 35772 h 44558"/>
                  <a:gd name="connsiteX1" fmla="*/ 1350 w 49724"/>
                  <a:gd name="connsiteY1" fmla="*/ 271 h 44558"/>
                  <a:gd name="connsiteX2" fmla="*/ 8159 w 49724"/>
                  <a:gd name="connsiteY2" fmla="*/ 24091 h 44558"/>
                  <a:gd name="connsiteX3" fmla="*/ 48470 w 49724"/>
                  <a:gd name="connsiteY3" fmla="*/ 44559 h 44558"/>
                  <a:gd name="connsiteX4" fmla="*/ 48990 w 49724"/>
                  <a:gd name="connsiteY4" fmla="*/ 35772 h 44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4" h="44558">
                    <a:moveTo>
                      <a:pt x="48990" y="35772"/>
                    </a:moveTo>
                    <a:cubicBezTo>
                      <a:pt x="48990" y="35772"/>
                      <a:pt x="37330" y="-3623"/>
                      <a:pt x="1350" y="271"/>
                    </a:cubicBezTo>
                    <a:cubicBezTo>
                      <a:pt x="1350" y="271"/>
                      <a:pt x="-4501" y="10973"/>
                      <a:pt x="8159" y="24091"/>
                    </a:cubicBezTo>
                    <a:cubicBezTo>
                      <a:pt x="20797" y="37209"/>
                      <a:pt x="46034" y="44600"/>
                      <a:pt x="48470" y="44559"/>
                    </a:cubicBezTo>
                    <a:cubicBezTo>
                      <a:pt x="50947" y="44497"/>
                      <a:pt x="48990" y="35772"/>
                      <a:pt x="48990" y="3577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84" name="Free-form: Shape 1629">
                <a:extLst>
                  <a:ext uri="{FF2B5EF4-FFF2-40B4-BE49-F238E27FC236}">
                    <a16:creationId xmlns:a16="http://schemas.microsoft.com/office/drawing/2014/main" id="{A08994D7-B9F9-38F1-D9BF-CC75D55A585A}"/>
                  </a:ext>
                </a:extLst>
              </p:cNvPr>
              <p:cNvSpPr/>
              <p:nvPr/>
            </p:nvSpPr>
            <p:spPr>
              <a:xfrm>
                <a:off x="4078408" y="3601627"/>
                <a:ext cx="22562" cy="25187"/>
              </a:xfrm>
              <a:custGeom>
                <a:avLst/>
                <a:gdLst>
                  <a:gd name="connsiteX0" fmla="*/ 4435 w 22562"/>
                  <a:gd name="connsiteY0" fmla="*/ 24823 h 25187"/>
                  <a:gd name="connsiteX1" fmla="*/ 22425 w 22562"/>
                  <a:gd name="connsiteY1" fmla="*/ 690 h 25187"/>
                  <a:gd name="connsiteX2" fmla="*/ 10370 w 22562"/>
                  <a:gd name="connsiteY2" fmla="*/ 4126 h 25187"/>
                  <a:gd name="connsiteX3" fmla="*/ 0 w 22562"/>
                  <a:gd name="connsiteY3" fmla="*/ 24552 h 25187"/>
                  <a:gd name="connsiteX4" fmla="*/ 4435 w 22562"/>
                  <a:gd name="connsiteY4" fmla="*/ 24823 h 25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2" h="25187">
                    <a:moveTo>
                      <a:pt x="4435" y="24823"/>
                    </a:moveTo>
                    <a:cubicBezTo>
                      <a:pt x="4435" y="24823"/>
                      <a:pt x="24403" y="18909"/>
                      <a:pt x="22425" y="690"/>
                    </a:cubicBezTo>
                    <a:cubicBezTo>
                      <a:pt x="22425" y="690"/>
                      <a:pt x="17012" y="-2287"/>
                      <a:pt x="10370" y="4126"/>
                    </a:cubicBezTo>
                    <a:cubicBezTo>
                      <a:pt x="3707" y="10518"/>
                      <a:pt x="-21" y="23324"/>
                      <a:pt x="0" y="24552"/>
                    </a:cubicBezTo>
                    <a:cubicBezTo>
                      <a:pt x="0" y="25801"/>
                      <a:pt x="4435" y="24823"/>
                      <a:pt x="4435" y="24823"/>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85" name="Free-form: Shape 1630">
                <a:extLst>
                  <a:ext uri="{FF2B5EF4-FFF2-40B4-BE49-F238E27FC236}">
                    <a16:creationId xmlns:a16="http://schemas.microsoft.com/office/drawing/2014/main" id="{BC1968BA-5B89-CF63-574C-EBE74B8F3D8C}"/>
                  </a:ext>
                </a:extLst>
              </p:cNvPr>
              <p:cNvSpPr/>
              <p:nvPr/>
            </p:nvSpPr>
            <p:spPr>
              <a:xfrm>
                <a:off x="3977461" y="3618618"/>
                <a:ext cx="207101" cy="189321"/>
              </a:xfrm>
              <a:custGeom>
                <a:avLst/>
                <a:gdLst>
                  <a:gd name="connsiteX0" fmla="*/ 109713 w 207101"/>
                  <a:gd name="connsiteY0" fmla="*/ 17098 h 189321"/>
                  <a:gd name="connsiteX1" fmla="*/ 179862 w 207101"/>
                  <a:gd name="connsiteY1" fmla="*/ 12101 h 189321"/>
                  <a:gd name="connsiteX2" fmla="*/ 204994 w 207101"/>
                  <a:gd name="connsiteY2" fmla="*/ 93910 h 189321"/>
                  <a:gd name="connsiteX3" fmla="*/ 136927 w 207101"/>
                  <a:gd name="connsiteY3" fmla="*/ 189211 h 189321"/>
                  <a:gd name="connsiteX4" fmla="*/ 102904 w 207101"/>
                  <a:gd name="connsiteY4" fmla="*/ 183381 h 189321"/>
                  <a:gd name="connsiteX5" fmla="*/ 70797 w 207101"/>
                  <a:gd name="connsiteY5" fmla="*/ 189211 h 189321"/>
                  <a:gd name="connsiteX6" fmla="*/ 794 w 207101"/>
                  <a:gd name="connsiteY6" fmla="*/ 68653 h 189321"/>
                  <a:gd name="connsiteX7" fmla="*/ 52037 w 207101"/>
                  <a:gd name="connsiteY7" fmla="*/ 24 h 189321"/>
                  <a:gd name="connsiteX8" fmla="*/ 91223 w 207101"/>
                  <a:gd name="connsiteY8" fmla="*/ 16119 h 189321"/>
                  <a:gd name="connsiteX9" fmla="*/ 109713 w 207101"/>
                  <a:gd name="connsiteY9" fmla="*/ 17098 h 18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101" h="189321">
                    <a:moveTo>
                      <a:pt x="109713" y="17098"/>
                    </a:moveTo>
                    <a:cubicBezTo>
                      <a:pt x="109713" y="17098"/>
                      <a:pt x="153127" y="773"/>
                      <a:pt x="179862" y="12101"/>
                    </a:cubicBezTo>
                    <a:cubicBezTo>
                      <a:pt x="197769" y="19722"/>
                      <a:pt x="212781" y="44333"/>
                      <a:pt x="204994" y="93910"/>
                    </a:cubicBezTo>
                    <a:cubicBezTo>
                      <a:pt x="197207" y="143507"/>
                      <a:pt x="156375" y="189211"/>
                      <a:pt x="136927" y="189211"/>
                    </a:cubicBezTo>
                    <a:cubicBezTo>
                      <a:pt x="117459" y="189211"/>
                      <a:pt x="116522" y="182403"/>
                      <a:pt x="102904" y="183381"/>
                    </a:cubicBezTo>
                    <a:cubicBezTo>
                      <a:pt x="89266" y="184339"/>
                      <a:pt x="83436" y="190190"/>
                      <a:pt x="70797" y="189211"/>
                    </a:cubicBezTo>
                    <a:cubicBezTo>
                      <a:pt x="58158" y="188254"/>
                      <a:pt x="-7951" y="152253"/>
                      <a:pt x="794" y="68653"/>
                    </a:cubicBezTo>
                    <a:cubicBezTo>
                      <a:pt x="12454" y="-3308"/>
                      <a:pt x="37420" y="24"/>
                      <a:pt x="52037" y="24"/>
                    </a:cubicBezTo>
                    <a:cubicBezTo>
                      <a:pt x="67049" y="24"/>
                      <a:pt x="83436" y="12246"/>
                      <a:pt x="91223" y="16119"/>
                    </a:cubicBezTo>
                    <a:cubicBezTo>
                      <a:pt x="99011" y="20034"/>
                      <a:pt x="109713" y="17098"/>
                      <a:pt x="109713" y="1709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nvGrpSpPr>
            <p:cNvPr id="2049" name="Graphic 4">
              <a:extLst>
                <a:ext uri="{FF2B5EF4-FFF2-40B4-BE49-F238E27FC236}">
                  <a16:creationId xmlns:a16="http://schemas.microsoft.com/office/drawing/2014/main" id="{62586861-6448-D222-366D-8FE433EEF5F0}"/>
                </a:ext>
              </a:extLst>
            </p:cNvPr>
            <p:cNvGrpSpPr/>
            <p:nvPr/>
          </p:nvGrpSpPr>
          <p:grpSpPr>
            <a:xfrm>
              <a:off x="4132016" y="3606846"/>
              <a:ext cx="203018" cy="226996"/>
              <a:chOff x="3727054" y="3576374"/>
              <a:chExt cx="207104" cy="231565"/>
            </a:xfrm>
            <a:solidFill>
              <a:srgbClr val="FFFFFF"/>
            </a:solidFill>
          </p:grpSpPr>
          <p:grpSp>
            <p:nvGrpSpPr>
              <p:cNvPr id="2076" name="Graphic 4">
                <a:extLst>
                  <a:ext uri="{FF2B5EF4-FFF2-40B4-BE49-F238E27FC236}">
                    <a16:creationId xmlns:a16="http://schemas.microsoft.com/office/drawing/2014/main" id="{AFF85EB7-5114-23A2-4960-4EA1518433AF}"/>
                  </a:ext>
                </a:extLst>
              </p:cNvPr>
              <p:cNvGrpSpPr/>
              <p:nvPr/>
            </p:nvGrpSpPr>
            <p:grpSpPr>
              <a:xfrm>
                <a:off x="3819303" y="3581147"/>
                <a:ext cx="31063" cy="62688"/>
                <a:chOff x="3819303" y="3581147"/>
                <a:chExt cx="31063" cy="62688"/>
              </a:xfrm>
              <a:grpFill/>
            </p:grpSpPr>
            <p:sp>
              <p:nvSpPr>
                <p:cNvPr id="2080" name="Free-form: Shape 1625">
                  <a:extLst>
                    <a:ext uri="{FF2B5EF4-FFF2-40B4-BE49-F238E27FC236}">
                      <a16:creationId xmlns:a16="http://schemas.microsoft.com/office/drawing/2014/main" id="{C82B2238-841F-D0ED-F1B2-669E42F0F82A}"/>
                    </a:ext>
                  </a:extLst>
                </p:cNvPr>
                <p:cNvSpPr/>
                <p:nvPr/>
              </p:nvSpPr>
              <p:spPr>
                <a:xfrm>
                  <a:off x="3824504" y="3586360"/>
                  <a:ext cx="20262" cy="50085"/>
                </a:xfrm>
                <a:custGeom>
                  <a:avLst/>
                  <a:gdLst>
                    <a:gd name="connsiteX0" fmla="*/ 6166 w 20262"/>
                    <a:gd name="connsiteY0" fmla="*/ 50085 h 50085"/>
                    <a:gd name="connsiteX1" fmla="*/ 20262 w 20262"/>
                    <a:gd name="connsiteY1" fmla="*/ 2923 h 50085"/>
                    <a:gd name="connsiteX2" fmla="*/ 14911 w 20262"/>
                    <a:gd name="connsiteY2" fmla="*/ 487 h 50085"/>
                    <a:gd name="connsiteX3" fmla="*/ 294 w 20262"/>
                    <a:gd name="connsiteY3" fmla="*/ 34573 h 50085"/>
                    <a:gd name="connsiteX4" fmla="*/ 315 w 20262"/>
                    <a:gd name="connsiteY4" fmla="*/ 50085 h 50085"/>
                    <a:gd name="connsiteX5" fmla="*/ 6166 w 20262"/>
                    <a:gd name="connsiteY5" fmla="*/ 50085 h 5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62" h="50085">
                      <a:moveTo>
                        <a:pt x="6166" y="50085"/>
                      </a:moveTo>
                      <a:cubicBezTo>
                        <a:pt x="6166" y="50085"/>
                        <a:pt x="3230" y="10211"/>
                        <a:pt x="20262" y="2923"/>
                      </a:cubicBezTo>
                      <a:cubicBezTo>
                        <a:pt x="20262" y="2923"/>
                        <a:pt x="19784" y="-1429"/>
                        <a:pt x="14911" y="487"/>
                      </a:cubicBezTo>
                      <a:cubicBezTo>
                        <a:pt x="10934" y="2090"/>
                        <a:pt x="2023" y="13189"/>
                        <a:pt x="294" y="34573"/>
                      </a:cubicBezTo>
                      <a:cubicBezTo>
                        <a:pt x="-81" y="39237"/>
                        <a:pt x="-123" y="44421"/>
                        <a:pt x="315" y="50085"/>
                      </a:cubicBezTo>
                      <a:cubicBezTo>
                        <a:pt x="4709" y="49627"/>
                        <a:pt x="6166" y="50085"/>
                        <a:pt x="6166" y="50085"/>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81" name="Free-form: Shape 1626">
                  <a:extLst>
                    <a:ext uri="{FF2B5EF4-FFF2-40B4-BE49-F238E27FC236}">
                      <a16:creationId xmlns:a16="http://schemas.microsoft.com/office/drawing/2014/main" id="{2070235A-67C8-5629-1CF7-852C7D41017B}"/>
                    </a:ext>
                  </a:extLst>
                </p:cNvPr>
                <p:cNvSpPr/>
                <p:nvPr/>
              </p:nvSpPr>
              <p:spPr>
                <a:xfrm>
                  <a:off x="3819303" y="3581147"/>
                  <a:ext cx="31063" cy="62688"/>
                </a:xfrm>
                <a:custGeom>
                  <a:avLst/>
                  <a:gdLst>
                    <a:gd name="connsiteX0" fmla="*/ 17113 w 31063"/>
                    <a:gd name="connsiteY0" fmla="*/ 62689 h 62688"/>
                    <a:gd name="connsiteX1" fmla="*/ 10013 w 31063"/>
                    <a:gd name="connsiteY1" fmla="*/ 60357 h 62688"/>
                    <a:gd name="connsiteX2" fmla="*/ 6098 w 31063"/>
                    <a:gd name="connsiteY2" fmla="*/ 60482 h 62688"/>
                    <a:gd name="connsiteX3" fmla="*/ 747 w 31063"/>
                    <a:gd name="connsiteY3" fmla="*/ 61065 h 62688"/>
                    <a:gd name="connsiteX4" fmla="*/ 330 w 31063"/>
                    <a:gd name="connsiteY4" fmla="*/ 55714 h 62688"/>
                    <a:gd name="connsiteX5" fmla="*/ 310 w 31063"/>
                    <a:gd name="connsiteY5" fmla="*/ 39348 h 62688"/>
                    <a:gd name="connsiteX6" fmla="*/ 18175 w 31063"/>
                    <a:gd name="connsiteY6" fmla="*/ 869 h 62688"/>
                    <a:gd name="connsiteX7" fmla="*/ 26628 w 31063"/>
                    <a:gd name="connsiteY7" fmla="*/ 1160 h 62688"/>
                    <a:gd name="connsiteX8" fmla="*/ 30648 w 31063"/>
                    <a:gd name="connsiteY8" fmla="*/ 7553 h 62688"/>
                    <a:gd name="connsiteX9" fmla="*/ 31064 w 31063"/>
                    <a:gd name="connsiteY9" fmla="*/ 11405 h 62688"/>
                    <a:gd name="connsiteX10" fmla="*/ 27503 w 31063"/>
                    <a:gd name="connsiteY10" fmla="*/ 12925 h 62688"/>
                    <a:gd name="connsiteX11" fmla="*/ 16551 w 31063"/>
                    <a:gd name="connsiteY11" fmla="*/ 54922 h 62688"/>
                    <a:gd name="connsiteX12" fmla="*/ 17113 w 31063"/>
                    <a:gd name="connsiteY12" fmla="*/ 62689 h 6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63" h="62688">
                      <a:moveTo>
                        <a:pt x="17113" y="62689"/>
                      </a:moveTo>
                      <a:lnTo>
                        <a:pt x="10013" y="60357"/>
                      </a:lnTo>
                      <a:cubicBezTo>
                        <a:pt x="9680" y="60294"/>
                        <a:pt x="8451" y="60232"/>
                        <a:pt x="6098" y="60482"/>
                      </a:cubicBezTo>
                      <a:lnTo>
                        <a:pt x="747" y="61065"/>
                      </a:lnTo>
                      <a:lnTo>
                        <a:pt x="330" y="55714"/>
                      </a:lnTo>
                      <a:cubicBezTo>
                        <a:pt x="-107" y="50050"/>
                        <a:pt x="-107" y="44532"/>
                        <a:pt x="310" y="39348"/>
                      </a:cubicBezTo>
                      <a:cubicBezTo>
                        <a:pt x="2225" y="15757"/>
                        <a:pt x="12282" y="3222"/>
                        <a:pt x="18175" y="869"/>
                      </a:cubicBezTo>
                      <a:cubicBezTo>
                        <a:pt x="22131" y="-713"/>
                        <a:pt x="24963" y="161"/>
                        <a:pt x="26628" y="1160"/>
                      </a:cubicBezTo>
                      <a:cubicBezTo>
                        <a:pt x="29231" y="2743"/>
                        <a:pt x="30418" y="5491"/>
                        <a:pt x="30648" y="7553"/>
                      </a:cubicBezTo>
                      <a:lnTo>
                        <a:pt x="31064" y="11405"/>
                      </a:lnTo>
                      <a:lnTo>
                        <a:pt x="27503" y="12925"/>
                      </a:lnTo>
                      <a:cubicBezTo>
                        <a:pt x="16426" y="17651"/>
                        <a:pt x="15864" y="45532"/>
                        <a:pt x="16551" y="54922"/>
                      </a:cubicBezTo>
                      <a:lnTo>
                        <a:pt x="17113" y="62689"/>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2077" name="Free-form: Shape 1622">
                <a:extLst>
                  <a:ext uri="{FF2B5EF4-FFF2-40B4-BE49-F238E27FC236}">
                    <a16:creationId xmlns:a16="http://schemas.microsoft.com/office/drawing/2014/main" id="{D0B7B540-9055-6DFA-8477-D8828D756F76}"/>
                  </a:ext>
                </a:extLst>
              </p:cNvPr>
              <p:cNvSpPr/>
              <p:nvPr/>
            </p:nvSpPr>
            <p:spPr>
              <a:xfrm>
                <a:off x="3776328" y="3576374"/>
                <a:ext cx="49724" cy="44558"/>
              </a:xfrm>
              <a:custGeom>
                <a:avLst/>
                <a:gdLst>
                  <a:gd name="connsiteX0" fmla="*/ 48990 w 49724"/>
                  <a:gd name="connsiteY0" fmla="*/ 35772 h 44558"/>
                  <a:gd name="connsiteX1" fmla="*/ 1350 w 49724"/>
                  <a:gd name="connsiteY1" fmla="*/ 271 h 44558"/>
                  <a:gd name="connsiteX2" fmla="*/ 8159 w 49724"/>
                  <a:gd name="connsiteY2" fmla="*/ 24091 h 44558"/>
                  <a:gd name="connsiteX3" fmla="*/ 48470 w 49724"/>
                  <a:gd name="connsiteY3" fmla="*/ 44559 h 44558"/>
                  <a:gd name="connsiteX4" fmla="*/ 48990 w 49724"/>
                  <a:gd name="connsiteY4" fmla="*/ 35772 h 44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4" h="44558">
                    <a:moveTo>
                      <a:pt x="48990" y="35772"/>
                    </a:moveTo>
                    <a:cubicBezTo>
                      <a:pt x="48990" y="35772"/>
                      <a:pt x="37309" y="-3623"/>
                      <a:pt x="1350" y="271"/>
                    </a:cubicBezTo>
                    <a:cubicBezTo>
                      <a:pt x="1350" y="271"/>
                      <a:pt x="-4501" y="10973"/>
                      <a:pt x="8159" y="24091"/>
                    </a:cubicBezTo>
                    <a:cubicBezTo>
                      <a:pt x="20797" y="37209"/>
                      <a:pt x="46013" y="44600"/>
                      <a:pt x="48470" y="44559"/>
                    </a:cubicBezTo>
                    <a:cubicBezTo>
                      <a:pt x="50947" y="44497"/>
                      <a:pt x="48990" y="35772"/>
                      <a:pt x="48990" y="3577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78" name="Free-form: Shape 1623">
                <a:extLst>
                  <a:ext uri="{FF2B5EF4-FFF2-40B4-BE49-F238E27FC236}">
                    <a16:creationId xmlns:a16="http://schemas.microsoft.com/office/drawing/2014/main" id="{BDD626C7-EDA6-28DC-4F06-8277390B8AD8}"/>
                  </a:ext>
                </a:extLst>
              </p:cNvPr>
              <p:cNvSpPr/>
              <p:nvPr/>
            </p:nvSpPr>
            <p:spPr>
              <a:xfrm>
                <a:off x="3828004" y="3601627"/>
                <a:ext cx="22562" cy="25187"/>
              </a:xfrm>
              <a:custGeom>
                <a:avLst/>
                <a:gdLst>
                  <a:gd name="connsiteX0" fmla="*/ 4435 w 22562"/>
                  <a:gd name="connsiteY0" fmla="*/ 24823 h 25187"/>
                  <a:gd name="connsiteX1" fmla="*/ 22425 w 22562"/>
                  <a:gd name="connsiteY1" fmla="*/ 690 h 25187"/>
                  <a:gd name="connsiteX2" fmla="*/ 10370 w 22562"/>
                  <a:gd name="connsiteY2" fmla="*/ 4126 h 25187"/>
                  <a:gd name="connsiteX3" fmla="*/ 0 w 22562"/>
                  <a:gd name="connsiteY3" fmla="*/ 24552 h 25187"/>
                  <a:gd name="connsiteX4" fmla="*/ 4435 w 22562"/>
                  <a:gd name="connsiteY4" fmla="*/ 24823 h 25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2" h="25187">
                    <a:moveTo>
                      <a:pt x="4435" y="24823"/>
                    </a:moveTo>
                    <a:cubicBezTo>
                      <a:pt x="4435" y="24823"/>
                      <a:pt x="24403" y="18909"/>
                      <a:pt x="22425" y="690"/>
                    </a:cubicBezTo>
                    <a:cubicBezTo>
                      <a:pt x="22425" y="690"/>
                      <a:pt x="17012" y="-2287"/>
                      <a:pt x="10370" y="4126"/>
                    </a:cubicBezTo>
                    <a:cubicBezTo>
                      <a:pt x="3707" y="10518"/>
                      <a:pt x="-21" y="23324"/>
                      <a:pt x="0" y="24552"/>
                    </a:cubicBezTo>
                    <a:cubicBezTo>
                      <a:pt x="0" y="25801"/>
                      <a:pt x="4435" y="24823"/>
                      <a:pt x="4435" y="24823"/>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79" name="Free-form: Shape 1624">
                <a:extLst>
                  <a:ext uri="{FF2B5EF4-FFF2-40B4-BE49-F238E27FC236}">
                    <a16:creationId xmlns:a16="http://schemas.microsoft.com/office/drawing/2014/main" id="{D5B8FD3E-8627-0E3F-BB4B-EFD4DA87A0A1}"/>
                  </a:ext>
                </a:extLst>
              </p:cNvPr>
              <p:cNvSpPr/>
              <p:nvPr/>
            </p:nvSpPr>
            <p:spPr>
              <a:xfrm>
                <a:off x="3727054" y="3618618"/>
                <a:ext cx="207104" cy="189321"/>
              </a:xfrm>
              <a:custGeom>
                <a:avLst/>
                <a:gdLst>
                  <a:gd name="connsiteX0" fmla="*/ 109716 w 207104"/>
                  <a:gd name="connsiteY0" fmla="*/ 17098 h 189321"/>
                  <a:gd name="connsiteX1" fmla="*/ 179866 w 207104"/>
                  <a:gd name="connsiteY1" fmla="*/ 12101 h 189321"/>
                  <a:gd name="connsiteX2" fmla="*/ 204998 w 207104"/>
                  <a:gd name="connsiteY2" fmla="*/ 93910 h 189321"/>
                  <a:gd name="connsiteX3" fmla="*/ 136910 w 207104"/>
                  <a:gd name="connsiteY3" fmla="*/ 189211 h 189321"/>
                  <a:gd name="connsiteX4" fmla="*/ 102887 w 207104"/>
                  <a:gd name="connsiteY4" fmla="*/ 183381 h 189321"/>
                  <a:gd name="connsiteX5" fmla="*/ 70801 w 207104"/>
                  <a:gd name="connsiteY5" fmla="*/ 189211 h 189321"/>
                  <a:gd name="connsiteX6" fmla="*/ 798 w 207104"/>
                  <a:gd name="connsiteY6" fmla="*/ 68653 h 189321"/>
                  <a:gd name="connsiteX7" fmla="*/ 52040 w 207104"/>
                  <a:gd name="connsiteY7" fmla="*/ 24 h 189321"/>
                  <a:gd name="connsiteX8" fmla="*/ 91227 w 207104"/>
                  <a:gd name="connsiteY8" fmla="*/ 16119 h 189321"/>
                  <a:gd name="connsiteX9" fmla="*/ 109716 w 207104"/>
                  <a:gd name="connsiteY9" fmla="*/ 17098 h 18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104" h="189321">
                    <a:moveTo>
                      <a:pt x="109716" y="17098"/>
                    </a:moveTo>
                    <a:cubicBezTo>
                      <a:pt x="109716" y="17098"/>
                      <a:pt x="153130" y="773"/>
                      <a:pt x="179866" y="12101"/>
                    </a:cubicBezTo>
                    <a:cubicBezTo>
                      <a:pt x="197772" y="19722"/>
                      <a:pt x="212785" y="44333"/>
                      <a:pt x="204998" y="93910"/>
                    </a:cubicBezTo>
                    <a:cubicBezTo>
                      <a:pt x="197210" y="143507"/>
                      <a:pt x="156379" y="189211"/>
                      <a:pt x="136910" y="189211"/>
                    </a:cubicBezTo>
                    <a:cubicBezTo>
                      <a:pt x="117462" y="189211"/>
                      <a:pt x="116526" y="182403"/>
                      <a:pt x="102887" y="183381"/>
                    </a:cubicBezTo>
                    <a:cubicBezTo>
                      <a:pt x="89269" y="184339"/>
                      <a:pt x="83439" y="190190"/>
                      <a:pt x="70801" y="189211"/>
                    </a:cubicBezTo>
                    <a:cubicBezTo>
                      <a:pt x="58141" y="188254"/>
                      <a:pt x="-7968" y="152253"/>
                      <a:pt x="798" y="68653"/>
                    </a:cubicBezTo>
                    <a:cubicBezTo>
                      <a:pt x="12458" y="-3308"/>
                      <a:pt x="37423" y="24"/>
                      <a:pt x="52040" y="24"/>
                    </a:cubicBezTo>
                    <a:cubicBezTo>
                      <a:pt x="67053" y="24"/>
                      <a:pt x="83439" y="12246"/>
                      <a:pt x="91227" y="16119"/>
                    </a:cubicBezTo>
                    <a:cubicBezTo>
                      <a:pt x="99014" y="20034"/>
                      <a:pt x="109716" y="17098"/>
                      <a:pt x="109716" y="1709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2050" name="Free-form: Shape 1595">
              <a:extLst>
                <a:ext uri="{FF2B5EF4-FFF2-40B4-BE49-F238E27FC236}">
                  <a16:creationId xmlns:a16="http://schemas.microsoft.com/office/drawing/2014/main" id="{54E0ED0D-0212-BDAD-6F58-28A9EB7813E1}"/>
                </a:ext>
              </a:extLst>
            </p:cNvPr>
            <p:cNvSpPr/>
            <p:nvPr/>
          </p:nvSpPr>
          <p:spPr>
            <a:xfrm>
              <a:off x="3264880" y="3444536"/>
              <a:ext cx="551587" cy="551587"/>
            </a:xfrm>
            <a:custGeom>
              <a:avLst/>
              <a:gdLst>
                <a:gd name="connsiteX0" fmla="*/ 562690 w 562689"/>
                <a:gd name="connsiteY0" fmla="*/ 281345 h 562689"/>
                <a:gd name="connsiteX1" fmla="*/ 281345 w 562689"/>
                <a:gd name="connsiteY1" fmla="*/ 562690 h 562689"/>
                <a:gd name="connsiteX2" fmla="*/ 1 w 562689"/>
                <a:gd name="connsiteY2" fmla="*/ 281345 h 562689"/>
                <a:gd name="connsiteX3" fmla="*/ 281345 w 562689"/>
                <a:gd name="connsiteY3" fmla="*/ 0 h 562689"/>
                <a:gd name="connsiteX4" fmla="*/ 562690 w 562689"/>
                <a:gd name="connsiteY4" fmla="*/ 281345 h 56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689" h="562689">
                  <a:moveTo>
                    <a:pt x="562690" y="281345"/>
                  </a:moveTo>
                  <a:cubicBezTo>
                    <a:pt x="562690" y="436727"/>
                    <a:pt x="436728" y="562690"/>
                    <a:pt x="281345" y="562690"/>
                  </a:cubicBezTo>
                  <a:cubicBezTo>
                    <a:pt x="125963" y="562690"/>
                    <a:pt x="1" y="436727"/>
                    <a:pt x="1" y="281345"/>
                  </a:cubicBezTo>
                  <a:cubicBezTo>
                    <a:pt x="1" y="125962"/>
                    <a:pt x="125963" y="0"/>
                    <a:pt x="281345" y="0"/>
                  </a:cubicBezTo>
                  <a:cubicBezTo>
                    <a:pt x="436728" y="0"/>
                    <a:pt x="562690" y="125963"/>
                    <a:pt x="562690" y="281345"/>
                  </a:cubicBez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051" name="Graphic 4">
              <a:extLst>
                <a:ext uri="{FF2B5EF4-FFF2-40B4-BE49-F238E27FC236}">
                  <a16:creationId xmlns:a16="http://schemas.microsoft.com/office/drawing/2014/main" id="{386690C4-CC55-536E-07A9-7C9CEE29A467}"/>
                </a:ext>
              </a:extLst>
            </p:cNvPr>
            <p:cNvGrpSpPr/>
            <p:nvPr/>
          </p:nvGrpSpPr>
          <p:grpSpPr>
            <a:xfrm>
              <a:off x="3562976" y="3606846"/>
              <a:ext cx="203018" cy="226996"/>
              <a:chOff x="3146561" y="3576374"/>
              <a:chExt cx="207104" cy="231565"/>
            </a:xfrm>
            <a:solidFill>
              <a:srgbClr val="FFFFFF"/>
            </a:solidFill>
          </p:grpSpPr>
          <p:grpSp>
            <p:nvGrpSpPr>
              <p:cNvPr id="2070" name="Graphic 4">
                <a:extLst>
                  <a:ext uri="{FF2B5EF4-FFF2-40B4-BE49-F238E27FC236}">
                    <a16:creationId xmlns:a16="http://schemas.microsoft.com/office/drawing/2014/main" id="{FE2E6EA1-A0AD-78C9-73B9-767222F1414D}"/>
                  </a:ext>
                </a:extLst>
              </p:cNvPr>
              <p:cNvGrpSpPr/>
              <p:nvPr/>
            </p:nvGrpSpPr>
            <p:grpSpPr>
              <a:xfrm>
                <a:off x="3238811" y="3581138"/>
                <a:ext cx="31084" cy="62697"/>
                <a:chOff x="3238811" y="3581138"/>
                <a:chExt cx="31084" cy="62697"/>
              </a:xfrm>
              <a:grpFill/>
            </p:grpSpPr>
            <p:sp>
              <p:nvSpPr>
                <p:cNvPr id="2074" name="Free-form: Shape 1619">
                  <a:extLst>
                    <a:ext uri="{FF2B5EF4-FFF2-40B4-BE49-F238E27FC236}">
                      <a16:creationId xmlns:a16="http://schemas.microsoft.com/office/drawing/2014/main" id="{2BFD0111-BE27-63E4-5CB7-C50CDEFFBE4D}"/>
                    </a:ext>
                  </a:extLst>
                </p:cNvPr>
                <p:cNvSpPr/>
                <p:nvPr/>
              </p:nvSpPr>
              <p:spPr>
                <a:xfrm>
                  <a:off x="3244011" y="3586360"/>
                  <a:ext cx="20262" cy="50085"/>
                </a:xfrm>
                <a:custGeom>
                  <a:avLst/>
                  <a:gdLst>
                    <a:gd name="connsiteX0" fmla="*/ 6166 w 20262"/>
                    <a:gd name="connsiteY0" fmla="*/ 50085 h 50085"/>
                    <a:gd name="connsiteX1" fmla="*/ 20262 w 20262"/>
                    <a:gd name="connsiteY1" fmla="*/ 2923 h 50085"/>
                    <a:gd name="connsiteX2" fmla="*/ 14911 w 20262"/>
                    <a:gd name="connsiteY2" fmla="*/ 487 h 50085"/>
                    <a:gd name="connsiteX3" fmla="*/ 294 w 20262"/>
                    <a:gd name="connsiteY3" fmla="*/ 34573 h 50085"/>
                    <a:gd name="connsiteX4" fmla="*/ 315 w 20262"/>
                    <a:gd name="connsiteY4" fmla="*/ 50085 h 50085"/>
                    <a:gd name="connsiteX5" fmla="*/ 6166 w 20262"/>
                    <a:gd name="connsiteY5" fmla="*/ 50085 h 5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62" h="50085">
                      <a:moveTo>
                        <a:pt x="6166" y="50085"/>
                      </a:moveTo>
                      <a:cubicBezTo>
                        <a:pt x="6166" y="50085"/>
                        <a:pt x="3251" y="10211"/>
                        <a:pt x="20262" y="2923"/>
                      </a:cubicBezTo>
                      <a:cubicBezTo>
                        <a:pt x="20262" y="2923"/>
                        <a:pt x="19784" y="-1429"/>
                        <a:pt x="14911" y="487"/>
                      </a:cubicBezTo>
                      <a:cubicBezTo>
                        <a:pt x="10934" y="2090"/>
                        <a:pt x="2023" y="13189"/>
                        <a:pt x="294" y="34573"/>
                      </a:cubicBezTo>
                      <a:cubicBezTo>
                        <a:pt x="-81" y="39237"/>
                        <a:pt x="-123" y="44421"/>
                        <a:pt x="315" y="50085"/>
                      </a:cubicBezTo>
                      <a:cubicBezTo>
                        <a:pt x="4709" y="49627"/>
                        <a:pt x="6166" y="50085"/>
                        <a:pt x="6166" y="50085"/>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75" name="Free-form: Shape 1620">
                  <a:extLst>
                    <a:ext uri="{FF2B5EF4-FFF2-40B4-BE49-F238E27FC236}">
                      <a16:creationId xmlns:a16="http://schemas.microsoft.com/office/drawing/2014/main" id="{C6D7DCC5-6A69-3DCC-8D67-B19E22AE1305}"/>
                    </a:ext>
                  </a:extLst>
                </p:cNvPr>
                <p:cNvSpPr/>
                <p:nvPr/>
              </p:nvSpPr>
              <p:spPr>
                <a:xfrm>
                  <a:off x="3238811" y="3581138"/>
                  <a:ext cx="31084" cy="62697"/>
                </a:xfrm>
                <a:custGeom>
                  <a:avLst/>
                  <a:gdLst>
                    <a:gd name="connsiteX0" fmla="*/ 17113 w 31084"/>
                    <a:gd name="connsiteY0" fmla="*/ 62698 h 62697"/>
                    <a:gd name="connsiteX1" fmla="*/ 10013 w 31084"/>
                    <a:gd name="connsiteY1" fmla="*/ 60366 h 62697"/>
                    <a:gd name="connsiteX2" fmla="*/ 6098 w 31084"/>
                    <a:gd name="connsiteY2" fmla="*/ 60491 h 62697"/>
                    <a:gd name="connsiteX3" fmla="*/ 747 w 31084"/>
                    <a:gd name="connsiteY3" fmla="*/ 61074 h 62697"/>
                    <a:gd name="connsiteX4" fmla="*/ 330 w 31084"/>
                    <a:gd name="connsiteY4" fmla="*/ 55723 h 62697"/>
                    <a:gd name="connsiteX5" fmla="*/ 310 w 31084"/>
                    <a:gd name="connsiteY5" fmla="*/ 39357 h 62697"/>
                    <a:gd name="connsiteX6" fmla="*/ 18175 w 31084"/>
                    <a:gd name="connsiteY6" fmla="*/ 878 h 62697"/>
                    <a:gd name="connsiteX7" fmla="*/ 26608 w 31084"/>
                    <a:gd name="connsiteY7" fmla="*/ 1170 h 62697"/>
                    <a:gd name="connsiteX8" fmla="*/ 30648 w 31084"/>
                    <a:gd name="connsiteY8" fmla="*/ 7562 h 62697"/>
                    <a:gd name="connsiteX9" fmla="*/ 31085 w 31084"/>
                    <a:gd name="connsiteY9" fmla="*/ 11414 h 62697"/>
                    <a:gd name="connsiteX10" fmla="*/ 27524 w 31084"/>
                    <a:gd name="connsiteY10" fmla="*/ 12934 h 62697"/>
                    <a:gd name="connsiteX11" fmla="*/ 16551 w 31084"/>
                    <a:gd name="connsiteY11" fmla="*/ 54932 h 62697"/>
                    <a:gd name="connsiteX12" fmla="*/ 17113 w 31084"/>
                    <a:gd name="connsiteY12" fmla="*/ 62698 h 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84" h="62697">
                      <a:moveTo>
                        <a:pt x="17113" y="62698"/>
                      </a:moveTo>
                      <a:lnTo>
                        <a:pt x="10013" y="60366"/>
                      </a:lnTo>
                      <a:cubicBezTo>
                        <a:pt x="9680" y="60304"/>
                        <a:pt x="8493" y="60241"/>
                        <a:pt x="6098" y="60491"/>
                      </a:cubicBezTo>
                      <a:lnTo>
                        <a:pt x="747" y="61074"/>
                      </a:lnTo>
                      <a:lnTo>
                        <a:pt x="330" y="55723"/>
                      </a:lnTo>
                      <a:cubicBezTo>
                        <a:pt x="-107" y="50059"/>
                        <a:pt x="-107" y="44541"/>
                        <a:pt x="310" y="39357"/>
                      </a:cubicBezTo>
                      <a:cubicBezTo>
                        <a:pt x="2204" y="15766"/>
                        <a:pt x="12282" y="3252"/>
                        <a:pt x="18175" y="878"/>
                      </a:cubicBezTo>
                      <a:cubicBezTo>
                        <a:pt x="22131" y="-725"/>
                        <a:pt x="24963" y="170"/>
                        <a:pt x="26608" y="1170"/>
                      </a:cubicBezTo>
                      <a:cubicBezTo>
                        <a:pt x="29231" y="2731"/>
                        <a:pt x="30418" y="5480"/>
                        <a:pt x="30648" y="7562"/>
                      </a:cubicBezTo>
                      <a:lnTo>
                        <a:pt x="31085" y="11414"/>
                      </a:lnTo>
                      <a:lnTo>
                        <a:pt x="27524" y="12934"/>
                      </a:lnTo>
                      <a:cubicBezTo>
                        <a:pt x="16426" y="17660"/>
                        <a:pt x="15885" y="45541"/>
                        <a:pt x="16551" y="54932"/>
                      </a:cubicBezTo>
                      <a:lnTo>
                        <a:pt x="17113" y="62698"/>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2071" name="Free-form: Shape 1616">
                <a:extLst>
                  <a:ext uri="{FF2B5EF4-FFF2-40B4-BE49-F238E27FC236}">
                    <a16:creationId xmlns:a16="http://schemas.microsoft.com/office/drawing/2014/main" id="{C1FF4FF6-54BE-172F-21BE-D1E29E7A38E2}"/>
                  </a:ext>
                </a:extLst>
              </p:cNvPr>
              <p:cNvSpPr/>
              <p:nvPr/>
            </p:nvSpPr>
            <p:spPr>
              <a:xfrm>
                <a:off x="3195836" y="3576374"/>
                <a:ext cx="49724" cy="44558"/>
              </a:xfrm>
              <a:custGeom>
                <a:avLst/>
                <a:gdLst>
                  <a:gd name="connsiteX0" fmla="*/ 48990 w 49724"/>
                  <a:gd name="connsiteY0" fmla="*/ 35772 h 44558"/>
                  <a:gd name="connsiteX1" fmla="*/ 1350 w 49724"/>
                  <a:gd name="connsiteY1" fmla="*/ 271 h 44558"/>
                  <a:gd name="connsiteX2" fmla="*/ 8159 w 49724"/>
                  <a:gd name="connsiteY2" fmla="*/ 24091 h 44558"/>
                  <a:gd name="connsiteX3" fmla="*/ 48470 w 49724"/>
                  <a:gd name="connsiteY3" fmla="*/ 44559 h 44558"/>
                  <a:gd name="connsiteX4" fmla="*/ 48990 w 49724"/>
                  <a:gd name="connsiteY4" fmla="*/ 35772 h 44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4" h="44558">
                    <a:moveTo>
                      <a:pt x="48990" y="35772"/>
                    </a:moveTo>
                    <a:cubicBezTo>
                      <a:pt x="48990" y="35772"/>
                      <a:pt x="37330" y="-3623"/>
                      <a:pt x="1350" y="271"/>
                    </a:cubicBezTo>
                    <a:cubicBezTo>
                      <a:pt x="1350" y="271"/>
                      <a:pt x="-4501" y="10973"/>
                      <a:pt x="8159" y="24091"/>
                    </a:cubicBezTo>
                    <a:cubicBezTo>
                      <a:pt x="20797" y="37209"/>
                      <a:pt x="46034" y="44600"/>
                      <a:pt x="48470" y="44559"/>
                    </a:cubicBezTo>
                    <a:cubicBezTo>
                      <a:pt x="50947" y="44497"/>
                      <a:pt x="48990" y="35772"/>
                      <a:pt x="48990" y="3577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72" name="Free-form: Shape 1617">
                <a:extLst>
                  <a:ext uri="{FF2B5EF4-FFF2-40B4-BE49-F238E27FC236}">
                    <a16:creationId xmlns:a16="http://schemas.microsoft.com/office/drawing/2014/main" id="{95D8277D-D419-B3B8-0F91-AB4396ECB5BE}"/>
                  </a:ext>
                </a:extLst>
              </p:cNvPr>
              <p:cNvSpPr/>
              <p:nvPr/>
            </p:nvSpPr>
            <p:spPr>
              <a:xfrm>
                <a:off x="3247512" y="3601627"/>
                <a:ext cx="22562" cy="25187"/>
              </a:xfrm>
              <a:custGeom>
                <a:avLst/>
                <a:gdLst>
                  <a:gd name="connsiteX0" fmla="*/ 4435 w 22562"/>
                  <a:gd name="connsiteY0" fmla="*/ 24823 h 25187"/>
                  <a:gd name="connsiteX1" fmla="*/ 22425 w 22562"/>
                  <a:gd name="connsiteY1" fmla="*/ 690 h 25187"/>
                  <a:gd name="connsiteX2" fmla="*/ 10370 w 22562"/>
                  <a:gd name="connsiteY2" fmla="*/ 4126 h 25187"/>
                  <a:gd name="connsiteX3" fmla="*/ 0 w 22562"/>
                  <a:gd name="connsiteY3" fmla="*/ 24552 h 25187"/>
                  <a:gd name="connsiteX4" fmla="*/ 4435 w 22562"/>
                  <a:gd name="connsiteY4" fmla="*/ 24823 h 25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2" h="25187">
                    <a:moveTo>
                      <a:pt x="4435" y="24823"/>
                    </a:moveTo>
                    <a:cubicBezTo>
                      <a:pt x="4435" y="24823"/>
                      <a:pt x="24403" y="18909"/>
                      <a:pt x="22425" y="690"/>
                    </a:cubicBezTo>
                    <a:cubicBezTo>
                      <a:pt x="22425" y="690"/>
                      <a:pt x="17011" y="-2287"/>
                      <a:pt x="10370" y="4126"/>
                    </a:cubicBezTo>
                    <a:cubicBezTo>
                      <a:pt x="3707" y="10518"/>
                      <a:pt x="-21" y="23324"/>
                      <a:pt x="0" y="24552"/>
                    </a:cubicBezTo>
                    <a:cubicBezTo>
                      <a:pt x="0" y="25801"/>
                      <a:pt x="4435" y="24823"/>
                      <a:pt x="4435" y="24823"/>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73" name="Free-form: Shape 1618">
                <a:extLst>
                  <a:ext uri="{FF2B5EF4-FFF2-40B4-BE49-F238E27FC236}">
                    <a16:creationId xmlns:a16="http://schemas.microsoft.com/office/drawing/2014/main" id="{06DAB89A-118A-AF43-2F10-131374C02CC1}"/>
                  </a:ext>
                </a:extLst>
              </p:cNvPr>
              <p:cNvSpPr/>
              <p:nvPr/>
            </p:nvSpPr>
            <p:spPr>
              <a:xfrm>
                <a:off x="3146561" y="3618618"/>
                <a:ext cx="207104" cy="189321"/>
              </a:xfrm>
              <a:custGeom>
                <a:avLst/>
                <a:gdLst>
                  <a:gd name="connsiteX0" fmla="*/ 109716 w 207104"/>
                  <a:gd name="connsiteY0" fmla="*/ 17098 h 189321"/>
                  <a:gd name="connsiteX1" fmla="*/ 179866 w 207104"/>
                  <a:gd name="connsiteY1" fmla="*/ 12101 h 189321"/>
                  <a:gd name="connsiteX2" fmla="*/ 204998 w 207104"/>
                  <a:gd name="connsiteY2" fmla="*/ 93910 h 189321"/>
                  <a:gd name="connsiteX3" fmla="*/ 136931 w 207104"/>
                  <a:gd name="connsiteY3" fmla="*/ 189211 h 189321"/>
                  <a:gd name="connsiteX4" fmla="*/ 102908 w 207104"/>
                  <a:gd name="connsiteY4" fmla="*/ 183381 h 189321"/>
                  <a:gd name="connsiteX5" fmla="*/ 70801 w 207104"/>
                  <a:gd name="connsiteY5" fmla="*/ 189211 h 189321"/>
                  <a:gd name="connsiteX6" fmla="*/ 798 w 207104"/>
                  <a:gd name="connsiteY6" fmla="*/ 68653 h 189321"/>
                  <a:gd name="connsiteX7" fmla="*/ 52040 w 207104"/>
                  <a:gd name="connsiteY7" fmla="*/ 24 h 189321"/>
                  <a:gd name="connsiteX8" fmla="*/ 91227 w 207104"/>
                  <a:gd name="connsiteY8" fmla="*/ 16119 h 189321"/>
                  <a:gd name="connsiteX9" fmla="*/ 109716 w 207104"/>
                  <a:gd name="connsiteY9" fmla="*/ 17098 h 18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104" h="189321">
                    <a:moveTo>
                      <a:pt x="109716" y="17098"/>
                    </a:moveTo>
                    <a:cubicBezTo>
                      <a:pt x="109716" y="17098"/>
                      <a:pt x="153130" y="773"/>
                      <a:pt x="179866" y="12101"/>
                    </a:cubicBezTo>
                    <a:cubicBezTo>
                      <a:pt x="197772" y="19722"/>
                      <a:pt x="212785" y="44333"/>
                      <a:pt x="204998" y="93910"/>
                    </a:cubicBezTo>
                    <a:cubicBezTo>
                      <a:pt x="197210" y="143507"/>
                      <a:pt x="156378" y="189211"/>
                      <a:pt x="136931" y="189211"/>
                    </a:cubicBezTo>
                    <a:cubicBezTo>
                      <a:pt x="117462" y="189211"/>
                      <a:pt x="116526" y="182403"/>
                      <a:pt x="102908" y="183381"/>
                    </a:cubicBezTo>
                    <a:cubicBezTo>
                      <a:pt x="89269" y="184339"/>
                      <a:pt x="83439" y="190190"/>
                      <a:pt x="70801" y="189211"/>
                    </a:cubicBezTo>
                    <a:cubicBezTo>
                      <a:pt x="58141" y="188254"/>
                      <a:pt x="-7968" y="152253"/>
                      <a:pt x="798" y="68653"/>
                    </a:cubicBezTo>
                    <a:cubicBezTo>
                      <a:pt x="12458" y="-3308"/>
                      <a:pt x="37423" y="24"/>
                      <a:pt x="52040" y="24"/>
                    </a:cubicBezTo>
                    <a:cubicBezTo>
                      <a:pt x="67053" y="24"/>
                      <a:pt x="83439" y="12246"/>
                      <a:pt x="91227" y="16119"/>
                    </a:cubicBezTo>
                    <a:cubicBezTo>
                      <a:pt x="99014" y="20034"/>
                      <a:pt x="109716" y="17098"/>
                      <a:pt x="109716" y="1709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nvGrpSpPr>
            <p:cNvPr id="2052" name="Graphic 4">
              <a:extLst>
                <a:ext uri="{FF2B5EF4-FFF2-40B4-BE49-F238E27FC236}">
                  <a16:creationId xmlns:a16="http://schemas.microsoft.com/office/drawing/2014/main" id="{BF8A78F1-000C-5B0B-29CA-48661C59AE4E}"/>
                </a:ext>
              </a:extLst>
            </p:cNvPr>
            <p:cNvGrpSpPr/>
            <p:nvPr/>
          </p:nvGrpSpPr>
          <p:grpSpPr>
            <a:xfrm>
              <a:off x="3317514" y="3606846"/>
              <a:ext cx="203010" cy="226996"/>
              <a:chOff x="2896158" y="3576374"/>
              <a:chExt cx="207096" cy="231565"/>
            </a:xfrm>
            <a:solidFill>
              <a:srgbClr val="FFFFFF"/>
            </a:solidFill>
          </p:grpSpPr>
          <p:grpSp>
            <p:nvGrpSpPr>
              <p:cNvPr id="2064" name="Graphic 4">
                <a:extLst>
                  <a:ext uri="{FF2B5EF4-FFF2-40B4-BE49-F238E27FC236}">
                    <a16:creationId xmlns:a16="http://schemas.microsoft.com/office/drawing/2014/main" id="{1AC06099-B89B-67E9-93F4-8C96D031274E}"/>
                  </a:ext>
                </a:extLst>
              </p:cNvPr>
              <p:cNvGrpSpPr/>
              <p:nvPr/>
            </p:nvGrpSpPr>
            <p:grpSpPr>
              <a:xfrm>
                <a:off x="2988407" y="3581147"/>
                <a:ext cx="31063" cy="62688"/>
                <a:chOff x="2988407" y="3581147"/>
                <a:chExt cx="31063" cy="62688"/>
              </a:xfrm>
              <a:grpFill/>
            </p:grpSpPr>
            <p:sp>
              <p:nvSpPr>
                <p:cNvPr id="2068" name="Free-form: Shape 1613">
                  <a:extLst>
                    <a:ext uri="{FF2B5EF4-FFF2-40B4-BE49-F238E27FC236}">
                      <a16:creationId xmlns:a16="http://schemas.microsoft.com/office/drawing/2014/main" id="{75340F98-C2F2-9484-91B5-AB5B10528C44}"/>
                    </a:ext>
                  </a:extLst>
                </p:cNvPr>
                <p:cNvSpPr/>
                <p:nvPr/>
              </p:nvSpPr>
              <p:spPr>
                <a:xfrm>
                  <a:off x="2993608" y="3586360"/>
                  <a:ext cx="20262" cy="50085"/>
                </a:xfrm>
                <a:custGeom>
                  <a:avLst/>
                  <a:gdLst>
                    <a:gd name="connsiteX0" fmla="*/ 6145 w 20262"/>
                    <a:gd name="connsiteY0" fmla="*/ 50085 h 50085"/>
                    <a:gd name="connsiteX1" fmla="*/ 20262 w 20262"/>
                    <a:gd name="connsiteY1" fmla="*/ 2923 h 50085"/>
                    <a:gd name="connsiteX2" fmla="*/ 14911 w 20262"/>
                    <a:gd name="connsiteY2" fmla="*/ 487 h 50085"/>
                    <a:gd name="connsiteX3" fmla="*/ 294 w 20262"/>
                    <a:gd name="connsiteY3" fmla="*/ 34573 h 50085"/>
                    <a:gd name="connsiteX4" fmla="*/ 315 w 20262"/>
                    <a:gd name="connsiteY4" fmla="*/ 50085 h 50085"/>
                    <a:gd name="connsiteX5" fmla="*/ 6145 w 20262"/>
                    <a:gd name="connsiteY5" fmla="*/ 50085 h 5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62" h="50085">
                      <a:moveTo>
                        <a:pt x="6145" y="50085"/>
                      </a:moveTo>
                      <a:cubicBezTo>
                        <a:pt x="6145" y="50085"/>
                        <a:pt x="3230" y="10211"/>
                        <a:pt x="20262" y="2923"/>
                      </a:cubicBezTo>
                      <a:cubicBezTo>
                        <a:pt x="20262" y="2923"/>
                        <a:pt x="19784" y="-1429"/>
                        <a:pt x="14911" y="487"/>
                      </a:cubicBezTo>
                      <a:cubicBezTo>
                        <a:pt x="10934" y="2090"/>
                        <a:pt x="2023" y="13189"/>
                        <a:pt x="294" y="34573"/>
                      </a:cubicBezTo>
                      <a:cubicBezTo>
                        <a:pt x="-81" y="39237"/>
                        <a:pt x="-123" y="44421"/>
                        <a:pt x="315" y="50085"/>
                      </a:cubicBezTo>
                      <a:cubicBezTo>
                        <a:pt x="4709" y="49627"/>
                        <a:pt x="6145" y="50085"/>
                        <a:pt x="6145" y="50085"/>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69" name="Free-form: Shape 1614">
                  <a:extLst>
                    <a:ext uri="{FF2B5EF4-FFF2-40B4-BE49-F238E27FC236}">
                      <a16:creationId xmlns:a16="http://schemas.microsoft.com/office/drawing/2014/main" id="{BD9F71CF-78B5-CF53-A8CE-947865C5E858}"/>
                    </a:ext>
                  </a:extLst>
                </p:cNvPr>
                <p:cNvSpPr/>
                <p:nvPr/>
              </p:nvSpPr>
              <p:spPr>
                <a:xfrm>
                  <a:off x="2988407" y="3581147"/>
                  <a:ext cx="31063" cy="62688"/>
                </a:xfrm>
                <a:custGeom>
                  <a:avLst/>
                  <a:gdLst>
                    <a:gd name="connsiteX0" fmla="*/ 17113 w 31063"/>
                    <a:gd name="connsiteY0" fmla="*/ 62689 h 62688"/>
                    <a:gd name="connsiteX1" fmla="*/ 10013 w 31063"/>
                    <a:gd name="connsiteY1" fmla="*/ 60357 h 62688"/>
                    <a:gd name="connsiteX2" fmla="*/ 6077 w 31063"/>
                    <a:gd name="connsiteY2" fmla="*/ 60482 h 62688"/>
                    <a:gd name="connsiteX3" fmla="*/ 747 w 31063"/>
                    <a:gd name="connsiteY3" fmla="*/ 61065 h 62688"/>
                    <a:gd name="connsiteX4" fmla="*/ 330 w 31063"/>
                    <a:gd name="connsiteY4" fmla="*/ 55714 h 62688"/>
                    <a:gd name="connsiteX5" fmla="*/ 310 w 31063"/>
                    <a:gd name="connsiteY5" fmla="*/ 39348 h 62688"/>
                    <a:gd name="connsiteX6" fmla="*/ 18175 w 31063"/>
                    <a:gd name="connsiteY6" fmla="*/ 869 h 62688"/>
                    <a:gd name="connsiteX7" fmla="*/ 26628 w 31063"/>
                    <a:gd name="connsiteY7" fmla="*/ 1160 h 62688"/>
                    <a:gd name="connsiteX8" fmla="*/ 30648 w 31063"/>
                    <a:gd name="connsiteY8" fmla="*/ 7553 h 62688"/>
                    <a:gd name="connsiteX9" fmla="*/ 31064 w 31063"/>
                    <a:gd name="connsiteY9" fmla="*/ 11405 h 62688"/>
                    <a:gd name="connsiteX10" fmla="*/ 27503 w 31063"/>
                    <a:gd name="connsiteY10" fmla="*/ 12925 h 62688"/>
                    <a:gd name="connsiteX11" fmla="*/ 16551 w 31063"/>
                    <a:gd name="connsiteY11" fmla="*/ 54922 h 62688"/>
                    <a:gd name="connsiteX12" fmla="*/ 17113 w 31063"/>
                    <a:gd name="connsiteY12" fmla="*/ 62689 h 6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63" h="62688">
                      <a:moveTo>
                        <a:pt x="17113" y="62689"/>
                      </a:moveTo>
                      <a:lnTo>
                        <a:pt x="10013" y="60357"/>
                      </a:lnTo>
                      <a:cubicBezTo>
                        <a:pt x="9680" y="60294"/>
                        <a:pt x="8451" y="60232"/>
                        <a:pt x="6077" y="60482"/>
                      </a:cubicBezTo>
                      <a:lnTo>
                        <a:pt x="747" y="61065"/>
                      </a:lnTo>
                      <a:lnTo>
                        <a:pt x="330" y="55714"/>
                      </a:lnTo>
                      <a:cubicBezTo>
                        <a:pt x="-107" y="50050"/>
                        <a:pt x="-107" y="44532"/>
                        <a:pt x="310" y="39348"/>
                      </a:cubicBezTo>
                      <a:cubicBezTo>
                        <a:pt x="2204" y="15757"/>
                        <a:pt x="12282" y="3222"/>
                        <a:pt x="18175" y="869"/>
                      </a:cubicBezTo>
                      <a:cubicBezTo>
                        <a:pt x="22131" y="-713"/>
                        <a:pt x="24963" y="161"/>
                        <a:pt x="26628" y="1160"/>
                      </a:cubicBezTo>
                      <a:cubicBezTo>
                        <a:pt x="29231" y="2743"/>
                        <a:pt x="30397" y="5491"/>
                        <a:pt x="30648" y="7553"/>
                      </a:cubicBezTo>
                      <a:lnTo>
                        <a:pt x="31064" y="11405"/>
                      </a:lnTo>
                      <a:lnTo>
                        <a:pt x="27503" y="12925"/>
                      </a:lnTo>
                      <a:cubicBezTo>
                        <a:pt x="16426" y="17651"/>
                        <a:pt x="15864" y="45532"/>
                        <a:pt x="16551" y="54922"/>
                      </a:cubicBezTo>
                      <a:lnTo>
                        <a:pt x="17113" y="62689"/>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2065" name="Free-form: Shape 1610">
                <a:extLst>
                  <a:ext uri="{FF2B5EF4-FFF2-40B4-BE49-F238E27FC236}">
                    <a16:creationId xmlns:a16="http://schemas.microsoft.com/office/drawing/2014/main" id="{D0368DD8-8AB8-4F7F-7BAF-2BF76C985C0A}"/>
                  </a:ext>
                </a:extLst>
              </p:cNvPr>
              <p:cNvSpPr/>
              <p:nvPr/>
            </p:nvSpPr>
            <p:spPr>
              <a:xfrm>
                <a:off x="2945430" y="3576374"/>
                <a:ext cx="49726" cy="44558"/>
              </a:xfrm>
              <a:custGeom>
                <a:avLst/>
                <a:gdLst>
                  <a:gd name="connsiteX0" fmla="*/ 48993 w 49726"/>
                  <a:gd name="connsiteY0" fmla="*/ 35772 h 44558"/>
                  <a:gd name="connsiteX1" fmla="*/ 1352 w 49726"/>
                  <a:gd name="connsiteY1" fmla="*/ 271 h 44558"/>
                  <a:gd name="connsiteX2" fmla="*/ 8140 w 49726"/>
                  <a:gd name="connsiteY2" fmla="*/ 24091 h 44558"/>
                  <a:gd name="connsiteX3" fmla="*/ 48472 w 49726"/>
                  <a:gd name="connsiteY3" fmla="*/ 44559 h 44558"/>
                  <a:gd name="connsiteX4" fmla="*/ 48993 w 49726"/>
                  <a:gd name="connsiteY4" fmla="*/ 35772 h 44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6" h="44558">
                    <a:moveTo>
                      <a:pt x="48993" y="35772"/>
                    </a:moveTo>
                    <a:cubicBezTo>
                      <a:pt x="48993" y="35772"/>
                      <a:pt x="37311" y="-3623"/>
                      <a:pt x="1352" y="271"/>
                    </a:cubicBezTo>
                    <a:cubicBezTo>
                      <a:pt x="1352" y="271"/>
                      <a:pt x="-4499" y="10973"/>
                      <a:pt x="8140" y="24091"/>
                    </a:cubicBezTo>
                    <a:cubicBezTo>
                      <a:pt x="20800" y="37209"/>
                      <a:pt x="46015" y="44600"/>
                      <a:pt x="48472" y="44559"/>
                    </a:cubicBezTo>
                    <a:cubicBezTo>
                      <a:pt x="50950" y="44497"/>
                      <a:pt x="48993" y="35772"/>
                      <a:pt x="48993" y="3577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66" name="Free-form: Shape 1611">
                <a:extLst>
                  <a:ext uri="{FF2B5EF4-FFF2-40B4-BE49-F238E27FC236}">
                    <a16:creationId xmlns:a16="http://schemas.microsoft.com/office/drawing/2014/main" id="{0FFD1228-3DF4-6BD1-77DF-CDFC97BF369A}"/>
                  </a:ext>
                </a:extLst>
              </p:cNvPr>
              <p:cNvSpPr/>
              <p:nvPr/>
            </p:nvSpPr>
            <p:spPr>
              <a:xfrm>
                <a:off x="2997087" y="3601627"/>
                <a:ext cx="22583" cy="25187"/>
              </a:xfrm>
              <a:custGeom>
                <a:avLst/>
                <a:gdLst>
                  <a:gd name="connsiteX0" fmla="*/ 4456 w 22583"/>
                  <a:gd name="connsiteY0" fmla="*/ 24823 h 25187"/>
                  <a:gd name="connsiteX1" fmla="*/ 22446 w 22583"/>
                  <a:gd name="connsiteY1" fmla="*/ 690 h 25187"/>
                  <a:gd name="connsiteX2" fmla="*/ 10391 w 22583"/>
                  <a:gd name="connsiteY2" fmla="*/ 4126 h 25187"/>
                  <a:gd name="connsiteX3" fmla="*/ 0 w 22583"/>
                  <a:gd name="connsiteY3" fmla="*/ 24552 h 25187"/>
                  <a:gd name="connsiteX4" fmla="*/ 4456 w 22583"/>
                  <a:gd name="connsiteY4" fmla="*/ 24823 h 25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3" h="25187">
                    <a:moveTo>
                      <a:pt x="4456" y="24823"/>
                    </a:moveTo>
                    <a:cubicBezTo>
                      <a:pt x="4456" y="24823"/>
                      <a:pt x="24424" y="18909"/>
                      <a:pt x="22446" y="690"/>
                    </a:cubicBezTo>
                    <a:cubicBezTo>
                      <a:pt x="22446" y="690"/>
                      <a:pt x="17012" y="-2287"/>
                      <a:pt x="10391" y="4126"/>
                    </a:cubicBezTo>
                    <a:cubicBezTo>
                      <a:pt x="3727" y="10518"/>
                      <a:pt x="0" y="23324"/>
                      <a:pt x="0" y="24552"/>
                    </a:cubicBezTo>
                    <a:cubicBezTo>
                      <a:pt x="21" y="25801"/>
                      <a:pt x="4456" y="24823"/>
                      <a:pt x="4456" y="24823"/>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67" name="Free-form: Shape 1612">
                <a:extLst>
                  <a:ext uri="{FF2B5EF4-FFF2-40B4-BE49-F238E27FC236}">
                    <a16:creationId xmlns:a16="http://schemas.microsoft.com/office/drawing/2014/main" id="{DC5975B4-2786-6D12-EE2B-28D6508B1C33}"/>
                  </a:ext>
                </a:extLst>
              </p:cNvPr>
              <p:cNvSpPr/>
              <p:nvPr/>
            </p:nvSpPr>
            <p:spPr>
              <a:xfrm>
                <a:off x="2896158" y="3618618"/>
                <a:ext cx="207096" cy="189321"/>
              </a:xfrm>
              <a:custGeom>
                <a:avLst/>
                <a:gdLst>
                  <a:gd name="connsiteX0" fmla="*/ 109696 w 207096"/>
                  <a:gd name="connsiteY0" fmla="*/ 17098 h 189321"/>
                  <a:gd name="connsiteX1" fmla="*/ 179866 w 207096"/>
                  <a:gd name="connsiteY1" fmla="*/ 12101 h 189321"/>
                  <a:gd name="connsiteX2" fmla="*/ 204998 w 207096"/>
                  <a:gd name="connsiteY2" fmla="*/ 93910 h 189321"/>
                  <a:gd name="connsiteX3" fmla="*/ 136910 w 207096"/>
                  <a:gd name="connsiteY3" fmla="*/ 189211 h 189321"/>
                  <a:gd name="connsiteX4" fmla="*/ 102887 w 207096"/>
                  <a:gd name="connsiteY4" fmla="*/ 183381 h 189321"/>
                  <a:gd name="connsiteX5" fmla="*/ 70801 w 207096"/>
                  <a:gd name="connsiteY5" fmla="*/ 189211 h 189321"/>
                  <a:gd name="connsiteX6" fmla="*/ 798 w 207096"/>
                  <a:gd name="connsiteY6" fmla="*/ 68653 h 189321"/>
                  <a:gd name="connsiteX7" fmla="*/ 52040 w 207096"/>
                  <a:gd name="connsiteY7" fmla="*/ 24 h 189321"/>
                  <a:gd name="connsiteX8" fmla="*/ 91227 w 207096"/>
                  <a:gd name="connsiteY8" fmla="*/ 16119 h 189321"/>
                  <a:gd name="connsiteX9" fmla="*/ 109696 w 207096"/>
                  <a:gd name="connsiteY9" fmla="*/ 17098 h 18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096" h="189321">
                    <a:moveTo>
                      <a:pt x="109696" y="17098"/>
                    </a:moveTo>
                    <a:cubicBezTo>
                      <a:pt x="109696" y="17098"/>
                      <a:pt x="153130" y="773"/>
                      <a:pt x="179866" y="12101"/>
                    </a:cubicBezTo>
                    <a:cubicBezTo>
                      <a:pt x="197772" y="19722"/>
                      <a:pt x="212764" y="44333"/>
                      <a:pt x="204998" y="93910"/>
                    </a:cubicBezTo>
                    <a:cubicBezTo>
                      <a:pt x="197210" y="143507"/>
                      <a:pt x="156378" y="189211"/>
                      <a:pt x="136910" y="189211"/>
                    </a:cubicBezTo>
                    <a:cubicBezTo>
                      <a:pt x="117462" y="189211"/>
                      <a:pt x="116526" y="182403"/>
                      <a:pt x="102887" y="183381"/>
                    </a:cubicBezTo>
                    <a:cubicBezTo>
                      <a:pt x="89269" y="184339"/>
                      <a:pt x="83439" y="190190"/>
                      <a:pt x="70801" y="189211"/>
                    </a:cubicBezTo>
                    <a:cubicBezTo>
                      <a:pt x="58141" y="188254"/>
                      <a:pt x="-7968" y="152253"/>
                      <a:pt x="798" y="68653"/>
                    </a:cubicBezTo>
                    <a:cubicBezTo>
                      <a:pt x="12458" y="-3308"/>
                      <a:pt x="37423" y="24"/>
                      <a:pt x="52040" y="24"/>
                    </a:cubicBezTo>
                    <a:cubicBezTo>
                      <a:pt x="67053" y="24"/>
                      <a:pt x="83439" y="12246"/>
                      <a:pt x="91227" y="16119"/>
                    </a:cubicBezTo>
                    <a:cubicBezTo>
                      <a:pt x="99014" y="20034"/>
                      <a:pt x="109696" y="17098"/>
                      <a:pt x="109696" y="1709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nvGrpSpPr>
            <p:cNvPr id="2053" name="Group 2052">
              <a:extLst>
                <a:ext uri="{FF2B5EF4-FFF2-40B4-BE49-F238E27FC236}">
                  <a16:creationId xmlns:a16="http://schemas.microsoft.com/office/drawing/2014/main" id="{073B6E31-4E09-3013-C039-5ADDA08245DF}"/>
                </a:ext>
              </a:extLst>
            </p:cNvPr>
            <p:cNvGrpSpPr/>
            <p:nvPr/>
          </p:nvGrpSpPr>
          <p:grpSpPr>
            <a:xfrm>
              <a:off x="1004377" y="4570399"/>
              <a:ext cx="2228911" cy="1315827"/>
              <a:chOff x="1004377" y="4570399"/>
              <a:chExt cx="2228911" cy="1315827"/>
            </a:xfrm>
          </p:grpSpPr>
          <p:sp>
            <p:nvSpPr>
              <p:cNvPr id="2054" name="Free-form: Shape 1599">
                <a:extLst>
                  <a:ext uri="{FF2B5EF4-FFF2-40B4-BE49-F238E27FC236}">
                    <a16:creationId xmlns:a16="http://schemas.microsoft.com/office/drawing/2014/main" id="{1299A7BB-0CFB-D340-DCF2-9C1087149CC3}"/>
                  </a:ext>
                </a:extLst>
              </p:cNvPr>
              <p:cNvSpPr/>
              <p:nvPr/>
            </p:nvSpPr>
            <p:spPr>
              <a:xfrm>
                <a:off x="2234102" y="5490151"/>
                <a:ext cx="172065" cy="392442"/>
              </a:xfrm>
              <a:custGeom>
                <a:avLst/>
                <a:gdLst>
                  <a:gd name="connsiteX0" fmla="*/ 29317 w 175528"/>
                  <a:gd name="connsiteY0" fmla="*/ 979 h 400341"/>
                  <a:gd name="connsiteX1" fmla="*/ 19968 w 175528"/>
                  <a:gd name="connsiteY1" fmla="*/ 72397 h 400341"/>
                  <a:gd name="connsiteX2" fmla="*/ 12472 w 175528"/>
                  <a:gd name="connsiteY2" fmla="*/ 127304 h 400341"/>
                  <a:gd name="connsiteX3" fmla="*/ 0 w 175528"/>
                  <a:gd name="connsiteY3" fmla="*/ 241679 h 400341"/>
                  <a:gd name="connsiteX4" fmla="*/ 0 w 175528"/>
                  <a:gd name="connsiteY4" fmla="*/ 256650 h 400341"/>
                  <a:gd name="connsiteX5" fmla="*/ 13534 w 175528"/>
                  <a:gd name="connsiteY5" fmla="*/ 365632 h 400341"/>
                  <a:gd name="connsiteX6" fmla="*/ 43559 w 175528"/>
                  <a:gd name="connsiteY6" fmla="*/ 395552 h 400341"/>
                  <a:gd name="connsiteX7" fmla="*/ 48806 w 175528"/>
                  <a:gd name="connsiteY7" fmla="*/ 396635 h 400341"/>
                  <a:gd name="connsiteX8" fmla="*/ 48765 w 175528"/>
                  <a:gd name="connsiteY8" fmla="*/ 396823 h 400341"/>
                  <a:gd name="connsiteX9" fmla="*/ 81288 w 175528"/>
                  <a:gd name="connsiteY9" fmla="*/ 400342 h 400341"/>
                  <a:gd name="connsiteX10" fmla="*/ 81934 w 175528"/>
                  <a:gd name="connsiteY10" fmla="*/ 400342 h 400341"/>
                  <a:gd name="connsiteX11" fmla="*/ 93594 w 175528"/>
                  <a:gd name="connsiteY11" fmla="*/ 400342 h 400341"/>
                  <a:gd name="connsiteX12" fmla="*/ 94240 w 175528"/>
                  <a:gd name="connsiteY12" fmla="*/ 400342 h 400341"/>
                  <a:gd name="connsiteX13" fmla="*/ 126742 w 175528"/>
                  <a:gd name="connsiteY13" fmla="*/ 396823 h 400341"/>
                  <a:gd name="connsiteX14" fmla="*/ 126722 w 175528"/>
                  <a:gd name="connsiteY14" fmla="*/ 396635 h 400341"/>
                  <a:gd name="connsiteX15" fmla="*/ 131969 w 175528"/>
                  <a:gd name="connsiteY15" fmla="*/ 395552 h 400341"/>
                  <a:gd name="connsiteX16" fmla="*/ 161973 w 175528"/>
                  <a:gd name="connsiteY16" fmla="*/ 365632 h 400341"/>
                  <a:gd name="connsiteX17" fmla="*/ 175528 w 175528"/>
                  <a:gd name="connsiteY17" fmla="*/ 256421 h 400341"/>
                  <a:gd name="connsiteX18" fmla="*/ 175528 w 175528"/>
                  <a:gd name="connsiteY18" fmla="*/ 241679 h 400341"/>
                  <a:gd name="connsiteX19" fmla="*/ 163056 w 175528"/>
                  <a:gd name="connsiteY19" fmla="*/ 127304 h 400341"/>
                  <a:gd name="connsiteX20" fmla="*/ 155435 w 175528"/>
                  <a:gd name="connsiteY20" fmla="*/ 71315 h 400341"/>
                  <a:gd name="connsiteX21" fmla="*/ 146211 w 175528"/>
                  <a:gd name="connsiteY21" fmla="*/ 0 h 400341"/>
                  <a:gd name="connsiteX22" fmla="*/ 29317 w 175528"/>
                  <a:gd name="connsiteY22" fmla="*/ 979 h 4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5528" h="400341">
                    <a:moveTo>
                      <a:pt x="29317" y="979"/>
                    </a:moveTo>
                    <a:cubicBezTo>
                      <a:pt x="25840" y="22696"/>
                      <a:pt x="22737" y="49098"/>
                      <a:pt x="19968" y="72397"/>
                    </a:cubicBezTo>
                    <a:cubicBezTo>
                      <a:pt x="17095" y="96863"/>
                      <a:pt x="14596" y="117976"/>
                      <a:pt x="12472" y="127304"/>
                    </a:cubicBezTo>
                    <a:cubicBezTo>
                      <a:pt x="4206" y="163680"/>
                      <a:pt x="0" y="202159"/>
                      <a:pt x="0" y="241679"/>
                    </a:cubicBezTo>
                    <a:lnTo>
                      <a:pt x="0" y="256650"/>
                    </a:lnTo>
                    <a:cubicBezTo>
                      <a:pt x="1770" y="296774"/>
                      <a:pt x="4726" y="330672"/>
                      <a:pt x="13534" y="365632"/>
                    </a:cubicBezTo>
                    <a:cubicBezTo>
                      <a:pt x="17344" y="380707"/>
                      <a:pt x="28838" y="392179"/>
                      <a:pt x="43559" y="395552"/>
                    </a:cubicBezTo>
                    <a:cubicBezTo>
                      <a:pt x="45329" y="395969"/>
                      <a:pt x="47057" y="396281"/>
                      <a:pt x="48806" y="396635"/>
                    </a:cubicBezTo>
                    <a:lnTo>
                      <a:pt x="48765" y="396823"/>
                    </a:lnTo>
                    <a:cubicBezTo>
                      <a:pt x="60363" y="399176"/>
                      <a:pt x="71315" y="400342"/>
                      <a:pt x="81288" y="400342"/>
                    </a:cubicBezTo>
                    <a:lnTo>
                      <a:pt x="81934" y="400342"/>
                    </a:lnTo>
                    <a:lnTo>
                      <a:pt x="93594" y="400342"/>
                    </a:lnTo>
                    <a:lnTo>
                      <a:pt x="94240" y="400342"/>
                    </a:lnTo>
                    <a:cubicBezTo>
                      <a:pt x="104213" y="400342"/>
                      <a:pt x="115165" y="399176"/>
                      <a:pt x="126742" y="396823"/>
                    </a:cubicBezTo>
                    <a:lnTo>
                      <a:pt x="126722" y="396635"/>
                    </a:lnTo>
                    <a:cubicBezTo>
                      <a:pt x="128471" y="396281"/>
                      <a:pt x="130178" y="395969"/>
                      <a:pt x="131969" y="395552"/>
                    </a:cubicBezTo>
                    <a:cubicBezTo>
                      <a:pt x="146669" y="392179"/>
                      <a:pt x="158184" y="380707"/>
                      <a:pt x="161973" y="365632"/>
                    </a:cubicBezTo>
                    <a:cubicBezTo>
                      <a:pt x="170802" y="330651"/>
                      <a:pt x="173758" y="296774"/>
                      <a:pt x="175528" y="256421"/>
                    </a:cubicBezTo>
                    <a:lnTo>
                      <a:pt x="175528" y="241679"/>
                    </a:lnTo>
                    <a:cubicBezTo>
                      <a:pt x="175528" y="202159"/>
                      <a:pt x="171322" y="163680"/>
                      <a:pt x="163056" y="127304"/>
                    </a:cubicBezTo>
                    <a:cubicBezTo>
                      <a:pt x="160911" y="117852"/>
                      <a:pt x="158371" y="96301"/>
                      <a:pt x="155435" y="71315"/>
                    </a:cubicBezTo>
                    <a:cubicBezTo>
                      <a:pt x="152728" y="48140"/>
                      <a:pt x="149626" y="21905"/>
                      <a:pt x="146211" y="0"/>
                    </a:cubicBezTo>
                    <a:lnTo>
                      <a:pt x="29317" y="979"/>
                    </a:lnTo>
                    <a:close/>
                  </a:path>
                </a:pathLst>
              </a:custGeom>
              <a:solidFill>
                <a:srgbClr val="FFFFFF"/>
              </a:solidFill>
              <a:ln w="208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55" name="Free-form: Shape 1600">
                <a:extLst>
                  <a:ext uri="{FF2B5EF4-FFF2-40B4-BE49-F238E27FC236}">
                    <a16:creationId xmlns:a16="http://schemas.microsoft.com/office/drawing/2014/main" id="{308E0B91-D9F8-1F72-0324-BE4445728982}"/>
                  </a:ext>
                </a:extLst>
              </p:cNvPr>
              <p:cNvSpPr/>
              <p:nvPr/>
            </p:nvSpPr>
            <p:spPr>
              <a:xfrm>
                <a:off x="2254554" y="5680585"/>
                <a:ext cx="131182" cy="182086"/>
              </a:xfrm>
              <a:custGeom>
                <a:avLst/>
                <a:gdLst>
                  <a:gd name="connsiteX0" fmla="*/ 131386 w 133822"/>
                  <a:gd name="connsiteY0" fmla="*/ 0 h 185751"/>
                  <a:gd name="connsiteX1" fmla="*/ 4102 w 133822"/>
                  <a:gd name="connsiteY1" fmla="*/ 44080 h 185751"/>
                  <a:gd name="connsiteX2" fmla="*/ 0 w 133822"/>
                  <a:gd name="connsiteY2" fmla="*/ 47745 h 185751"/>
                  <a:gd name="connsiteX3" fmla="*/ 0 w 133822"/>
                  <a:gd name="connsiteY3" fmla="*/ 47807 h 185751"/>
                  <a:gd name="connsiteX4" fmla="*/ 1270 w 133822"/>
                  <a:gd name="connsiteY4" fmla="*/ 50618 h 185751"/>
                  <a:gd name="connsiteX5" fmla="*/ 33544 w 133822"/>
                  <a:gd name="connsiteY5" fmla="*/ 182982 h 185751"/>
                  <a:gd name="connsiteX6" fmla="*/ 60550 w 133822"/>
                  <a:gd name="connsiteY6" fmla="*/ 185752 h 185751"/>
                  <a:gd name="connsiteX7" fmla="*/ 73272 w 133822"/>
                  <a:gd name="connsiteY7" fmla="*/ 185752 h 185751"/>
                  <a:gd name="connsiteX8" fmla="*/ 107607 w 133822"/>
                  <a:gd name="connsiteY8" fmla="*/ 181504 h 185751"/>
                  <a:gd name="connsiteX9" fmla="*/ 120600 w 133822"/>
                  <a:gd name="connsiteY9" fmla="*/ 168740 h 185751"/>
                  <a:gd name="connsiteX10" fmla="*/ 133822 w 133822"/>
                  <a:gd name="connsiteY10" fmla="*/ 64111 h 185751"/>
                  <a:gd name="connsiteX11" fmla="*/ 133822 w 133822"/>
                  <a:gd name="connsiteY11" fmla="*/ 49639 h 185751"/>
                  <a:gd name="connsiteX12" fmla="*/ 131386 w 133822"/>
                  <a:gd name="connsiteY12" fmla="*/ 0 h 1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822" h="185751">
                    <a:moveTo>
                      <a:pt x="131386" y="0"/>
                    </a:moveTo>
                    <a:cubicBezTo>
                      <a:pt x="104734" y="29651"/>
                      <a:pt x="60383" y="48557"/>
                      <a:pt x="4102" y="44080"/>
                    </a:cubicBezTo>
                    <a:cubicBezTo>
                      <a:pt x="1916" y="43893"/>
                      <a:pt x="42" y="45579"/>
                      <a:pt x="0" y="47745"/>
                    </a:cubicBezTo>
                    <a:cubicBezTo>
                      <a:pt x="0" y="47765"/>
                      <a:pt x="0" y="47786"/>
                      <a:pt x="0" y="47807"/>
                    </a:cubicBezTo>
                    <a:cubicBezTo>
                      <a:pt x="0" y="48890"/>
                      <a:pt x="1707" y="51617"/>
                      <a:pt x="1270" y="50618"/>
                    </a:cubicBezTo>
                    <a:cubicBezTo>
                      <a:pt x="0" y="47807"/>
                      <a:pt x="-4164" y="173384"/>
                      <a:pt x="33544" y="182982"/>
                    </a:cubicBezTo>
                    <a:cubicBezTo>
                      <a:pt x="43205" y="184773"/>
                      <a:pt x="52429" y="185752"/>
                      <a:pt x="60550" y="185752"/>
                    </a:cubicBezTo>
                    <a:lnTo>
                      <a:pt x="73272" y="185752"/>
                    </a:lnTo>
                    <a:cubicBezTo>
                      <a:pt x="83412" y="185752"/>
                      <a:pt x="95281" y="184274"/>
                      <a:pt x="107607" y="181504"/>
                    </a:cubicBezTo>
                    <a:cubicBezTo>
                      <a:pt x="113958" y="180068"/>
                      <a:pt x="118934" y="175174"/>
                      <a:pt x="120600" y="168740"/>
                    </a:cubicBezTo>
                    <a:cubicBezTo>
                      <a:pt x="129158" y="135592"/>
                      <a:pt x="132073" y="102922"/>
                      <a:pt x="133822" y="64111"/>
                    </a:cubicBezTo>
                    <a:lnTo>
                      <a:pt x="133822" y="49639"/>
                    </a:lnTo>
                    <a:cubicBezTo>
                      <a:pt x="133822" y="32857"/>
                      <a:pt x="132968" y="16283"/>
                      <a:pt x="131386" y="0"/>
                    </a:cubicBezTo>
                    <a:close/>
                  </a:path>
                </a:pathLst>
              </a:custGeom>
              <a:solidFill>
                <a:srgbClr val="FFFFFF"/>
              </a:solidFill>
              <a:ln w="20815" cap="flat">
                <a:solidFill>
                  <a:srgbClr val="9BCAEB">
                    <a:lumMod val="20000"/>
                    <a:lumOff val="80000"/>
                  </a:srgb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56" name="Free-form: Shape 1601">
                <a:extLst>
                  <a:ext uri="{FF2B5EF4-FFF2-40B4-BE49-F238E27FC236}">
                    <a16:creationId xmlns:a16="http://schemas.microsoft.com/office/drawing/2014/main" id="{2D51F621-1660-D050-A67E-6F8A7BCC6CF8}"/>
                  </a:ext>
                </a:extLst>
              </p:cNvPr>
              <p:cNvSpPr/>
              <p:nvPr/>
            </p:nvSpPr>
            <p:spPr>
              <a:xfrm>
                <a:off x="2231632" y="5463575"/>
                <a:ext cx="177678" cy="422651"/>
              </a:xfrm>
              <a:custGeom>
                <a:avLst/>
                <a:gdLst>
                  <a:gd name="connsiteX0" fmla="*/ 168365 w 181254"/>
                  <a:gd name="connsiteY0" fmla="*/ 155602 h 431158"/>
                  <a:gd name="connsiteX1" fmla="*/ 160516 w 181254"/>
                  <a:gd name="connsiteY1" fmla="*/ 99091 h 431158"/>
                  <a:gd name="connsiteX2" fmla="*/ 150979 w 181254"/>
                  <a:gd name="connsiteY2" fmla="*/ 27110 h 431158"/>
                  <a:gd name="connsiteX3" fmla="*/ 150979 w 181254"/>
                  <a:gd name="connsiteY3" fmla="*/ 0 h 431158"/>
                  <a:gd name="connsiteX4" fmla="*/ 140152 w 181254"/>
                  <a:gd name="connsiteY4" fmla="*/ 0 h 431158"/>
                  <a:gd name="connsiteX5" fmla="*/ 140152 w 181254"/>
                  <a:gd name="connsiteY5" fmla="*/ 27547 h 431158"/>
                  <a:gd name="connsiteX6" fmla="*/ 140214 w 181254"/>
                  <a:gd name="connsiteY6" fmla="*/ 28422 h 431158"/>
                  <a:gd name="connsiteX7" fmla="*/ 149771 w 181254"/>
                  <a:gd name="connsiteY7" fmla="*/ 100382 h 431158"/>
                  <a:gd name="connsiteX8" fmla="*/ 157830 w 181254"/>
                  <a:gd name="connsiteY8" fmla="*/ 158038 h 431158"/>
                  <a:gd name="connsiteX9" fmla="*/ 170427 w 181254"/>
                  <a:gd name="connsiteY9" fmla="*/ 271017 h 431158"/>
                  <a:gd name="connsiteX10" fmla="*/ 170448 w 181254"/>
                  <a:gd name="connsiteY10" fmla="*/ 285655 h 431158"/>
                  <a:gd name="connsiteX11" fmla="*/ 156789 w 181254"/>
                  <a:gd name="connsiteY11" fmla="*/ 393408 h 431158"/>
                  <a:gd name="connsiteX12" fmla="*/ 133884 w 181254"/>
                  <a:gd name="connsiteY12" fmla="*/ 415792 h 431158"/>
                  <a:gd name="connsiteX13" fmla="*/ 96655 w 181254"/>
                  <a:gd name="connsiteY13" fmla="*/ 420351 h 431158"/>
                  <a:gd name="connsiteX14" fmla="*/ 84599 w 181254"/>
                  <a:gd name="connsiteY14" fmla="*/ 420351 h 431158"/>
                  <a:gd name="connsiteX15" fmla="*/ 47349 w 181254"/>
                  <a:gd name="connsiteY15" fmla="*/ 415792 h 431158"/>
                  <a:gd name="connsiteX16" fmla="*/ 24466 w 181254"/>
                  <a:gd name="connsiteY16" fmla="*/ 393408 h 431158"/>
                  <a:gd name="connsiteX17" fmla="*/ 10827 w 181254"/>
                  <a:gd name="connsiteY17" fmla="*/ 285905 h 431158"/>
                  <a:gd name="connsiteX18" fmla="*/ 10827 w 181254"/>
                  <a:gd name="connsiteY18" fmla="*/ 271017 h 431158"/>
                  <a:gd name="connsiteX19" fmla="*/ 23404 w 181254"/>
                  <a:gd name="connsiteY19" fmla="*/ 158038 h 431158"/>
                  <a:gd name="connsiteX20" fmla="*/ 31358 w 181254"/>
                  <a:gd name="connsiteY20" fmla="*/ 101486 h 431158"/>
                  <a:gd name="connsiteX21" fmla="*/ 41019 w 181254"/>
                  <a:gd name="connsiteY21" fmla="*/ 29421 h 431158"/>
                  <a:gd name="connsiteX22" fmla="*/ 41102 w 181254"/>
                  <a:gd name="connsiteY22" fmla="*/ 979 h 431158"/>
                  <a:gd name="connsiteX23" fmla="*/ 30275 w 181254"/>
                  <a:gd name="connsiteY23" fmla="*/ 979 h 431158"/>
                  <a:gd name="connsiteX24" fmla="*/ 30275 w 181254"/>
                  <a:gd name="connsiteY24" fmla="*/ 28089 h 431158"/>
                  <a:gd name="connsiteX25" fmla="*/ 20634 w 181254"/>
                  <a:gd name="connsiteY25" fmla="*/ 100174 h 431158"/>
                  <a:gd name="connsiteX26" fmla="*/ 12868 w 181254"/>
                  <a:gd name="connsiteY26" fmla="*/ 155602 h 431158"/>
                  <a:gd name="connsiteX27" fmla="*/ 0 w 181254"/>
                  <a:gd name="connsiteY27" fmla="*/ 271017 h 431158"/>
                  <a:gd name="connsiteX28" fmla="*/ 0 w 181254"/>
                  <a:gd name="connsiteY28" fmla="*/ 286134 h 431158"/>
                  <a:gd name="connsiteX29" fmla="*/ 13992 w 181254"/>
                  <a:gd name="connsiteY29" fmla="*/ 396115 h 431158"/>
                  <a:gd name="connsiteX30" fmla="*/ 44975 w 181254"/>
                  <a:gd name="connsiteY30" fmla="*/ 426327 h 431158"/>
                  <a:gd name="connsiteX31" fmla="*/ 50410 w 181254"/>
                  <a:gd name="connsiteY31" fmla="*/ 427431 h 431158"/>
                  <a:gd name="connsiteX32" fmla="*/ 50368 w 181254"/>
                  <a:gd name="connsiteY32" fmla="*/ 427618 h 431158"/>
                  <a:gd name="connsiteX33" fmla="*/ 83933 w 181254"/>
                  <a:gd name="connsiteY33" fmla="*/ 431158 h 431158"/>
                  <a:gd name="connsiteX34" fmla="*/ 84599 w 181254"/>
                  <a:gd name="connsiteY34" fmla="*/ 431158 h 431158"/>
                  <a:gd name="connsiteX35" fmla="*/ 96655 w 181254"/>
                  <a:gd name="connsiteY35" fmla="*/ 431158 h 431158"/>
                  <a:gd name="connsiteX36" fmla="*/ 97321 w 181254"/>
                  <a:gd name="connsiteY36" fmla="*/ 431158 h 431158"/>
                  <a:gd name="connsiteX37" fmla="*/ 130886 w 181254"/>
                  <a:gd name="connsiteY37" fmla="*/ 427618 h 431158"/>
                  <a:gd name="connsiteX38" fmla="*/ 130844 w 181254"/>
                  <a:gd name="connsiteY38" fmla="*/ 427431 h 431158"/>
                  <a:gd name="connsiteX39" fmla="*/ 136258 w 181254"/>
                  <a:gd name="connsiteY39" fmla="*/ 426327 h 431158"/>
                  <a:gd name="connsiteX40" fmla="*/ 167262 w 181254"/>
                  <a:gd name="connsiteY40" fmla="*/ 396115 h 431158"/>
                  <a:gd name="connsiteX41" fmla="*/ 181254 w 181254"/>
                  <a:gd name="connsiteY41" fmla="*/ 285905 h 431158"/>
                  <a:gd name="connsiteX42" fmla="*/ 181254 w 181254"/>
                  <a:gd name="connsiteY42" fmla="*/ 271017 h 431158"/>
                  <a:gd name="connsiteX43" fmla="*/ 168365 w 181254"/>
                  <a:gd name="connsiteY43" fmla="*/ 155602 h 43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1254" h="431158">
                    <a:moveTo>
                      <a:pt x="168365" y="155602"/>
                    </a:moveTo>
                    <a:cubicBezTo>
                      <a:pt x="166158" y="146065"/>
                      <a:pt x="163535" y="124286"/>
                      <a:pt x="160516" y="99091"/>
                    </a:cubicBezTo>
                    <a:cubicBezTo>
                      <a:pt x="157705" y="75708"/>
                      <a:pt x="154519" y="49223"/>
                      <a:pt x="150979" y="27110"/>
                    </a:cubicBezTo>
                    <a:lnTo>
                      <a:pt x="150979" y="0"/>
                    </a:lnTo>
                    <a:lnTo>
                      <a:pt x="140152" y="0"/>
                    </a:lnTo>
                    <a:lnTo>
                      <a:pt x="140152" y="27547"/>
                    </a:lnTo>
                    <a:lnTo>
                      <a:pt x="140214" y="28422"/>
                    </a:lnTo>
                    <a:cubicBezTo>
                      <a:pt x="143754" y="50389"/>
                      <a:pt x="146961" y="76936"/>
                      <a:pt x="149771" y="100382"/>
                    </a:cubicBezTo>
                    <a:cubicBezTo>
                      <a:pt x="152832" y="125910"/>
                      <a:pt x="155477" y="147939"/>
                      <a:pt x="157830" y="158038"/>
                    </a:cubicBezTo>
                    <a:cubicBezTo>
                      <a:pt x="166200" y="193956"/>
                      <a:pt x="170427" y="231955"/>
                      <a:pt x="170427" y="271017"/>
                    </a:cubicBezTo>
                    <a:lnTo>
                      <a:pt x="170448" y="285655"/>
                    </a:lnTo>
                    <a:cubicBezTo>
                      <a:pt x="168657" y="325466"/>
                      <a:pt x="165659" y="359031"/>
                      <a:pt x="156789" y="393408"/>
                    </a:cubicBezTo>
                    <a:cubicBezTo>
                      <a:pt x="153873" y="404694"/>
                      <a:pt x="145107" y="413251"/>
                      <a:pt x="133884" y="415792"/>
                    </a:cubicBezTo>
                    <a:cubicBezTo>
                      <a:pt x="120454" y="418810"/>
                      <a:pt x="107920" y="420351"/>
                      <a:pt x="96655" y="420351"/>
                    </a:cubicBezTo>
                    <a:lnTo>
                      <a:pt x="84599" y="420351"/>
                    </a:lnTo>
                    <a:cubicBezTo>
                      <a:pt x="73335" y="420351"/>
                      <a:pt x="60800" y="418810"/>
                      <a:pt x="47349" y="415792"/>
                    </a:cubicBezTo>
                    <a:cubicBezTo>
                      <a:pt x="36147" y="413251"/>
                      <a:pt x="27360" y="404694"/>
                      <a:pt x="24466" y="393408"/>
                    </a:cubicBezTo>
                    <a:cubicBezTo>
                      <a:pt x="15595" y="359031"/>
                      <a:pt x="12597" y="325487"/>
                      <a:pt x="10827" y="285905"/>
                    </a:cubicBezTo>
                    <a:lnTo>
                      <a:pt x="10827" y="271017"/>
                    </a:lnTo>
                    <a:cubicBezTo>
                      <a:pt x="10827" y="231955"/>
                      <a:pt x="15054" y="193956"/>
                      <a:pt x="23404" y="158038"/>
                    </a:cubicBezTo>
                    <a:cubicBezTo>
                      <a:pt x="25736" y="148064"/>
                      <a:pt x="28338" y="126472"/>
                      <a:pt x="31358" y="101486"/>
                    </a:cubicBezTo>
                    <a:cubicBezTo>
                      <a:pt x="34210" y="77915"/>
                      <a:pt x="37438" y="51201"/>
                      <a:pt x="41019" y="29421"/>
                    </a:cubicBezTo>
                    <a:lnTo>
                      <a:pt x="41102" y="979"/>
                    </a:lnTo>
                    <a:lnTo>
                      <a:pt x="30275" y="979"/>
                    </a:lnTo>
                    <a:lnTo>
                      <a:pt x="30275" y="28089"/>
                    </a:lnTo>
                    <a:cubicBezTo>
                      <a:pt x="26694" y="50014"/>
                      <a:pt x="23466" y="76666"/>
                      <a:pt x="20634" y="100174"/>
                    </a:cubicBezTo>
                    <a:cubicBezTo>
                      <a:pt x="17636" y="124868"/>
                      <a:pt x="15075" y="146190"/>
                      <a:pt x="12868" y="155602"/>
                    </a:cubicBezTo>
                    <a:cubicBezTo>
                      <a:pt x="4331" y="192311"/>
                      <a:pt x="0" y="231143"/>
                      <a:pt x="0" y="271017"/>
                    </a:cubicBezTo>
                    <a:lnTo>
                      <a:pt x="0" y="286134"/>
                    </a:lnTo>
                    <a:cubicBezTo>
                      <a:pt x="1812" y="326632"/>
                      <a:pt x="4893" y="360842"/>
                      <a:pt x="13992" y="396115"/>
                    </a:cubicBezTo>
                    <a:cubicBezTo>
                      <a:pt x="17907" y="411336"/>
                      <a:pt x="29775" y="422913"/>
                      <a:pt x="44975" y="426327"/>
                    </a:cubicBezTo>
                    <a:cubicBezTo>
                      <a:pt x="46808" y="426744"/>
                      <a:pt x="48598" y="427056"/>
                      <a:pt x="50410" y="427431"/>
                    </a:cubicBezTo>
                    <a:lnTo>
                      <a:pt x="50368" y="427618"/>
                    </a:lnTo>
                    <a:cubicBezTo>
                      <a:pt x="62341" y="429971"/>
                      <a:pt x="73626" y="431158"/>
                      <a:pt x="83933" y="431158"/>
                    </a:cubicBezTo>
                    <a:lnTo>
                      <a:pt x="84599" y="431158"/>
                    </a:lnTo>
                    <a:lnTo>
                      <a:pt x="96655" y="431158"/>
                    </a:lnTo>
                    <a:lnTo>
                      <a:pt x="97321" y="431158"/>
                    </a:lnTo>
                    <a:cubicBezTo>
                      <a:pt x="107628" y="431158"/>
                      <a:pt x="118914" y="429971"/>
                      <a:pt x="130886" y="427618"/>
                    </a:cubicBezTo>
                    <a:lnTo>
                      <a:pt x="130844" y="427431"/>
                    </a:lnTo>
                    <a:cubicBezTo>
                      <a:pt x="132656" y="427056"/>
                      <a:pt x="134426" y="426744"/>
                      <a:pt x="136258" y="426327"/>
                    </a:cubicBezTo>
                    <a:cubicBezTo>
                      <a:pt x="151458" y="422913"/>
                      <a:pt x="163347" y="411336"/>
                      <a:pt x="167262" y="396115"/>
                    </a:cubicBezTo>
                    <a:cubicBezTo>
                      <a:pt x="176361" y="360822"/>
                      <a:pt x="179443" y="326632"/>
                      <a:pt x="181254" y="285905"/>
                    </a:cubicBezTo>
                    <a:lnTo>
                      <a:pt x="181254" y="271017"/>
                    </a:lnTo>
                    <a:cubicBezTo>
                      <a:pt x="181254" y="231143"/>
                      <a:pt x="176923" y="192311"/>
                      <a:pt x="168365" y="155602"/>
                    </a:cubicBezTo>
                    <a:close/>
                  </a:path>
                </a:pathLst>
              </a:custGeom>
              <a:solidFill>
                <a:srgbClr val="FFFFFF"/>
              </a:solidFill>
              <a:ln w="20815" cap="flat">
                <a:solidFill>
                  <a:srgbClr val="9BCAEB">
                    <a:lumMod val="20000"/>
                    <a:lumOff val="80000"/>
                  </a:srgb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57" name="Free-form: Shape 1602">
                <a:extLst>
                  <a:ext uri="{FF2B5EF4-FFF2-40B4-BE49-F238E27FC236}">
                    <a16:creationId xmlns:a16="http://schemas.microsoft.com/office/drawing/2014/main" id="{BF23ABE9-154D-C45B-C74C-8AC02EAF76B1}"/>
                  </a:ext>
                </a:extLst>
              </p:cNvPr>
              <p:cNvSpPr/>
              <p:nvPr/>
            </p:nvSpPr>
            <p:spPr>
              <a:xfrm>
                <a:off x="2245675" y="5462717"/>
                <a:ext cx="148919" cy="29738"/>
              </a:xfrm>
              <a:custGeom>
                <a:avLst/>
                <a:gdLst>
                  <a:gd name="connsiteX0" fmla="*/ 136758 w 151916"/>
                  <a:gd name="connsiteY0" fmla="*/ 30337 h 30337"/>
                  <a:gd name="connsiteX1" fmla="*/ 15179 w 151916"/>
                  <a:gd name="connsiteY1" fmla="*/ 30337 h 30337"/>
                  <a:gd name="connsiteX2" fmla="*/ 0 w 151916"/>
                  <a:gd name="connsiteY2" fmla="*/ 15179 h 30337"/>
                  <a:gd name="connsiteX3" fmla="*/ 0 w 151916"/>
                  <a:gd name="connsiteY3" fmla="*/ 15179 h 30337"/>
                  <a:gd name="connsiteX4" fmla="*/ 15179 w 151916"/>
                  <a:gd name="connsiteY4" fmla="*/ 0 h 30337"/>
                  <a:gd name="connsiteX5" fmla="*/ 136758 w 151916"/>
                  <a:gd name="connsiteY5" fmla="*/ 0 h 30337"/>
                  <a:gd name="connsiteX6" fmla="*/ 151916 w 151916"/>
                  <a:gd name="connsiteY6" fmla="*/ 15179 h 30337"/>
                  <a:gd name="connsiteX7" fmla="*/ 151916 w 151916"/>
                  <a:gd name="connsiteY7" fmla="*/ 15179 h 30337"/>
                  <a:gd name="connsiteX8" fmla="*/ 136758 w 151916"/>
                  <a:gd name="connsiteY8" fmla="*/ 30337 h 3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916" h="30337">
                    <a:moveTo>
                      <a:pt x="136758" y="30337"/>
                    </a:moveTo>
                    <a:lnTo>
                      <a:pt x="15179" y="30337"/>
                    </a:lnTo>
                    <a:cubicBezTo>
                      <a:pt x="6788" y="30337"/>
                      <a:pt x="0" y="23550"/>
                      <a:pt x="0" y="15179"/>
                    </a:cubicBezTo>
                    <a:lnTo>
                      <a:pt x="0" y="15179"/>
                    </a:lnTo>
                    <a:cubicBezTo>
                      <a:pt x="0" y="6809"/>
                      <a:pt x="6788" y="0"/>
                      <a:pt x="15179" y="0"/>
                    </a:cubicBezTo>
                    <a:lnTo>
                      <a:pt x="136758" y="0"/>
                    </a:lnTo>
                    <a:cubicBezTo>
                      <a:pt x="145128" y="0"/>
                      <a:pt x="151916" y="6809"/>
                      <a:pt x="151916" y="15179"/>
                    </a:cubicBezTo>
                    <a:lnTo>
                      <a:pt x="151916" y="15179"/>
                    </a:lnTo>
                    <a:cubicBezTo>
                      <a:pt x="151916" y="23550"/>
                      <a:pt x="145128" y="30337"/>
                      <a:pt x="136758" y="30337"/>
                    </a:cubicBezTo>
                    <a:close/>
                  </a:path>
                </a:pathLst>
              </a:custGeom>
              <a:solidFill>
                <a:srgbClr val="FFFFFF"/>
              </a:solidFill>
              <a:ln w="20815" cap="flat">
                <a:solidFill>
                  <a:srgbClr val="9BCAEB">
                    <a:lumMod val="20000"/>
                    <a:lumOff val="80000"/>
                  </a:srgb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58" name="Free-form: Shape 1603">
                <a:extLst>
                  <a:ext uri="{FF2B5EF4-FFF2-40B4-BE49-F238E27FC236}">
                    <a16:creationId xmlns:a16="http://schemas.microsoft.com/office/drawing/2014/main" id="{13DC9A27-77A6-34D2-8239-F8EDF7E33B7D}"/>
                  </a:ext>
                </a:extLst>
              </p:cNvPr>
              <p:cNvSpPr/>
              <p:nvPr/>
            </p:nvSpPr>
            <p:spPr>
              <a:xfrm>
                <a:off x="2494833" y="5490151"/>
                <a:ext cx="172044" cy="392442"/>
              </a:xfrm>
              <a:custGeom>
                <a:avLst/>
                <a:gdLst>
                  <a:gd name="connsiteX0" fmla="*/ 29317 w 175507"/>
                  <a:gd name="connsiteY0" fmla="*/ 979 h 400341"/>
                  <a:gd name="connsiteX1" fmla="*/ 19968 w 175507"/>
                  <a:gd name="connsiteY1" fmla="*/ 72397 h 400341"/>
                  <a:gd name="connsiteX2" fmla="*/ 12472 w 175507"/>
                  <a:gd name="connsiteY2" fmla="*/ 127304 h 400341"/>
                  <a:gd name="connsiteX3" fmla="*/ 0 w 175507"/>
                  <a:gd name="connsiteY3" fmla="*/ 241679 h 400341"/>
                  <a:gd name="connsiteX4" fmla="*/ 0 w 175507"/>
                  <a:gd name="connsiteY4" fmla="*/ 256650 h 400341"/>
                  <a:gd name="connsiteX5" fmla="*/ 13534 w 175507"/>
                  <a:gd name="connsiteY5" fmla="*/ 365632 h 400341"/>
                  <a:gd name="connsiteX6" fmla="*/ 43559 w 175507"/>
                  <a:gd name="connsiteY6" fmla="*/ 395552 h 400341"/>
                  <a:gd name="connsiteX7" fmla="*/ 48806 w 175507"/>
                  <a:gd name="connsiteY7" fmla="*/ 396635 h 400341"/>
                  <a:gd name="connsiteX8" fmla="*/ 48765 w 175507"/>
                  <a:gd name="connsiteY8" fmla="*/ 396823 h 400341"/>
                  <a:gd name="connsiteX9" fmla="*/ 81268 w 175507"/>
                  <a:gd name="connsiteY9" fmla="*/ 400342 h 400341"/>
                  <a:gd name="connsiteX10" fmla="*/ 81913 w 175507"/>
                  <a:gd name="connsiteY10" fmla="*/ 400342 h 400341"/>
                  <a:gd name="connsiteX11" fmla="*/ 93594 w 175507"/>
                  <a:gd name="connsiteY11" fmla="*/ 400342 h 400341"/>
                  <a:gd name="connsiteX12" fmla="*/ 94240 w 175507"/>
                  <a:gd name="connsiteY12" fmla="*/ 400342 h 400341"/>
                  <a:gd name="connsiteX13" fmla="*/ 126742 w 175507"/>
                  <a:gd name="connsiteY13" fmla="*/ 396823 h 400341"/>
                  <a:gd name="connsiteX14" fmla="*/ 126701 w 175507"/>
                  <a:gd name="connsiteY14" fmla="*/ 396635 h 400341"/>
                  <a:gd name="connsiteX15" fmla="*/ 131948 w 175507"/>
                  <a:gd name="connsiteY15" fmla="*/ 395552 h 400341"/>
                  <a:gd name="connsiteX16" fmla="*/ 161973 w 175507"/>
                  <a:gd name="connsiteY16" fmla="*/ 365632 h 400341"/>
                  <a:gd name="connsiteX17" fmla="*/ 175507 w 175507"/>
                  <a:gd name="connsiteY17" fmla="*/ 256421 h 400341"/>
                  <a:gd name="connsiteX18" fmla="*/ 175507 w 175507"/>
                  <a:gd name="connsiteY18" fmla="*/ 241679 h 400341"/>
                  <a:gd name="connsiteX19" fmla="*/ 163056 w 175507"/>
                  <a:gd name="connsiteY19" fmla="*/ 127304 h 400341"/>
                  <a:gd name="connsiteX20" fmla="*/ 155435 w 175507"/>
                  <a:gd name="connsiteY20" fmla="*/ 71315 h 400341"/>
                  <a:gd name="connsiteX21" fmla="*/ 146190 w 175507"/>
                  <a:gd name="connsiteY21" fmla="*/ 0 h 400341"/>
                  <a:gd name="connsiteX22" fmla="*/ 29317 w 175507"/>
                  <a:gd name="connsiteY22" fmla="*/ 979 h 4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5507" h="400341">
                    <a:moveTo>
                      <a:pt x="29317" y="979"/>
                    </a:moveTo>
                    <a:cubicBezTo>
                      <a:pt x="25840" y="22696"/>
                      <a:pt x="22716" y="49098"/>
                      <a:pt x="19968" y="72397"/>
                    </a:cubicBezTo>
                    <a:cubicBezTo>
                      <a:pt x="17074" y="96863"/>
                      <a:pt x="14596" y="117976"/>
                      <a:pt x="12472" y="127304"/>
                    </a:cubicBezTo>
                    <a:cubicBezTo>
                      <a:pt x="4185" y="163680"/>
                      <a:pt x="0" y="202159"/>
                      <a:pt x="0" y="241679"/>
                    </a:cubicBezTo>
                    <a:lnTo>
                      <a:pt x="0" y="256650"/>
                    </a:lnTo>
                    <a:cubicBezTo>
                      <a:pt x="1749" y="296774"/>
                      <a:pt x="4726" y="330672"/>
                      <a:pt x="13534" y="365632"/>
                    </a:cubicBezTo>
                    <a:cubicBezTo>
                      <a:pt x="17344" y="380707"/>
                      <a:pt x="28838" y="392179"/>
                      <a:pt x="43559" y="395552"/>
                    </a:cubicBezTo>
                    <a:cubicBezTo>
                      <a:pt x="45329" y="395969"/>
                      <a:pt x="47057" y="396281"/>
                      <a:pt x="48806" y="396635"/>
                    </a:cubicBezTo>
                    <a:lnTo>
                      <a:pt x="48765" y="396823"/>
                    </a:lnTo>
                    <a:cubicBezTo>
                      <a:pt x="60362" y="399176"/>
                      <a:pt x="71294" y="400342"/>
                      <a:pt x="81268" y="400342"/>
                    </a:cubicBezTo>
                    <a:lnTo>
                      <a:pt x="81913" y="400342"/>
                    </a:lnTo>
                    <a:lnTo>
                      <a:pt x="93594" y="400342"/>
                    </a:lnTo>
                    <a:lnTo>
                      <a:pt x="94240" y="400342"/>
                    </a:lnTo>
                    <a:cubicBezTo>
                      <a:pt x="104213" y="400342"/>
                      <a:pt x="115145" y="399176"/>
                      <a:pt x="126742" y="396823"/>
                    </a:cubicBezTo>
                    <a:lnTo>
                      <a:pt x="126701" y="396635"/>
                    </a:lnTo>
                    <a:cubicBezTo>
                      <a:pt x="128450" y="396281"/>
                      <a:pt x="130178" y="395969"/>
                      <a:pt x="131948" y="395552"/>
                    </a:cubicBezTo>
                    <a:cubicBezTo>
                      <a:pt x="146669" y="392179"/>
                      <a:pt x="158184" y="380707"/>
                      <a:pt x="161973" y="365632"/>
                    </a:cubicBezTo>
                    <a:cubicBezTo>
                      <a:pt x="170781" y="330651"/>
                      <a:pt x="173758" y="296774"/>
                      <a:pt x="175507" y="256421"/>
                    </a:cubicBezTo>
                    <a:lnTo>
                      <a:pt x="175507" y="241679"/>
                    </a:lnTo>
                    <a:cubicBezTo>
                      <a:pt x="175507" y="202159"/>
                      <a:pt x="171322" y="163680"/>
                      <a:pt x="163056" y="127304"/>
                    </a:cubicBezTo>
                    <a:cubicBezTo>
                      <a:pt x="160890" y="117852"/>
                      <a:pt x="158371" y="96301"/>
                      <a:pt x="155435" y="71315"/>
                    </a:cubicBezTo>
                    <a:cubicBezTo>
                      <a:pt x="152707" y="48140"/>
                      <a:pt x="149626" y="21905"/>
                      <a:pt x="146190" y="0"/>
                    </a:cubicBezTo>
                    <a:lnTo>
                      <a:pt x="29317" y="979"/>
                    </a:lnTo>
                    <a:close/>
                  </a:path>
                </a:pathLst>
              </a:custGeom>
              <a:solidFill>
                <a:srgbClr val="FFFFFF"/>
              </a:solidFill>
              <a:ln w="208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59" name="Free-form: Shape 1604">
                <a:extLst>
                  <a:ext uri="{FF2B5EF4-FFF2-40B4-BE49-F238E27FC236}">
                    <a16:creationId xmlns:a16="http://schemas.microsoft.com/office/drawing/2014/main" id="{CDF54138-627B-5705-C8FA-032741A26CE8}"/>
                  </a:ext>
                </a:extLst>
              </p:cNvPr>
              <p:cNvSpPr/>
              <p:nvPr/>
            </p:nvSpPr>
            <p:spPr>
              <a:xfrm>
                <a:off x="2515284" y="5680585"/>
                <a:ext cx="131182" cy="182086"/>
              </a:xfrm>
              <a:custGeom>
                <a:avLst/>
                <a:gdLst>
                  <a:gd name="connsiteX0" fmla="*/ 131365 w 133822"/>
                  <a:gd name="connsiteY0" fmla="*/ 0 h 185751"/>
                  <a:gd name="connsiteX1" fmla="*/ 4081 w 133822"/>
                  <a:gd name="connsiteY1" fmla="*/ 44080 h 185751"/>
                  <a:gd name="connsiteX2" fmla="*/ 0 w 133822"/>
                  <a:gd name="connsiteY2" fmla="*/ 47745 h 185751"/>
                  <a:gd name="connsiteX3" fmla="*/ 0 w 133822"/>
                  <a:gd name="connsiteY3" fmla="*/ 47807 h 185751"/>
                  <a:gd name="connsiteX4" fmla="*/ 1270 w 133822"/>
                  <a:gd name="connsiteY4" fmla="*/ 50618 h 185751"/>
                  <a:gd name="connsiteX5" fmla="*/ 33544 w 133822"/>
                  <a:gd name="connsiteY5" fmla="*/ 182982 h 185751"/>
                  <a:gd name="connsiteX6" fmla="*/ 60529 w 133822"/>
                  <a:gd name="connsiteY6" fmla="*/ 185752 h 185751"/>
                  <a:gd name="connsiteX7" fmla="*/ 73251 w 133822"/>
                  <a:gd name="connsiteY7" fmla="*/ 185752 h 185751"/>
                  <a:gd name="connsiteX8" fmla="*/ 107587 w 133822"/>
                  <a:gd name="connsiteY8" fmla="*/ 181504 h 185751"/>
                  <a:gd name="connsiteX9" fmla="*/ 120600 w 133822"/>
                  <a:gd name="connsiteY9" fmla="*/ 168740 h 185751"/>
                  <a:gd name="connsiteX10" fmla="*/ 133822 w 133822"/>
                  <a:gd name="connsiteY10" fmla="*/ 64111 h 185751"/>
                  <a:gd name="connsiteX11" fmla="*/ 133822 w 133822"/>
                  <a:gd name="connsiteY11" fmla="*/ 49639 h 185751"/>
                  <a:gd name="connsiteX12" fmla="*/ 131365 w 133822"/>
                  <a:gd name="connsiteY12" fmla="*/ 0 h 1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822" h="185751">
                    <a:moveTo>
                      <a:pt x="131365" y="0"/>
                    </a:moveTo>
                    <a:cubicBezTo>
                      <a:pt x="104734" y="29651"/>
                      <a:pt x="60383" y="48557"/>
                      <a:pt x="4081" y="44080"/>
                    </a:cubicBezTo>
                    <a:cubicBezTo>
                      <a:pt x="1916" y="43893"/>
                      <a:pt x="21" y="45579"/>
                      <a:pt x="0" y="47745"/>
                    </a:cubicBezTo>
                    <a:cubicBezTo>
                      <a:pt x="0" y="47765"/>
                      <a:pt x="0" y="47786"/>
                      <a:pt x="0" y="47807"/>
                    </a:cubicBezTo>
                    <a:cubicBezTo>
                      <a:pt x="-21" y="48890"/>
                      <a:pt x="1708" y="51617"/>
                      <a:pt x="1270" y="50618"/>
                    </a:cubicBezTo>
                    <a:cubicBezTo>
                      <a:pt x="0" y="47807"/>
                      <a:pt x="-4164" y="173384"/>
                      <a:pt x="33544" y="182982"/>
                    </a:cubicBezTo>
                    <a:cubicBezTo>
                      <a:pt x="43205" y="184773"/>
                      <a:pt x="52429" y="185752"/>
                      <a:pt x="60529" y="185752"/>
                    </a:cubicBezTo>
                    <a:lnTo>
                      <a:pt x="73251" y="185752"/>
                    </a:lnTo>
                    <a:cubicBezTo>
                      <a:pt x="83412" y="185752"/>
                      <a:pt x="95281" y="184274"/>
                      <a:pt x="107587" y="181504"/>
                    </a:cubicBezTo>
                    <a:cubicBezTo>
                      <a:pt x="113958" y="180068"/>
                      <a:pt x="118934" y="175174"/>
                      <a:pt x="120600" y="168740"/>
                    </a:cubicBezTo>
                    <a:cubicBezTo>
                      <a:pt x="129137" y="135592"/>
                      <a:pt x="132073" y="102922"/>
                      <a:pt x="133822" y="64111"/>
                    </a:cubicBezTo>
                    <a:lnTo>
                      <a:pt x="133822" y="49639"/>
                    </a:lnTo>
                    <a:cubicBezTo>
                      <a:pt x="133822" y="32857"/>
                      <a:pt x="132969" y="16283"/>
                      <a:pt x="131365" y="0"/>
                    </a:cubicBezTo>
                    <a:close/>
                  </a:path>
                </a:pathLst>
              </a:custGeom>
              <a:solidFill>
                <a:srgbClr val="FFFFFF"/>
              </a:solidFill>
              <a:ln w="20815" cap="flat">
                <a:solidFill>
                  <a:srgbClr val="9BCAEB">
                    <a:lumMod val="20000"/>
                    <a:lumOff val="80000"/>
                  </a:srgb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60" name="Free-form: Shape 1605">
                <a:extLst>
                  <a:ext uri="{FF2B5EF4-FFF2-40B4-BE49-F238E27FC236}">
                    <a16:creationId xmlns:a16="http://schemas.microsoft.com/office/drawing/2014/main" id="{14F450D7-D578-3313-748F-C90F1386C870}"/>
                  </a:ext>
                </a:extLst>
              </p:cNvPr>
              <p:cNvSpPr/>
              <p:nvPr/>
            </p:nvSpPr>
            <p:spPr>
              <a:xfrm>
                <a:off x="2492363" y="5463575"/>
                <a:ext cx="177657" cy="422651"/>
              </a:xfrm>
              <a:custGeom>
                <a:avLst/>
                <a:gdLst>
                  <a:gd name="connsiteX0" fmla="*/ 168365 w 181233"/>
                  <a:gd name="connsiteY0" fmla="*/ 155602 h 431158"/>
                  <a:gd name="connsiteX1" fmla="*/ 160495 w 181233"/>
                  <a:gd name="connsiteY1" fmla="*/ 99091 h 431158"/>
                  <a:gd name="connsiteX2" fmla="*/ 150958 w 181233"/>
                  <a:gd name="connsiteY2" fmla="*/ 27110 h 431158"/>
                  <a:gd name="connsiteX3" fmla="*/ 150958 w 181233"/>
                  <a:gd name="connsiteY3" fmla="*/ 0 h 431158"/>
                  <a:gd name="connsiteX4" fmla="*/ 140152 w 181233"/>
                  <a:gd name="connsiteY4" fmla="*/ 0 h 431158"/>
                  <a:gd name="connsiteX5" fmla="*/ 140152 w 181233"/>
                  <a:gd name="connsiteY5" fmla="*/ 27547 h 431158"/>
                  <a:gd name="connsiteX6" fmla="*/ 140214 w 181233"/>
                  <a:gd name="connsiteY6" fmla="*/ 28422 h 431158"/>
                  <a:gd name="connsiteX7" fmla="*/ 149771 w 181233"/>
                  <a:gd name="connsiteY7" fmla="*/ 100382 h 431158"/>
                  <a:gd name="connsiteX8" fmla="*/ 157830 w 181233"/>
                  <a:gd name="connsiteY8" fmla="*/ 158038 h 431158"/>
                  <a:gd name="connsiteX9" fmla="*/ 170427 w 181233"/>
                  <a:gd name="connsiteY9" fmla="*/ 271017 h 431158"/>
                  <a:gd name="connsiteX10" fmla="*/ 170427 w 181233"/>
                  <a:gd name="connsiteY10" fmla="*/ 285655 h 431158"/>
                  <a:gd name="connsiteX11" fmla="*/ 156789 w 181233"/>
                  <a:gd name="connsiteY11" fmla="*/ 393408 h 431158"/>
                  <a:gd name="connsiteX12" fmla="*/ 133884 w 181233"/>
                  <a:gd name="connsiteY12" fmla="*/ 415792 h 431158"/>
                  <a:gd name="connsiteX13" fmla="*/ 96634 w 181233"/>
                  <a:gd name="connsiteY13" fmla="*/ 420351 h 431158"/>
                  <a:gd name="connsiteX14" fmla="*/ 84599 w 181233"/>
                  <a:gd name="connsiteY14" fmla="*/ 420351 h 431158"/>
                  <a:gd name="connsiteX15" fmla="*/ 47349 w 181233"/>
                  <a:gd name="connsiteY15" fmla="*/ 415792 h 431158"/>
                  <a:gd name="connsiteX16" fmla="*/ 24445 w 181233"/>
                  <a:gd name="connsiteY16" fmla="*/ 393408 h 431158"/>
                  <a:gd name="connsiteX17" fmla="*/ 10806 w 181233"/>
                  <a:gd name="connsiteY17" fmla="*/ 285905 h 431158"/>
                  <a:gd name="connsiteX18" fmla="*/ 10806 w 181233"/>
                  <a:gd name="connsiteY18" fmla="*/ 271017 h 431158"/>
                  <a:gd name="connsiteX19" fmla="*/ 23404 w 181233"/>
                  <a:gd name="connsiteY19" fmla="*/ 158038 h 431158"/>
                  <a:gd name="connsiteX20" fmla="*/ 31358 w 181233"/>
                  <a:gd name="connsiteY20" fmla="*/ 101486 h 431158"/>
                  <a:gd name="connsiteX21" fmla="*/ 41019 w 181233"/>
                  <a:gd name="connsiteY21" fmla="*/ 29421 h 431158"/>
                  <a:gd name="connsiteX22" fmla="*/ 41081 w 181233"/>
                  <a:gd name="connsiteY22" fmla="*/ 979 h 431158"/>
                  <a:gd name="connsiteX23" fmla="*/ 30275 w 181233"/>
                  <a:gd name="connsiteY23" fmla="*/ 979 h 431158"/>
                  <a:gd name="connsiteX24" fmla="*/ 30275 w 181233"/>
                  <a:gd name="connsiteY24" fmla="*/ 28089 h 431158"/>
                  <a:gd name="connsiteX25" fmla="*/ 20613 w 181233"/>
                  <a:gd name="connsiteY25" fmla="*/ 100174 h 431158"/>
                  <a:gd name="connsiteX26" fmla="*/ 12868 w 181233"/>
                  <a:gd name="connsiteY26" fmla="*/ 155602 h 431158"/>
                  <a:gd name="connsiteX27" fmla="*/ 0 w 181233"/>
                  <a:gd name="connsiteY27" fmla="*/ 271017 h 431158"/>
                  <a:gd name="connsiteX28" fmla="*/ 0 w 181233"/>
                  <a:gd name="connsiteY28" fmla="*/ 286134 h 431158"/>
                  <a:gd name="connsiteX29" fmla="*/ 13971 w 181233"/>
                  <a:gd name="connsiteY29" fmla="*/ 396115 h 431158"/>
                  <a:gd name="connsiteX30" fmla="*/ 44975 w 181233"/>
                  <a:gd name="connsiteY30" fmla="*/ 426327 h 431158"/>
                  <a:gd name="connsiteX31" fmla="*/ 50389 w 181233"/>
                  <a:gd name="connsiteY31" fmla="*/ 427431 h 431158"/>
                  <a:gd name="connsiteX32" fmla="*/ 50347 w 181233"/>
                  <a:gd name="connsiteY32" fmla="*/ 427618 h 431158"/>
                  <a:gd name="connsiteX33" fmla="*/ 83912 w 181233"/>
                  <a:gd name="connsiteY33" fmla="*/ 431158 h 431158"/>
                  <a:gd name="connsiteX34" fmla="*/ 84599 w 181233"/>
                  <a:gd name="connsiteY34" fmla="*/ 431158 h 431158"/>
                  <a:gd name="connsiteX35" fmla="*/ 96634 w 181233"/>
                  <a:gd name="connsiteY35" fmla="*/ 431158 h 431158"/>
                  <a:gd name="connsiteX36" fmla="*/ 97300 w 181233"/>
                  <a:gd name="connsiteY36" fmla="*/ 431158 h 431158"/>
                  <a:gd name="connsiteX37" fmla="*/ 130886 w 181233"/>
                  <a:gd name="connsiteY37" fmla="*/ 427618 h 431158"/>
                  <a:gd name="connsiteX38" fmla="*/ 130844 w 181233"/>
                  <a:gd name="connsiteY38" fmla="*/ 427431 h 431158"/>
                  <a:gd name="connsiteX39" fmla="*/ 136258 w 181233"/>
                  <a:gd name="connsiteY39" fmla="*/ 426327 h 431158"/>
                  <a:gd name="connsiteX40" fmla="*/ 167262 w 181233"/>
                  <a:gd name="connsiteY40" fmla="*/ 396115 h 431158"/>
                  <a:gd name="connsiteX41" fmla="*/ 181233 w 181233"/>
                  <a:gd name="connsiteY41" fmla="*/ 285905 h 431158"/>
                  <a:gd name="connsiteX42" fmla="*/ 181233 w 181233"/>
                  <a:gd name="connsiteY42" fmla="*/ 271017 h 431158"/>
                  <a:gd name="connsiteX43" fmla="*/ 168365 w 181233"/>
                  <a:gd name="connsiteY43" fmla="*/ 155602 h 43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1233" h="431158">
                    <a:moveTo>
                      <a:pt x="168365" y="155602"/>
                    </a:moveTo>
                    <a:cubicBezTo>
                      <a:pt x="166137" y="146065"/>
                      <a:pt x="163535" y="124286"/>
                      <a:pt x="160495" y="99091"/>
                    </a:cubicBezTo>
                    <a:cubicBezTo>
                      <a:pt x="157684" y="75708"/>
                      <a:pt x="154519" y="49223"/>
                      <a:pt x="150958" y="27110"/>
                    </a:cubicBezTo>
                    <a:lnTo>
                      <a:pt x="150958" y="0"/>
                    </a:lnTo>
                    <a:lnTo>
                      <a:pt x="140152" y="0"/>
                    </a:lnTo>
                    <a:lnTo>
                      <a:pt x="140152" y="27547"/>
                    </a:lnTo>
                    <a:lnTo>
                      <a:pt x="140214" y="28422"/>
                    </a:lnTo>
                    <a:cubicBezTo>
                      <a:pt x="143754" y="50389"/>
                      <a:pt x="146940" y="76936"/>
                      <a:pt x="149771" y="100382"/>
                    </a:cubicBezTo>
                    <a:cubicBezTo>
                      <a:pt x="152832" y="125910"/>
                      <a:pt x="155477" y="147939"/>
                      <a:pt x="157830" y="158038"/>
                    </a:cubicBezTo>
                    <a:cubicBezTo>
                      <a:pt x="166179" y="193956"/>
                      <a:pt x="170427" y="231955"/>
                      <a:pt x="170427" y="271017"/>
                    </a:cubicBezTo>
                    <a:lnTo>
                      <a:pt x="170427" y="285655"/>
                    </a:lnTo>
                    <a:cubicBezTo>
                      <a:pt x="168657" y="325466"/>
                      <a:pt x="165659" y="359031"/>
                      <a:pt x="156789" y="393408"/>
                    </a:cubicBezTo>
                    <a:cubicBezTo>
                      <a:pt x="153873" y="404694"/>
                      <a:pt x="145107" y="413251"/>
                      <a:pt x="133884" y="415792"/>
                    </a:cubicBezTo>
                    <a:cubicBezTo>
                      <a:pt x="120454" y="418810"/>
                      <a:pt x="107920" y="420351"/>
                      <a:pt x="96634" y="420351"/>
                    </a:cubicBezTo>
                    <a:lnTo>
                      <a:pt x="84599" y="420351"/>
                    </a:lnTo>
                    <a:cubicBezTo>
                      <a:pt x="73314" y="420351"/>
                      <a:pt x="60779" y="418810"/>
                      <a:pt x="47349" y="415792"/>
                    </a:cubicBezTo>
                    <a:cubicBezTo>
                      <a:pt x="36126" y="413251"/>
                      <a:pt x="27360" y="404694"/>
                      <a:pt x="24445" y="393408"/>
                    </a:cubicBezTo>
                    <a:cubicBezTo>
                      <a:pt x="15575" y="359031"/>
                      <a:pt x="12576" y="325487"/>
                      <a:pt x="10806" y="285905"/>
                    </a:cubicBezTo>
                    <a:lnTo>
                      <a:pt x="10806" y="271017"/>
                    </a:lnTo>
                    <a:cubicBezTo>
                      <a:pt x="10806" y="231955"/>
                      <a:pt x="15054" y="193956"/>
                      <a:pt x="23404" y="158038"/>
                    </a:cubicBezTo>
                    <a:cubicBezTo>
                      <a:pt x="25736" y="148064"/>
                      <a:pt x="28338" y="126472"/>
                      <a:pt x="31358" y="101486"/>
                    </a:cubicBezTo>
                    <a:cubicBezTo>
                      <a:pt x="34210" y="77915"/>
                      <a:pt x="37437" y="51201"/>
                      <a:pt x="41019" y="29421"/>
                    </a:cubicBezTo>
                    <a:lnTo>
                      <a:pt x="41081" y="979"/>
                    </a:lnTo>
                    <a:lnTo>
                      <a:pt x="30275" y="979"/>
                    </a:lnTo>
                    <a:lnTo>
                      <a:pt x="30275" y="28089"/>
                    </a:lnTo>
                    <a:cubicBezTo>
                      <a:pt x="26673" y="50014"/>
                      <a:pt x="23466" y="76666"/>
                      <a:pt x="20613" y="100174"/>
                    </a:cubicBezTo>
                    <a:cubicBezTo>
                      <a:pt x="17636" y="124868"/>
                      <a:pt x="15054" y="146190"/>
                      <a:pt x="12868" y="155602"/>
                    </a:cubicBezTo>
                    <a:cubicBezTo>
                      <a:pt x="4331" y="192311"/>
                      <a:pt x="0" y="231143"/>
                      <a:pt x="0" y="271017"/>
                    </a:cubicBezTo>
                    <a:lnTo>
                      <a:pt x="0" y="286134"/>
                    </a:lnTo>
                    <a:cubicBezTo>
                      <a:pt x="1811" y="326632"/>
                      <a:pt x="4872" y="360842"/>
                      <a:pt x="13971" y="396115"/>
                    </a:cubicBezTo>
                    <a:cubicBezTo>
                      <a:pt x="17907" y="411336"/>
                      <a:pt x="29775" y="422913"/>
                      <a:pt x="44975" y="426327"/>
                    </a:cubicBezTo>
                    <a:cubicBezTo>
                      <a:pt x="46808" y="426744"/>
                      <a:pt x="48577" y="427056"/>
                      <a:pt x="50389" y="427431"/>
                    </a:cubicBezTo>
                    <a:lnTo>
                      <a:pt x="50347" y="427618"/>
                    </a:lnTo>
                    <a:cubicBezTo>
                      <a:pt x="62320" y="429971"/>
                      <a:pt x="73626" y="431158"/>
                      <a:pt x="83912" y="431158"/>
                    </a:cubicBezTo>
                    <a:lnTo>
                      <a:pt x="84599" y="431158"/>
                    </a:lnTo>
                    <a:lnTo>
                      <a:pt x="96634" y="431158"/>
                    </a:lnTo>
                    <a:lnTo>
                      <a:pt x="97300" y="431158"/>
                    </a:lnTo>
                    <a:cubicBezTo>
                      <a:pt x="107607" y="431158"/>
                      <a:pt x="118914" y="429971"/>
                      <a:pt x="130886" y="427618"/>
                    </a:cubicBezTo>
                    <a:lnTo>
                      <a:pt x="130844" y="427431"/>
                    </a:lnTo>
                    <a:cubicBezTo>
                      <a:pt x="132635" y="427056"/>
                      <a:pt x="134426" y="426744"/>
                      <a:pt x="136258" y="426327"/>
                    </a:cubicBezTo>
                    <a:cubicBezTo>
                      <a:pt x="151458" y="422913"/>
                      <a:pt x="163326" y="411336"/>
                      <a:pt x="167262" y="396115"/>
                    </a:cubicBezTo>
                    <a:cubicBezTo>
                      <a:pt x="176361" y="360822"/>
                      <a:pt x="179422" y="326632"/>
                      <a:pt x="181233" y="285905"/>
                    </a:cubicBezTo>
                    <a:lnTo>
                      <a:pt x="181233" y="271017"/>
                    </a:lnTo>
                    <a:cubicBezTo>
                      <a:pt x="181233" y="231143"/>
                      <a:pt x="176903" y="192311"/>
                      <a:pt x="168365" y="155602"/>
                    </a:cubicBezTo>
                    <a:close/>
                  </a:path>
                </a:pathLst>
              </a:custGeom>
              <a:solidFill>
                <a:srgbClr val="FFFFFF"/>
              </a:solidFill>
              <a:ln w="20815" cap="flat">
                <a:solidFill>
                  <a:srgbClr val="9BCAEB">
                    <a:lumMod val="20000"/>
                    <a:lumOff val="80000"/>
                  </a:srgb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61" name="Free-form: Shape 1606">
                <a:extLst>
                  <a:ext uri="{FF2B5EF4-FFF2-40B4-BE49-F238E27FC236}">
                    <a16:creationId xmlns:a16="http://schemas.microsoft.com/office/drawing/2014/main" id="{F71A4C6E-4FB2-8D35-597E-68E1CF69E30C}"/>
                  </a:ext>
                </a:extLst>
              </p:cNvPr>
              <p:cNvSpPr/>
              <p:nvPr/>
            </p:nvSpPr>
            <p:spPr>
              <a:xfrm>
                <a:off x="2506406" y="5462717"/>
                <a:ext cx="148919" cy="29738"/>
              </a:xfrm>
              <a:custGeom>
                <a:avLst/>
                <a:gdLst>
                  <a:gd name="connsiteX0" fmla="*/ 136758 w 151916"/>
                  <a:gd name="connsiteY0" fmla="*/ 30337 h 30337"/>
                  <a:gd name="connsiteX1" fmla="*/ 15158 w 151916"/>
                  <a:gd name="connsiteY1" fmla="*/ 30337 h 30337"/>
                  <a:gd name="connsiteX2" fmla="*/ 0 w 151916"/>
                  <a:gd name="connsiteY2" fmla="*/ 15179 h 30337"/>
                  <a:gd name="connsiteX3" fmla="*/ 0 w 151916"/>
                  <a:gd name="connsiteY3" fmla="*/ 15179 h 30337"/>
                  <a:gd name="connsiteX4" fmla="*/ 15158 w 151916"/>
                  <a:gd name="connsiteY4" fmla="*/ 0 h 30337"/>
                  <a:gd name="connsiteX5" fmla="*/ 136758 w 151916"/>
                  <a:gd name="connsiteY5" fmla="*/ 0 h 30337"/>
                  <a:gd name="connsiteX6" fmla="*/ 151916 w 151916"/>
                  <a:gd name="connsiteY6" fmla="*/ 15179 h 30337"/>
                  <a:gd name="connsiteX7" fmla="*/ 151916 w 151916"/>
                  <a:gd name="connsiteY7" fmla="*/ 15179 h 30337"/>
                  <a:gd name="connsiteX8" fmla="*/ 136758 w 151916"/>
                  <a:gd name="connsiteY8" fmla="*/ 30337 h 3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916" h="30337">
                    <a:moveTo>
                      <a:pt x="136758" y="30337"/>
                    </a:moveTo>
                    <a:lnTo>
                      <a:pt x="15158" y="30337"/>
                    </a:lnTo>
                    <a:cubicBezTo>
                      <a:pt x="6788" y="30337"/>
                      <a:pt x="0" y="23550"/>
                      <a:pt x="0" y="15179"/>
                    </a:cubicBezTo>
                    <a:lnTo>
                      <a:pt x="0" y="15179"/>
                    </a:lnTo>
                    <a:cubicBezTo>
                      <a:pt x="0" y="6809"/>
                      <a:pt x="6788" y="0"/>
                      <a:pt x="15158" y="0"/>
                    </a:cubicBezTo>
                    <a:lnTo>
                      <a:pt x="136758" y="0"/>
                    </a:lnTo>
                    <a:cubicBezTo>
                      <a:pt x="145128" y="0"/>
                      <a:pt x="151916" y="6809"/>
                      <a:pt x="151916" y="15179"/>
                    </a:cubicBezTo>
                    <a:lnTo>
                      <a:pt x="151916" y="15179"/>
                    </a:lnTo>
                    <a:cubicBezTo>
                      <a:pt x="151916" y="23550"/>
                      <a:pt x="145128" y="30337"/>
                      <a:pt x="136758" y="30337"/>
                    </a:cubicBezTo>
                    <a:close/>
                  </a:path>
                </a:pathLst>
              </a:custGeom>
              <a:solidFill>
                <a:srgbClr val="FFFFFF"/>
              </a:solidFill>
              <a:ln w="20815" cap="flat">
                <a:solidFill>
                  <a:srgbClr val="9BCAEB">
                    <a:lumMod val="20000"/>
                    <a:lumOff val="80000"/>
                  </a:srgb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62" name="Free-form: Shape 1607">
                <a:extLst>
                  <a:ext uri="{FF2B5EF4-FFF2-40B4-BE49-F238E27FC236}">
                    <a16:creationId xmlns:a16="http://schemas.microsoft.com/office/drawing/2014/main" id="{F526F105-A458-2DF0-652C-7D196D711E0B}"/>
                  </a:ext>
                </a:extLst>
              </p:cNvPr>
              <p:cNvSpPr/>
              <p:nvPr/>
            </p:nvSpPr>
            <p:spPr>
              <a:xfrm>
                <a:off x="1004377" y="4949943"/>
                <a:ext cx="247097" cy="165666"/>
              </a:xfrm>
              <a:custGeom>
                <a:avLst/>
                <a:gdLst>
                  <a:gd name="connsiteX0" fmla="*/ 244137 w 252070"/>
                  <a:gd name="connsiteY0" fmla="*/ 30909 h 169000"/>
                  <a:gd name="connsiteX1" fmla="*/ 235955 w 252070"/>
                  <a:gd name="connsiteY1" fmla="*/ 34574 h 169000"/>
                  <a:gd name="connsiteX2" fmla="*/ 225148 w 252070"/>
                  <a:gd name="connsiteY2" fmla="*/ 30055 h 169000"/>
                  <a:gd name="connsiteX3" fmla="*/ 225835 w 252070"/>
                  <a:gd name="connsiteY3" fmla="*/ 22767 h 169000"/>
                  <a:gd name="connsiteX4" fmla="*/ 215487 w 252070"/>
                  <a:gd name="connsiteY4" fmla="*/ 7359 h 169000"/>
                  <a:gd name="connsiteX5" fmla="*/ 174738 w 252070"/>
                  <a:gd name="connsiteY5" fmla="*/ 1508 h 169000"/>
                  <a:gd name="connsiteX6" fmla="*/ 172802 w 252070"/>
                  <a:gd name="connsiteY6" fmla="*/ 6214 h 169000"/>
                  <a:gd name="connsiteX7" fmla="*/ 194415 w 252070"/>
                  <a:gd name="connsiteY7" fmla="*/ 40924 h 169000"/>
                  <a:gd name="connsiteX8" fmla="*/ 217361 w 252070"/>
                  <a:gd name="connsiteY8" fmla="*/ 38300 h 169000"/>
                  <a:gd name="connsiteX9" fmla="*/ 222254 w 252070"/>
                  <a:gd name="connsiteY9" fmla="*/ 40653 h 169000"/>
                  <a:gd name="connsiteX10" fmla="*/ 184254 w 252070"/>
                  <a:gd name="connsiteY10" fmla="*/ 56895 h 169000"/>
                  <a:gd name="connsiteX11" fmla="*/ 173510 w 252070"/>
                  <a:gd name="connsiteY11" fmla="*/ 26453 h 169000"/>
                  <a:gd name="connsiteX12" fmla="*/ 122579 w 252070"/>
                  <a:gd name="connsiteY12" fmla="*/ 51 h 169000"/>
                  <a:gd name="connsiteX13" fmla="*/ 3374 w 252070"/>
                  <a:gd name="connsiteY13" fmla="*/ 44693 h 169000"/>
                  <a:gd name="connsiteX14" fmla="*/ 5144 w 252070"/>
                  <a:gd name="connsiteY14" fmla="*/ 60372 h 169000"/>
                  <a:gd name="connsiteX15" fmla="*/ 115250 w 252070"/>
                  <a:gd name="connsiteY15" fmla="*/ 122359 h 169000"/>
                  <a:gd name="connsiteX16" fmla="*/ 178299 w 252070"/>
                  <a:gd name="connsiteY16" fmla="*/ 72157 h 169000"/>
                  <a:gd name="connsiteX17" fmla="*/ 194394 w 252070"/>
                  <a:gd name="connsiteY17" fmla="*/ 69866 h 169000"/>
                  <a:gd name="connsiteX18" fmla="*/ 212030 w 252070"/>
                  <a:gd name="connsiteY18" fmla="*/ 64703 h 169000"/>
                  <a:gd name="connsiteX19" fmla="*/ 205992 w 252070"/>
                  <a:gd name="connsiteY19" fmla="*/ 77904 h 169000"/>
                  <a:gd name="connsiteX20" fmla="*/ 174821 w 252070"/>
                  <a:gd name="connsiteY20" fmla="*/ 98788 h 169000"/>
                  <a:gd name="connsiteX21" fmla="*/ 184525 w 252070"/>
                  <a:gd name="connsiteY21" fmla="*/ 164481 h 169000"/>
                  <a:gd name="connsiteX22" fmla="*/ 191875 w 252070"/>
                  <a:gd name="connsiteY22" fmla="*/ 168292 h 169000"/>
                  <a:gd name="connsiteX23" fmla="*/ 236204 w 252070"/>
                  <a:gd name="connsiteY23" fmla="*/ 118194 h 169000"/>
                  <a:gd name="connsiteX24" fmla="*/ 232831 w 252070"/>
                  <a:gd name="connsiteY24" fmla="*/ 88232 h 169000"/>
                  <a:gd name="connsiteX25" fmla="*/ 224315 w 252070"/>
                  <a:gd name="connsiteY25" fmla="*/ 79923 h 169000"/>
                  <a:gd name="connsiteX26" fmla="*/ 237433 w 252070"/>
                  <a:gd name="connsiteY26" fmla="*/ 55499 h 169000"/>
                  <a:gd name="connsiteX27" fmla="*/ 252071 w 252070"/>
                  <a:gd name="connsiteY27" fmla="*/ 49836 h 169000"/>
                  <a:gd name="connsiteX28" fmla="*/ 244137 w 252070"/>
                  <a:gd name="connsiteY28" fmla="*/ 30909 h 169000"/>
                  <a:gd name="connsiteX29" fmla="*/ 149898 w 252070"/>
                  <a:gd name="connsiteY29" fmla="*/ 127689 h 169000"/>
                  <a:gd name="connsiteX30" fmla="*/ 149898 w 252070"/>
                  <a:gd name="connsiteY30" fmla="*/ 127356 h 169000"/>
                  <a:gd name="connsiteX31" fmla="*/ 150626 w 252070"/>
                  <a:gd name="connsiteY31" fmla="*/ 127980 h 169000"/>
                  <a:gd name="connsiteX32" fmla="*/ 149898 w 252070"/>
                  <a:gd name="connsiteY32" fmla="*/ 127689 h 16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070" h="169000">
                    <a:moveTo>
                      <a:pt x="244137" y="30909"/>
                    </a:moveTo>
                    <a:cubicBezTo>
                      <a:pt x="242305" y="31742"/>
                      <a:pt x="239515" y="32991"/>
                      <a:pt x="235955" y="34574"/>
                    </a:cubicBezTo>
                    <a:cubicBezTo>
                      <a:pt x="232540" y="33282"/>
                      <a:pt x="228667" y="31637"/>
                      <a:pt x="225148" y="30055"/>
                    </a:cubicBezTo>
                    <a:cubicBezTo>
                      <a:pt x="225793" y="27702"/>
                      <a:pt x="226147" y="25266"/>
                      <a:pt x="225835" y="22767"/>
                    </a:cubicBezTo>
                    <a:cubicBezTo>
                      <a:pt x="225044" y="16417"/>
                      <a:pt x="221275" y="10815"/>
                      <a:pt x="215487" y="7359"/>
                    </a:cubicBezTo>
                    <a:cubicBezTo>
                      <a:pt x="202223" y="-553"/>
                      <a:pt x="175883" y="1300"/>
                      <a:pt x="174738" y="1508"/>
                    </a:cubicBezTo>
                    <a:cubicBezTo>
                      <a:pt x="174738" y="1508"/>
                      <a:pt x="171365" y="1841"/>
                      <a:pt x="172802" y="6214"/>
                    </a:cubicBezTo>
                    <a:cubicBezTo>
                      <a:pt x="173177" y="7317"/>
                      <a:pt x="180922" y="34781"/>
                      <a:pt x="194415" y="40924"/>
                    </a:cubicBezTo>
                    <a:cubicBezTo>
                      <a:pt x="204826" y="45651"/>
                      <a:pt x="211635" y="42090"/>
                      <a:pt x="217361" y="38300"/>
                    </a:cubicBezTo>
                    <a:cubicBezTo>
                      <a:pt x="218777" y="39092"/>
                      <a:pt x="220526" y="39883"/>
                      <a:pt x="222254" y="40653"/>
                    </a:cubicBezTo>
                    <a:cubicBezTo>
                      <a:pt x="210531" y="45817"/>
                      <a:pt x="196476" y="51897"/>
                      <a:pt x="184254" y="56895"/>
                    </a:cubicBezTo>
                    <a:cubicBezTo>
                      <a:pt x="183608" y="46004"/>
                      <a:pt x="180048" y="35469"/>
                      <a:pt x="173510" y="26453"/>
                    </a:cubicBezTo>
                    <a:cubicBezTo>
                      <a:pt x="161912" y="10441"/>
                      <a:pt x="143360" y="821"/>
                      <a:pt x="122579" y="51"/>
                    </a:cubicBezTo>
                    <a:cubicBezTo>
                      <a:pt x="74835" y="-1698"/>
                      <a:pt x="6185" y="42423"/>
                      <a:pt x="3374" y="44693"/>
                    </a:cubicBezTo>
                    <a:cubicBezTo>
                      <a:pt x="3374" y="44693"/>
                      <a:pt x="-5287" y="50648"/>
                      <a:pt x="5144" y="60372"/>
                    </a:cubicBezTo>
                    <a:cubicBezTo>
                      <a:pt x="7768" y="62808"/>
                      <a:pt x="69588" y="125773"/>
                      <a:pt x="115250" y="122359"/>
                    </a:cubicBezTo>
                    <a:cubicBezTo>
                      <a:pt x="156332" y="119277"/>
                      <a:pt x="167534" y="93000"/>
                      <a:pt x="178299" y="72157"/>
                    </a:cubicBezTo>
                    <a:cubicBezTo>
                      <a:pt x="184358" y="71407"/>
                      <a:pt x="190209" y="70616"/>
                      <a:pt x="194394" y="69866"/>
                    </a:cubicBezTo>
                    <a:cubicBezTo>
                      <a:pt x="198204" y="69200"/>
                      <a:pt x="204742" y="67180"/>
                      <a:pt x="212030" y="64703"/>
                    </a:cubicBezTo>
                    <a:cubicBezTo>
                      <a:pt x="209740" y="69200"/>
                      <a:pt x="207533" y="73885"/>
                      <a:pt x="205992" y="77904"/>
                    </a:cubicBezTo>
                    <a:cubicBezTo>
                      <a:pt x="194935" y="79215"/>
                      <a:pt x="182755" y="81985"/>
                      <a:pt x="174821" y="98788"/>
                    </a:cubicBezTo>
                    <a:cubicBezTo>
                      <a:pt x="164556" y="120547"/>
                      <a:pt x="183817" y="162732"/>
                      <a:pt x="184525" y="164481"/>
                    </a:cubicBezTo>
                    <a:cubicBezTo>
                      <a:pt x="187335" y="171436"/>
                      <a:pt x="191875" y="168292"/>
                      <a:pt x="191875" y="168292"/>
                    </a:cubicBezTo>
                    <a:cubicBezTo>
                      <a:pt x="193519" y="167354"/>
                      <a:pt x="228084" y="141952"/>
                      <a:pt x="236204" y="118194"/>
                    </a:cubicBezTo>
                    <a:cubicBezTo>
                      <a:pt x="239744" y="107866"/>
                      <a:pt x="238516" y="96935"/>
                      <a:pt x="232831" y="88232"/>
                    </a:cubicBezTo>
                    <a:cubicBezTo>
                      <a:pt x="230603" y="84817"/>
                      <a:pt x="227605" y="82172"/>
                      <a:pt x="224315" y="79923"/>
                    </a:cubicBezTo>
                    <a:cubicBezTo>
                      <a:pt x="228500" y="71178"/>
                      <a:pt x="233477" y="61350"/>
                      <a:pt x="237433" y="55499"/>
                    </a:cubicBezTo>
                    <a:cubicBezTo>
                      <a:pt x="243867" y="53043"/>
                      <a:pt x="249281" y="50939"/>
                      <a:pt x="252071" y="49836"/>
                    </a:cubicBezTo>
                    <a:lnTo>
                      <a:pt x="244137" y="30909"/>
                    </a:lnTo>
                    <a:close/>
                    <a:moveTo>
                      <a:pt x="149898" y="127689"/>
                    </a:moveTo>
                    <a:cubicBezTo>
                      <a:pt x="149898" y="127584"/>
                      <a:pt x="149898" y="127460"/>
                      <a:pt x="149898" y="127356"/>
                    </a:cubicBezTo>
                    <a:lnTo>
                      <a:pt x="150626" y="127980"/>
                    </a:lnTo>
                    <a:lnTo>
                      <a:pt x="149898" y="127689"/>
                    </a:lnTo>
                    <a:close/>
                  </a:path>
                </a:pathLst>
              </a:custGeom>
              <a:solidFill>
                <a:srgbClr val="FFFFFF"/>
              </a:solidFill>
              <a:ln w="20815" cap="flat">
                <a:solidFill>
                  <a:srgbClr val="9BCAEB">
                    <a:lumMod val="20000"/>
                    <a:lumOff val="80000"/>
                  </a:srgb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63" name="Free-form: Shape 1608">
                <a:extLst>
                  <a:ext uri="{FF2B5EF4-FFF2-40B4-BE49-F238E27FC236}">
                    <a16:creationId xmlns:a16="http://schemas.microsoft.com/office/drawing/2014/main" id="{9FF2CEAE-ACAE-5CE2-1EB1-1A7C5BF625E3}"/>
                  </a:ext>
                </a:extLst>
              </p:cNvPr>
              <p:cNvSpPr>
                <a:spLocks noChangeAspect="1"/>
              </p:cNvSpPr>
              <p:nvPr/>
            </p:nvSpPr>
            <p:spPr>
              <a:xfrm>
                <a:off x="1231688" y="4570399"/>
                <a:ext cx="2001600" cy="1256322"/>
              </a:xfrm>
              <a:custGeom>
                <a:avLst/>
                <a:gdLst>
                  <a:gd name="connsiteX0" fmla="*/ 371165 w 371522"/>
                  <a:gd name="connsiteY0" fmla="*/ 149376 h 233189"/>
                  <a:gd name="connsiteX1" fmla="*/ 368040 w 371522"/>
                  <a:gd name="connsiteY1" fmla="*/ 129031 h 233189"/>
                  <a:gd name="connsiteX2" fmla="*/ 360518 w 371522"/>
                  <a:gd name="connsiteY2" fmla="*/ 83396 h 233189"/>
                  <a:gd name="connsiteX3" fmla="*/ 360062 w 371522"/>
                  <a:gd name="connsiteY3" fmla="*/ 49194 h 233189"/>
                  <a:gd name="connsiteX4" fmla="*/ 341723 w 371522"/>
                  <a:gd name="connsiteY4" fmla="*/ 26122 h 233189"/>
                  <a:gd name="connsiteX5" fmla="*/ 304743 w 371522"/>
                  <a:gd name="connsiteY5" fmla="*/ 25264 h 233189"/>
                  <a:gd name="connsiteX6" fmla="*/ 286203 w 371522"/>
                  <a:gd name="connsiteY6" fmla="*/ 30140 h 233189"/>
                  <a:gd name="connsiteX7" fmla="*/ 243985 w 371522"/>
                  <a:gd name="connsiteY7" fmla="*/ 33918 h 233189"/>
                  <a:gd name="connsiteX8" fmla="*/ 173328 w 371522"/>
                  <a:gd name="connsiteY8" fmla="*/ 31769 h 233189"/>
                  <a:gd name="connsiteX9" fmla="*/ 131750 w 371522"/>
                  <a:gd name="connsiteY9" fmla="*/ 28846 h 233189"/>
                  <a:gd name="connsiteX10" fmla="*/ 95773 w 371522"/>
                  <a:gd name="connsiteY10" fmla="*/ 26767 h 233189"/>
                  <a:gd name="connsiteX11" fmla="*/ 72774 w 371522"/>
                  <a:gd name="connsiteY11" fmla="*/ 17803 h 233189"/>
                  <a:gd name="connsiteX12" fmla="*/ 71385 w 371522"/>
                  <a:gd name="connsiteY12" fmla="*/ 14406 h 233189"/>
                  <a:gd name="connsiteX13" fmla="*/ 68075 w 371522"/>
                  <a:gd name="connsiteY13" fmla="*/ 2171 h 233189"/>
                  <a:gd name="connsiteX14" fmla="*/ 60977 w 371522"/>
                  <a:gd name="connsiteY14" fmla="*/ 1437 h 233189"/>
                  <a:gd name="connsiteX15" fmla="*/ 56155 w 371522"/>
                  <a:gd name="connsiteY15" fmla="*/ 6702 h 233189"/>
                  <a:gd name="connsiteX16" fmla="*/ 47768 w 371522"/>
                  <a:gd name="connsiteY16" fmla="*/ 10589 h 233189"/>
                  <a:gd name="connsiteX17" fmla="*/ 35779 w 371522"/>
                  <a:gd name="connsiteY17" fmla="*/ 16531 h 233189"/>
                  <a:gd name="connsiteX18" fmla="*/ 27407 w 371522"/>
                  <a:gd name="connsiteY18" fmla="*/ 27451 h 233189"/>
                  <a:gd name="connsiteX19" fmla="*/ 9168 w 371522"/>
                  <a:gd name="connsiteY19" fmla="*/ 59200 h 233189"/>
                  <a:gd name="connsiteX20" fmla="*/ 1291 w 371522"/>
                  <a:gd name="connsiteY20" fmla="*/ 68594 h 233189"/>
                  <a:gd name="connsiteX21" fmla="*/ 118 w 371522"/>
                  <a:gd name="connsiteY21" fmla="*/ 73612 h 233189"/>
                  <a:gd name="connsiteX22" fmla="*/ 3420 w 371522"/>
                  <a:gd name="connsiteY22" fmla="*/ 79472 h 233189"/>
                  <a:gd name="connsiteX23" fmla="*/ 16228 w 371522"/>
                  <a:gd name="connsiteY23" fmla="*/ 83132 h 233189"/>
                  <a:gd name="connsiteX24" fmla="*/ 22786 w 371522"/>
                  <a:gd name="connsiteY24" fmla="*/ 81102 h 233189"/>
                  <a:gd name="connsiteX25" fmla="*/ 27940 w 371522"/>
                  <a:gd name="connsiteY25" fmla="*/ 79522 h 233189"/>
                  <a:gd name="connsiteX26" fmla="*/ 51549 w 371522"/>
                  <a:gd name="connsiteY26" fmla="*/ 77091 h 233189"/>
                  <a:gd name="connsiteX27" fmla="*/ 68577 w 371522"/>
                  <a:gd name="connsiteY27" fmla="*/ 81753 h 233189"/>
                  <a:gd name="connsiteX28" fmla="*/ 91190 w 371522"/>
                  <a:gd name="connsiteY28" fmla="*/ 117436 h 233189"/>
                  <a:gd name="connsiteX29" fmla="*/ 111358 w 371522"/>
                  <a:gd name="connsiteY29" fmla="*/ 150068 h 233189"/>
                  <a:gd name="connsiteX30" fmla="*/ 117276 w 371522"/>
                  <a:gd name="connsiteY30" fmla="*/ 153273 h 233189"/>
                  <a:gd name="connsiteX31" fmla="*/ 125385 w 371522"/>
                  <a:gd name="connsiteY31" fmla="*/ 164326 h 233189"/>
                  <a:gd name="connsiteX32" fmla="*/ 128664 w 371522"/>
                  <a:gd name="connsiteY32" fmla="*/ 185399 h 233189"/>
                  <a:gd name="connsiteX33" fmla="*/ 129003 w 371522"/>
                  <a:gd name="connsiteY33" fmla="*/ 193288 h 233189"/>
                  <a:gd name="connsiteX34" fmla="*/ 113526 w 371522"/>
                  <a:gd name="connsiteY34" fmla="*/ 221523 h 233189"/>
                  <a:gd name="connsiteX35" fmla="*/ 113071 w 371522"/>
                  <a:gd name="connsiteY35" fmla="*/ 221983 h 233189"/>
                  <a:gd name="connsiteX36" fmla="*/ 112145 w 371522"/>
                  <a:gd name="connsiteY36" fmla="*/ 225133 h 233189"/>
                  <a:gd name="connsiteX37" fmla="*/ 114838 w 371522"/>
                  <a:gd name="connsiteY37" fmla="*/ 226312 h 233189"/>
                  <a:gd name="connsiteX38" fmla="*/ 127213 w 371522"/>
                  <a:gd name="connsiteY38" fmla="*/ 225677 h 233189"/>
                  <a:gd name="connsiteX39" fmla="*/ 133424 w 371522"/>
                  <a:gd name="connsiteY39" fmla="*/ 217511 h 233189"/>
                  <a:gd name="connsiteX40" fmla="*/ 135816 w 371522"/>
                  <a:gd name="connsiteY40" fmla="*/ 215513 h 233189"/>
                  <a:gd name="connsiteX41" fmla="*/ 138871 w 371522"/>
                  <a:gd name="connsiteY41" fmla="*/ 213563 h 233189"/>
                  <a:gd name="connsiteX42" fmla="*/ 143616 w 371522"/>
                  <a:gd name="connsiteY42" fmla="*/ 170085 h 233189"/>
                  <a:gd name="connsiteX43" fmla="*/ 145638 w 371522"/>
                  <a:gd name="connsiteY43" fmla="*/ 167092 h 233189"/>
                  <a:gd name="connsiteX44" fmla="*/ 147790 w 371522"/>
                  <a:gd name="connsiteY44" fmla="*/ 169985 h 233189"/>
                  <a:gd name="connsiteX45" fmla="*/ 152095 w 371522"/>
                  <a:gd name="connsiteY45" fmla="*/ 183315 h 233189"/>
                  <a:gd name="connsiteX46" fmla="*/ 155729 w 371522"/>
                  <a:gd name="connsiteY46" fmla="*/ 209285 h 233189"/>
                  <a:gd name="connsiteX47" fmla="*/ 149125 w 371522"/>
                  <a:gd name="connsiteY47" fmla="*/ 223342 h 233189"/>
                  <a:gd name="connsiteX48" fmla="*/ 145792 w 371522"/>
                  <a:gd name="connsiteY48" fmla="*/ 226903 h 233189"/>
                  <a:gd name="connsiteX49" fmla="*/ 147566 w 371522"/>
                  <a:gd name="connsiteY49" fmla="*/ 231289 h 233189"/>
                  <a:gd name="connsiteX50" fmla="*/ 164062 w 371522"/>
                  <a:gd name="connsiteY50" fmla="*/ 230543 h 233189"/>
                  <a:gd name="connsiteX51" fmla="*/ 169038 w 371522"/>
                  <a:gd name="connsiteY51" fmla="*/ 221564 h 233189"/>
                  <a:gd name="connsiteX52" fmla="*/ 168259 w 371522"/>
                  <a:gd name="connsiteY52" fmla="*/ 216993 h 233189"/>
                  <a:gd name="connsiteX53" fmla="*/ 172124 w 371522"/>
                  <a:gd name="connsiteY53" fmla="*/ 217814 h 233189"/>
                  <a:gd name="connsiteX54" fmla="*/ 171198 w 371522"/>
                  <a:gd name="connsiteY54" fmla="*/ 212353 h 233189"/>
                  <a:gd name="connsiteX55" fmla="*/ 167001 w 371522"/>
                  <a:gd name="connsiteY55" fmla="*/ 188952 h 233189"/>
                  <a:gd name="connsiteX56" fmla="*/ 167873 w 371522"/>
                  <a:gd name="connsiteY56" fmla="*/ 181647 h 233189"/>
                  <a:gd name="connsiteX57" fmla="*/ 168706 w 371522"/>
                  <a:gd name="connsiteY57" fmla="*/ 171803 h 233189"/>
                  <a:gd name="connsiteX58" fmla="*/ 167001 w 371522"/>
                  <a:gd name="connsiteY58" fmla="*/ 146863 h 233189"/>
                  <a:gd name="connsiteX59" fmla="*/ 172155 w 371522"/>
                  <a:gd name="connsiteY59" fmla="*/ 142439 h 233189"/>
                  <a:gd name="connsiteX60" fmla="*/ 188095 w 371522"/>
                  <a:gd name="connsiteY60" fmla="*/ 143554 h 233189"/>
                  <a:gd name="connsiteX61" fmla="*/ 230460 w 371522"/>
                  <a:gd name="connsiteY61" fmla="*/ 148824 h 233189"/>
                  <a:gd name="connsiteX62" fmla="*/ 269623 w 371522"/>
                  <a:gd name="connsiteY62" fmla="*/ 141405 h 233189"/>
                  <a:gd name="connsiteX63" fmla="*/ 283110 w 371522"/>
                  <a:gd name="connsiteY63" fmla="*/ 160686 h 233189"/>
                  <a:gd name="connsiteX64" fmla="*/ 283086 w 371522"/>
                  <a:gd name="connsiteY64" fmla="*/ 161093 h 233189"/>
                  <a:gd name="connsiteX65" fmla="*/ 286628 w 371522"/>
                  <a:gd name="connsiteY65" fmla="*/ 171077 h 233189"/>
                  <a:gd name="connsiteX66" fmla="*/ 289922 w 371522"/>
                  <a:gd name="connsiteY66" fmla="*/ 164657 h 233189"/>
                  <a:gd name="connsiteX67" fmla="*/ 289945 w 371522"/>
                  <a:gd name="connsiteY67" fmla="*/ 164674 h 233189"/>
                  <a:gd name="connsiteX68" fmla="*/ 292345 w 371522"/>
                  <a:gd name="connsiteY68" fmla="*/ 164835 h 233189"/>
                  <a:gd name="connsiteX69" fmla="*/ 294551 w 371522"/>
                  <a:gd name="connsiteY69" fmla="*/ 165522 h 233189"/>
                  <a:gd name="connsiteX70" fmla="*/ 297931 w 371522"/>
                  <a:gd name="connsiteY70" fmla="*/ 173117 h 233189"/>
                  <a:gd name="connsiteX71" fmla="*/ 301248 w 371522"/>
                  <a:gd name="connsiteY71" fmla="*/ 166255 h 233189"/>
                  <a:gd name="connsiteX72" fmla="*/ 301472 w 371522"/>
                  <a:gd name="connsiteY72" fmla="*/ 166278 h 233189"/>
                  <a:gd name="connsiteX73" fmla="*/ 309211 w 371522"/>
                  <a:gd name="connsiteY73" fmla="*/ 165268 h 233189"/>
                  <a:gd name="connsiteX74" fmla="*/ 306572 w 371522"/>
                  <a:gd name="connsiteY74" fmla="*/ 191440 h 233189"/>
                  <a:gd name="connsiteX75" fmla="*/ 285100 w 371522"/>
                  <a:gd name="connsiteY75" fmla="*/ 222283 h 233189"/>
                  <a:gd name="connsiteX76" fmla="*/ 283572 w 371522"/>
                  <a:gd name="connsiteY76" fmla="*/ 225356 h 233189"/>
                  <a:gd name="connsiteX77" fmla="*/ 286705 w 371522"/>
                  <a:gd name="connsiteY77" fmla="*/ 227088 h 233189"/>
                  <a:gd name="connsiteX78" fmla="*/ 300068 w 371522"/>
                  <a:gd name="connsiteY78" fmla="*/ 227101 h 233189"/>
                  <a:gd name="connsiteX79" fmla="*/ 304605 w 371522"/>
                  <a:gd name="connsiteY79" fmla="*/ 224487 h 233189"/>
                  <a:gd name="connsiteX80" fmla="*/ 309434 w 371522"/>
                  <a:gd name="connsiteY80" fmla="*/ 215066 h 233189"/>
                  <a:gd name="connsiteX81" fmla="*/ 313655 w 371522"/>
                  <a:gd name="connsiteY81" fmla="*/ 209713 h 233189"/>
                  <a:gd name="connsiteX82" fmla="*/ 315051 w 371522"/>
                  <a:gd name="connsiteY82" fmla="*/ 204227 h 233189"/>
                  <a:gd name="connsiteX83" fmla="*/ 326578 w 371522"/>
                  <a:gd name="connsiteY83" fmla="*/ 177682 h 233189"/>
                  <a:gd name="connsiteX84" fmla="*/ 331832 w 371522"/>
                  <a:gd name="connsiteY84" fmla="*/ 164371 h 233189"/>
                  <a:gd name="connsiteX85" fmla="*/ 335805 w 371522"/>
                  <a:gd name="connsiteY85" fmla="*/ 164200 h 233189"/>
                  <a:gd name="connsiteX86" fmla="*/ 341121 w 371522"/>
                  <a:gd name="connsiteY86" fmla="*/ 179112 h 233189"/>
                  <a:gd name="connsiteX87" fmla="*/ 340095 w 371522"/>
                  <a:gd name="connsiteY87" fmla="*/ 212587 h 233189"/>
                  <a:gd name="connsiteX88" fmla="*/ 331176 w 371522"/>
                  <a:gd name="connsiteY88" fmla="*/ 229431 h 233189"/>
                  <a:gd name="connsiteX89" fmla="*/ 328846 w 371522"/>
                  <a:gd name="connsiteY89" fmla="*/ 232177 h 233189"/>
                  <a:gd name="connsiteX90" fmla="*/ 329224 w 371522"/>
                  <a:gd name="connsiteY90" fmla="*/ 233180 h 233189"/>
                  <a:gd name="connsiteX91" fmla="*/ 344477 w 371522"/>
                  <a:gd name="connsiteY91" fmla="*/ 233171 h 233189"/>
                  <a:gd name="connsiteX92" fmla="*/ 351684 w 371522"/>
                  <a:gd name="connsiteY92" fmla="*/ 225691 h 233189"/>
                  <a:gd name="connsiteX93" fmla="*/ 351120 w 371522"/>
                  <a:gd name="connsiteY93" fmla="*/ 221172 h 233189"/>
                  <a:gd name="connsiteX94" fmla="*/ 351784 w 371522"/>
                  <a:gd name="connsiteY94" fmla="*/ 217965 h 233189"/>
                  <a:gd name="connsiteX95" fmla="*/ 356027 w 371522"/>
                  <a:gd name="connsiteY95" fmla="*/ 219324 h 233189"/>
                  <a:gd name="connsiteX96" fmla="*/ 356475 w 371522"/>
                  <a:gd name="connsiteY96" fmla="*/ 215352 h 233189"/>
                  <a:gd name="connsiteX97" fmla="*/ 355703 w 371522"/>
                  <a:gd name="connsiteY97" fmla="*/ 206996 h 233189"/>
                  <a:gd name="connsiteX98" fmla="*/ 358489 w 371522"/>
                  <a:gd name="connsiteY98" fmla="*/ 168618 h 233189"/>
                  <a:gd name="connsiteX99" fmla="*/ 359137 w 371522"/>
                  <a:gd name="connsiteY99" fmla="*/ 162274 h 233189"/>
                  <a:gd name="connsiteX100" fmla="*/ 359777 w 371522"/>
                  <a:gd name="connsiteY100" fmla="*/ 162288 h 233189"/>
                  <a:gd name="connsiteX101" fmla="*/ 361505 w 371522"/>
                  <a:gd name="connsiteY101" fmla="*/ 167703 h 233189"/>
                  <a:gd name="connsiteX102" fmla="*/ 365525 w 371522"/>
                  <a:gd name="connsiteY102" fmla="*/ 170831 h 233189"/>
                  <a:gd name="connsiteX103" fmla="*/ 369383 w 371522"/>
                  <a:gd name="connsiteY103" fmla="*/ 168116 h 233189"/>
                  <a:gd name="connsiteX104" fmla="*/ 371404 w 371522"/>
                  <a:gd name="connsiteY104" fmla="*/ 156797 h 233189"/>
                  <a:gd name="connsiteX105" fmla="*/ 371165 w 371522"/>
                  <a:gd name="connsiteY105" fmla="*/ 149376 h 233189"/>
                  <a:gd name="connsiteX106" fmla="*/ 356151 w 371522"/>
                  <a:gd name="connsiteY106" fmla="*/ 144020 h 233189"/>
                  <a:gd name="connsiteX107" fmla="*/ 349932 w 371522"/>
                  <a:gd name="connsiteY107" fmla="*/ 132887 h 233189"/>
                  <a:gd name="connsiteX108" fmla="*/ 350395 w 371522"/>
                  <a:gd name="connsiteY108" fmla="*/ 98342 h 233189"/>
                  <a:gd name="connsiteX109" fmla="*/ 353057 w 371522"/>
                  <a:gd name="connsiteY109" fmla="*/ 87120 h 233189"/>
                  <a:gd name="connsiteX110" fmla="*/ 353690 w 371522"/>
                  <a:gd name="connsiteY110" fmla="*/ 89305 h 233189"/>
                  <a:gd name="connsiteX111" fmla="*/ 354870 w 371522"/>
                  <a:gd name="connsiteY111" fmla="*/ 122419 h 233189"/>
                  <a:gd name="connsiteX112" fmla="*/ 355240 w 371522"/>
                  <a:gd name="connsiteY112" fmla="*/ 125925 h 233189"/>
                  <a:gd name="connsiteX113" fmla="*/ 356151 w 371522"/>
                  <a:gd name="connsiteY113" fmla="*/ 144020 h 23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71522" h="233189">
                    <a:moveTo>
                      <a:pt x="371165" y="149376"/>
                    </a:moveTo>
                    <a:cubicBezTo>
                      <a:pt x="372291" y="142209"/>
                      <a:pt x="370625" y="135630"/>
                      <a:pt x="368040" y="129031"/>
                    </a:cubicBezTo>
                    <a:cubicBezTo>
                      <a:pt x="362308" y="114377"/>
                      <a:pt x="360163" y="99126"/>
                      <a:pt x="360518" y="83396"/>
                    </a:cubicBezTo>
                    <a:cubicBezTo>
                      <a:pt x="360772" y="72001"/>
                      <a:pt x="360749" y="60564"/>
                      <a:pt x="360062" y="49194"/>
                    </a:cubicBezTo>
                    <a:cubicBezTo>
                      <a:pt x="359407" y="38337"/>
                      <a:pt x="351298" y="28184"/>
                      <a:pt x="341723" y="26122"/>
                    </a:cubicBezTo>
                    <a:cubicBezTo>
                      <a:pt x="329525" y="23494"/>
                      <a:pt x="317065" y="23247"/>
                      <a:pt x="304743" y="25264"/>
                    </a:cubicBezTo>
                    <a:cubicBezTo>
                      <a:pt x="298463" y="26292"/>
                      <a:pt x="292484" y="29365"/>
                      <a:pt x="286203" y="30140"/>
                    </a:cubicBezTo>
                    <a:cubicBezTo>
                      <a:pt x="272185" y="31868"/>
                      <a:pt x="258073" y="32869"/>
                      <a:pt x="243985" y="33918"/>
                    </a:cubicBezTo>
                    <a:cubicBezTo>
                      <a:pt x="220368" y="35675"/>
                      <a:pt x="196844" y="34638"/>
                      <a:pt x="173328" y="31769"/>
                    </a:cubicBezTo>
                    <a:cubicBezTo>
                      <a:pt x="159548" y="30087"/>
                      <a:pt x="145800" y="27722"/>
                      <a:pt x="131750" y="28846"/>
                    </a:cubicBezTo>
                    <a:cubicBezTo>
                      <a:pt x="119706" y="29810"/>
                      <a:pt x="107508" y="30251"/>
                      <a:pt x="95773" y="26767"/>
                    </a:cubicBezTo>
                    <a:cubicBezTo>
                      <a:pt x="87911" y="24431"/>
                      <a:pt x="80366" y="20984"/>
                      <a:pt x="72774" y="17803"/>
                    </a:cubicBezTo>
                    <a:cubicBezTo>
                      <a:pt x="71956" y="17459"/>
                      <a:pt x="71346" y="15556"/>
                      <a:pt x="71385" y="14406"/>
                    </a:cubicBezTo>
                    <a:cubicBezTo>
                      <a:pt x="71562" y="9939"/>
                      <a:pt x="71246" y="5699"/>
                      <a:pt x="68075" y="2171"/>
                    </a:cubicBezTo>
                    <a:cubicBezTo>
                      <a:pt x="65776" y="-382"/>
                      <a:pt x="63577" y="-756"/>
                      <a:pt x="60977" y="1437"/>
                    </a:cubicBezTo>
                    <a:cubicBezTo>
                      <a:pt x="59172" y="2959"/>
                      <a:pt x="57582" y="4808"/>
                      <a:pt x="56155" y="6702"/>
                    </a:cubicBezTo>
                    <a:cubicBezTo>
                      <a:pt x="53362" y="10401"/>
                      <a:pt x="49990" y="10427"/>
                      <a:pt x="47768" y="10589"/>
                    </a:cubicBezTo>
                    <a:cubicBezTo>
                      <a:pt x="45546" y="10752"/>
                      <a:pt x="40554" y="11311"/>
                      <a:pt x="35779" y="16531"/>
                    </a:cubicBezTo>
                    <a:cubicBezTo>
                      <a:pt x="32685" y="19924"/>
                      <a:pt x="29012" y="23335"/>
                      <a:pt x="27407" y="27451"/>
                    </a:cubicBezTo>
                    <a:cubicBezTo>
                      <a:pt x="22878" y="39002"/>
                      <a:pt x="17293" y="49789"/>
                      <a:pt x="9168" y="59200"/>
                    </a:cubicBezTo>
                    <a:cubicBezTo>
                      <a:pt x="6491" y="62295"/>
                      <a:pt x="3675" y="65290"/>
                      <a:pt x="1291" y="68594"/>
                    </a:cubicBezTo>
                    <a:cubicBezTo>
                      <a:pt x="334" y="69911"/>
                      <a:pt x="-268" y="72105"/>
                      <a:pt x="118" y="73612"/>
                    </a:cubicBezTo>
                    <a:cubicBezTo>
                      <a:pt x="643" y="75713"/>
                      <a:pt x="2093" y="77654"/>
                      <a:pt x="3420" y="79472"/>
                    </a:cubicBezTo>
                    <a:cubicBezTo>
                      <a:pt x="6684" y="83963"/>
                      <a:pt x="11668" y="83249"/>
                      <a:pt x="16228" y="83132"/>
                    </a:cubicBezTo>
                    <a:cubicBezTo>
                      <a:pt x="18427" y="83075"/>
                      <a:pt x="20595" y="81809"/>
                      <a:pt x="22786" y="81102"/>
                    </a:cubicBezTo>
                    <a:cubicBezTo>
                      <a:pt x="24499" y="80549"/>
                      <a:pt x="26181" y="79710"/>
                      <a:pt x="27940" y="79522"/>
                    </a:cubicBezTo>
                    <a:cubicBezTo>
                      <a:pt x="35817" y="78679"/>
                      <a:pt x="43857" y="78732"/>
                      <a:pt x="51549" y="77091"/>
                    </a:cubicBezTo>
                    <a:cubicBezTo>
                      <a:pt x="58469" y="75613"/>
                      <a:pt x="63315" y="77111"/>
                      <a:pt x="68577" y="81753"/>
                    </a:cubicBezTo>
                    <a:cubicBezTo>
                      <a:pt x="79671" y="91547"/>
                      <a:pt x="88073" y="102773"/>
                      <a:pt x="91190" y="117436"/>
                    </a:cubicBezTo>
                    <a:cubicBezTo>
                      <a:pt x="94014" y="130761"/>
                      <a:pt x="101012" y="141460"/>
                      <a:pt x="111358" y="150068"/>
                    </a:cubicBezTo>
                    <a:cubicBezTo>
                      <a:pt x="113056" y="151480"/>
                      <a:pt x="115170" y="152598"/>
                      <a:pt x="117276" y="153273"/>
                    </a:cubicBezTo>
                    <a:cubicBezTo>
                      <a:pt x="125400" y="155876"/>
                      <a:pt x="125508" y="155789"/>
                      <a:pt x="125385" y="164326"/>
                    </a:cubicBezTo>
                    <a:cubicBezTo>
                      <a:pt x="125277" y="171551"/>
                      <a:pt x="125732" y="178582"/>
                      <a:pt x="128664" y="185399"/>
                    </a:cubicBezTo>
                    <a:cubicBezTo>
                      <a:pt x="129644" y="187674"/>
                      <a:pt x="129505" y="190750"/>
                      <a:pt x="129003" y="193288"/>
                    </a:cubicBezTo>
                    <a:cubicBezTo>
                      <a:pt x="126835" y="204287"/>
                      <a:pt x="122615" y="214270"/>
                      <a:pt x="113526" y="221523"/>
                    </a:cubicBezTo>
                    <a:cubicBezTo>
                      <a:pt x="113356" y="221658"/>
                      <a:pt x="113140" y="221799"/>
                      <a:pt x="113071" y="221983"/>
                    </a:cubicBezTo>
                    <a:cubicBezTo>
                      <a:pt x="112693" y="223037"/>
                      <a:pt x="111929" y="224201"/>
                      <a:pt x="112145" y="225133"/>
                    </a:cubicBezTo>
                    <a:cubicBezTo>
                      <a:pt x="112284" y="225723"/>
                      <a:pt x="113897" y="226329"/>
                      <a:pt x="114838" y="226312"/>
                    </a:cubicBezTo>
                    <a:cubicBezTo>
                      <a:pt x="118966" y="226240"/>
                      <a:pt x="123116" y="226145"/>
                      <a:pt x="127213" y="225677"/>
                    </a:cubicBezTo>
                    <a:cubicBezTo>
                      <a:pt x="132483" y="225075"/>
                      <a:pt x="134049" y="222769"/>
                      <a:pt x="133424" y="217511"/>
                    </a:cubicBezTo>
                    <a:cubicBezTo>
                      <a:pt x="133223" y="215779"/>
                      <a:pt x="133385" y="214227"/>
                      <a:pt x="135816" y="215513"/>
                    </a:cubicBezTo>
                    <a:cubicBezTo>
                      <a:pt x="137961" y="216646"/>
                      <a:pt x="138887" y="215793"/>
                      <a:pt x="138871" y="213563"/>
                    </a:cubicBezTo>
                    <a:cubicBezTo>
                      <a:pt x="138763" y="198884"/>
                      <a:pt x="139072" y="184247"/>
                      <a:pt x="143616" y="170085"/>
                    </a:cubicBezTo>
                    <a:cubicBezTo>
                      <a:pt x="143971" y="168985"/>
                      <a:pt x="144951" y="168085"/>
                      <a:pt x="145638" y="167092"/>
                    </a:cubicBezTo>
                    <a:cubicBezTo>
                      <a:pt x="146370" y="168051"/>
                      <a:pt x="147412" y="168902"/>
                      <a:pt x="147790" y="169985"/>
                    </a:cubicBezTo>
                    <a:cubicBezTo>
                      <a:pt x="149333" y="174391"/>
                      <a:pt x="150614" y="178888"/>
                      <a:pt x="152095" y="183315"/>
                    </a:cubicBezTo>
                    <a:cubicBezTo>
                      <a:pt x="154927" y="191752"/>
                      <a:pt x="156578" y="200351"/>
                      <a:pt x="155729" y="209285"/>
                    </a:cubicBezTo>
                    <a:cubicBezTo>
                      <a:pt x="155204" y="214730"/>
                      <a:pt x="153577" y="219683"/>
                      <a:pt x="149125" y="223342"/>
                    </a:cubicBezTo>
                    <a:cubicBezTo>
                      <a:pt x="147883" y="224368"/>
                      <a:pt x="146772" y="225612"/>
                      <a:pt x="145792" y="226903"/>
                    </a:cubicBezTo>
                    <a:cubicBezTo>
                      <a:pt x="143894" y="229415"/>
                      <a:pt x="144426" y="231200"/>
                      <a:pt x="147566" y="231289"/>
                    </a:cubicBezTo>
                    <a:cubicBezTo>
                      <a:pt x="153067" y="231447"/>
                      <a:pt x="158653" y="231394"/>
                      <a:pt x="164062" y="230543"/>
                    </a:cubicBezTo>
                    <a:cubicBezTo>
                      <a:pt x="168737" y="229808"/>
                      <a:pt x="170311" y="226133"/>
                      <a:pt x="169038" y="221564"/>
                    </a:cubicBezTo>
                    <a:cubicBezTo>
                      <a:pt x="168660" y="220203"/>
                      <a:pt x="168552" y="218767"/>
                      <a:pt x="168259" y="216993"/>
                    </a:cubicBezTo>
                    <a:cubicBezTo>
                      <a:pt x="169794" y="217320"/>
                      <a:pt x="170635" y="217498"/>
                      <a:pt x="172124" y="217814"/>
                    </a:cubicBezTo>
                    <a:cubicBezTo>
                      <a:pt x="171762" y="215672"/>
                      <a:pt x="171507" y="214009"/>
                      <a:pt x="171198" y="212353"/>
                    </a:cubicBezTo>
                    <a:cubicBezTo>
                      <a:pt x="169771" y="204557"/>
                      <a:pt x="168174" y="196786"/>
                      <a:pt x="167001" y="188952"/>
                    </a:cubicBezTo>
                    <a:cubicBezTo>
                      <a:pt x="166646" y="186593"/>
                      <a:pt x="166978" y="183856"/>
                      <a:pt x="167873" y="181647"/>
                    </a:cubicBezTo>
                    <a:cubicBezTo>
                      <a:pt x="169216" y="178340"/>
                      <a:pt x="169316" y="175241"/>
                      <a:pt x="168706" y="171803"/>
                    </a:cubicBezTo>
                    <a:cubicBezTo>
                      <a:pt x="167248" y="163569"/>
                      <a:pt x="165721" y="155322"/>
                      <a:pt x="167001" y="146863"/>
                    </a:cubicBezTo>
                    <a:cubicBezTo>
                      <a:pt x="167487" y="143700"/>
                      <a:pt x="168892" y="142188"/>
                      <a:pt x="172155" y="142439"/>
                    </a:cubicBezTo>
                    <a:cubicBezTo>
                      <a:pt x="177471" y="142846"/>
                      <a:pt x="182810" y="142933"/>
                      <a:pt x="188095" y="143554"/>
                    </a:cubicBezTo>
                    <a:cubicBezTo>
                      <a:pt x="202230" y="145215"/>
                      <a:pt x="216318" y="147282"/>
                      <a:pt x="230460" y="148824"/>
                    </a:cubicBezTo>
                    <a:cubicBezTo>
                      <a:pt x="244247" y="150327"/>
                      <a:pt x="257518" y="148768"/>
                      <a:pt x="269623" y="141405"/>
                    </a:cubicBezTo>
                    <a:cubicBezTo>
                      <a:pt x="271645" y="149375"/>
                      <a:pt x="276474" y="156225"/>
                      <a:pt x="283110" y="160686"/>
                    </a:cubicBezTo>
                    <a:cubicBezTo>
                      <a:pt x="283110" y="160829"/>
                      <a:pt x="283086" y="160949"/>
                      <a:pt x="283086" y="161093"/>
                    </a:cubicBezTo>
                    <a:cubicBezTo>
                      <a:pt x="283086" y="166607"/>
                      <a:pt x="284668" y="171077"/>
                      <a:pt x="286628" y="171077"/>
                    </a:cubicBezTo>
                    <a:cubicBezTo>
                      <a:pt x="288140" y="171077"/>
                      <a:pt x="289413" y="168399"/>
                      <a:pt x="289922" y="164657"/>
                    </a:cubicBezTo>
                    <a:cubicBezTo>
                      <a:pt x="289930" y="164661"/>
                      <a:pt x="289938" y="164671"/>
                      <a:pt x="289945" y="164674"/>
                    </a:cubicBezTo>
                    <a:cubicBezTo>
                      <a:pt x="290833" y="164952"/>
                      <a:pt x="291620" y="164962"/>
                      <a:pt x="292345" y="164835"/>
                    </a:cubicBezTo>
                    <a:cubicBezTo>
                      <a:pt x="293086" y="165050"/>
                      <a:pt x="293788" y="165358"/>
                      <a:pt x="294551" y="165522"/>
                    </a:cubicBezTo>
                    <a:cubicBezTo>
                      <a:pt x="294937" y="169848"/>
                      <a:pt x="296272" y="173117"/>
                      <a:pt x="297931" y="173117"/>
                    </a:cubicBezTo>
                    <a:cubicBezTo>
                      <a:pt x="299497" y="173117"/>
                      <a:pt x="300778" y="170216"/>
                      <a:pt x="301248" y="166255"/>
                    </a:cubicBezTo>
                    <a:cubicBezTo>
                      <a:pt x="301326" y="166255"/>
                      <a:pt x="301395" y="166278"/>
                      <a:pt x="301472" y="166278"/>
                    </a:cubicBezTo>
                    <a:cubicBezTo>
                      <a:pt x="304157" y="166278"/>
                      <a:pt x="306719" y="165871"/>
                      <a:pt x="309211" y="165268"/>
                    </a:cubicBezTo>
                    <a:cubicBezTo>
                      <a:pt x="309874" y="172939"/>
                      <a:pt x="308671" y="186440"/>
                      <a:pt x="306572" y="191440"/>
                    </a:cubicBezTo>
                    <a:cubicBezTo>
                      <a:pt x="301619" y="203230"/>
                      <a:pt x="296164" y="214692"/>
                      <a:pt x="285100" y="222283"/>
                    </a:cubicBezTo>
                    <a:cubicBezTo>
                      <a:pt x="284228" y="222884"/>
                      <a:pt x="283264" y="224669"/>
                      <a:pt x="283572" y="225356"/>
                    </a:cubicBezTo>
                    <a:cubicBezTo>
                      <a:pt x="283966" y="226248"/>
                      <a:pt x="285579" y="227035"/>
                      <a:pt x="286705" y="227088"/>
                    </a:cubicBezTo>
                    <a:cubicBezTo>
                      <a:pt x="291149" y="227299"/>
                      <a:pt x="295632" y="227437"/>
                      <a:pt x="300068" y="227101"/>
                    </a:cubicBezTo>
                    <a:cubicBezTo>
                      <a:pt x="301673" y="226979"/>
                      <a:pt x="303717" y="225815"/>
                      <a:pt x="304605" y="224487"/>
                    </a:cubicBezTo>
                    <a:cubicBezTo>
                      <a:pt x="306503" y="221644"/>
                      <a:pt x="307783" y="218385"/>
                      <a:pt x="309434" y="215066"/>
                    </a:cubicBezTo>
                    <a:cubicBezTo>
                      <a:pt x="313824" y="215537"/>
                      <a:pt x="314056" y="215108"/>
                      <a:pt x="313655" y="209713"/>
                    </a:cubicBezTo>
                    <a:cubicBezTo>
                      <a:pt x="313524" y="207913"/>
                      <a:pt x="314102" y="205783"/>
                      <a:pt x="315051" y="204227"/>
                    </a:cubicBezTo>
                    <a:cubicBezTo>
                      <a:pt x="320128" y="195896"/>
                      <a:pt x="323484" y="186866"/>
                      <a:pt x="326578" y="177682"/>
                    </a:cubicBezTo>
                    <a:cubicBezTo>
                      <a:pt x="328098" y="173164"/>
                      <a:pt x="329849" y="168703"/>
                      <a:pt x="331832" y="164371"/>
                    </a:cubicBezTo>
                    <a:cubicBezTo>
                      <a:pt x="332989" y="161844"/>
                      <a:pt x="334455" y="161881"/>
                      <a:pt x="335805" y="164200"/>
                    </a:cubicBezTo>
                    <a:cubicBezTo>
                      <a:pt x="338498" y="168827"/>
                      <a:pt x="340419" y="173681"/>
                      <a:pt x="341121" y="179112"/>
                    </a:cubicBezTo>
                    <a:cubicBezTo>
                      <a:pt x="342564" y="190358"/>
                      <a:pt x="341468" y="201427"/>
                      <a:pt x="340095" y="212587"/>
                    </a:cubicBezTo>
                    <a:cubicBezTo>
                      <a:pt x="339239" y="219554"/>
                      <a:pt x="336068" y="224825"/>
                      <a:pt x="331176" y="229431"/>
                    </a:cubicBezTo>
                    <a:cubicBezTo>
                      <a:pt x="330304" y="230248"/>
                      <a:pt x="329618" y="231256"/>
                      <a:pt x="328846" y="232177"/>
                    </a:cubicBezTo>
                    <a:cubicBezTo>
                      <a:pt x="328977" y="232511"/>
                      <a:pt x="329101" y="232845"/>
                      <a:pt x="329224" y="233180"/>
                    </a:cubicBezTo>
                    <a:cubicBezTo>
                      <a:pt x="334309" y="233180"/>
                      <a:pt x="339393" y="233208"/>
                      <a:pt x="344477" y="233171"/>
                    </a:cubicBezTo>
                    <a:cubicBezTo>
                      <a:pt x="348520" y="233141"/>
                      <a:pt x="351807" y="229763"/>
                      <a:pt x="351684" y="225691"/>
                    </a:cubicBezTo>
                    <a:cubicBezTo>
                      <a:pt x="351645" y="224181"/>
                      <a:pt x="351113" y="222678"/>
                      <a:pt x="351120" y="221172"/>
                    </a:cubicBezTo>
                    <a:cubicBezTo>
                      <a:pt x="351120" y="219968"/>
                      <a:pt x="351607" y="218764"/>
                      <a:pt x="351784" y="217965"/>
                    </a:cubicBezTo>
                    <a:cubicBezTo>
                      <a:pt x="353659" y="218565"/>
                      <a:pt x="354839" y="218944"/>
                      <a:pt x="356027" y="219324"/>
                    </a:cubicBezTo>
                    <a:cubicBezTo>
                      <a:pt x="356189" y="217999"/>
                      <a:pt x="356552" y="216663"/>
                      <a:pt x="356475" y="215352"/>
                    </a:cubicBezTo>
                    <a:cubicBezTo>
                      <a:pt x="356313" y="212558"/>
                      <a:pt x="355534" y="209753"/>
                      <a:pt x="355703" y="206996"/>
                    </a:cubicBezTo>
                    <a:cubicBezTo>
                      <a:pt x="356498" y="194195"/>
                      <a:pt x="357524" y="181408"/>
                      <a:pt x="358489" y="168618"/>
                    </a:cubicBezTo>
                    <a:cubicBezTo>
                      <a:pt x="358651" y="166499"/>
                      <a:pt x="358921" y="164389"/>
                      <a:pt x="359137" y="162274"/>
                    </a:cubicBezTo>
                    <a:cubicBezTo>
                      <a:pt x="359353" y="162279"/>
                      <a:pt x="359569" y="162283"/>
                      <a:pt x="359777" y="162288"/>
                    </a:cubicBezTo>
                    <a:cubicBezTo>
                      <a:pt x="360325" y="164114"/>
                      <a:pt x="360518" y="166157"/>
                      <a:pt x="361505" y="167703"/>
                    </a:cubicBezTo>
                    <a:cubicBezTo>
                      <a:pt x="362393" y="169102"/>
                      <a:pt x="364067" y="170690"/>
                      <a:pt x="365525" y="170831"/>
                    </a:cubicBezTo>
                    <a:cubicBezTo>
                      <a:pt x="366759" y="170952"/>
                      <a:pt x="369012" y="169368"/>
                      <a:pt x="369383" y="168116"/>
                    </a:cubicBezTo>
                    <a:cubicBezTo>
                      <a:pt x="370463" y="164459"/>
                      <a:pt x="371026" y="160609"/>
                      <a:pt x="371404" y="156797"/>
                    </a:cubicBezTo>
                    <a:cubicBezTo>
                      <a:pt x="371651" y="154354"/>
                      <a:pt x="370795" y="151777"/>
                      <a:pt x="371165" y="149376"/>
                    </a:cubicBezTo>
                    <a:close/>
                    <a:moveTo>
                      <a:pt x="356151" y="144020"/>
                    </a:moveTo>
                    <a:cubicBezTo>
                      <a:pt x="352934" y="140885"/>
                      <a:pt x="351059" y="137126"/>
                      <a:pt x="349932" y="132887"/>
                    </a:cubicBezTo>
                    <a:cubicBezTo>
                      <a:pt x="346846" y="121312"/>
                      <a:pt x="348042" y="109830"/>
                      <a:pt x="350395" y="98342"/>
                    </a:cubicBezTo>
                    <a:cubicBezTo>
                      <a:pt x="351151" y="94641"/>
                      <a:pt x="351823" y="90921"/>
                      <a:pt x="353057" y="87120"/>
                    </a:cubicBezTo>
                    <a:cubicBezTo>
                      <a:pt x="353273" y="87848"/>
                      <a:pt x="353636" y="88566"/>
                      <a:pt x="353690" y="89305"/>
                    </a:cubicBezTo>
                    <a:cubicBezTo>
                      <a:pt x="354461" y="100326"/>
                      <a:pt x="357146" y="111276"/>
                      <a:pt x="354870" y="122419"/>
                    </a:cubicBezTo>
                    <a:cubicBezTo>
                      <a:pt x="354646" y="123528"/>
                      <a:pt x="354739" y="124935"/>
                      <a:pt x="355240" y="125925"/>
                    </a:cubicBezTo>
                    <a:cubicBezTo>
                      <a:pt x="358195" y="131789"/>
                      <a:pt x="355912" y="137894"/>
                      <a:pt x="356151" y="144020"/>
                    </a:cubicBezTo>
                    <a:close/>
                  </a:path>
                </a:pathLst>
              </a:custGeom>
              <a:solidFill>
                <a:srgbClr val="FFFFFF"/>
              </a:solidFill>
              <a:ln w="20815" cap="flat">
                <a:solidFill>
                  <a:srgbClr val="9BCAEB">
                    <a:lumMod val="20000"/>
                    <a:lumOff val="80000"/>
                  </a:srgb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sp>
        <p:nvSpPr>
          <p:cNvPr id="2092" name="Free-form: Shape 1280">
            <a:extLst>
              <a:ext uri="{FF2B5EF4-FFF2-40B4-BE49-F238E27FC236}">
                <a16:creationId xmlns:a16="http://schemas.microsoft.com/office/drawing/2014/main" id="{F67C3284-1C17-DD8C-7EBE-7EA04DD2209C}"/>
              </a:ext>
            </a:extLst>
          </p:cNvPr>
          <p:cNvSpPr/>
          <p:nvPr/>
        </p:nvSpPr>
        <p:spPr>
          <a:xfrm>
            <a:off x="4069401" y="3444536"/>
            <a:ext cx="551587" cy="551587"/>
          </a:xfrm>
          <a:custGeom>
            <a:avLst/>
            <a:gdLst>
              <a:gd name="connsiteX0" fmla="*/ 562690 w 562689"/>
              <a:gd name="connsiteY0" fmla="*/ 281345 h 562689"/>
              <a:gd name="connsiteX1" fmla="*/ 281345 w 562689"/>
              <a:gd name="connsiteY1" fmla="*/ 562690 h 562689"/>
              <a:gd name="connsiteX2" fmla="*/ 0 w 562689"/>
              <a:gd name="connsiteY2" fmla="*/ 281345 h 562689"/>
              <a:gd name="connsiteX3" fmla="*/ 281345 w 562689"/>
              <a:gd name="connsiteY3" fmla="*/ 0 h 562689"/>
              <a:gd name="connsiteX4" fmla="*/ 562690 w 562689"/>
              <a:gd name="connsiteY4" fmla="*/ 281345 h 56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689" h="562689">
                <a:moveTo>
                  <a:pt x="562690" y="281345"/>
                </a:moveTo>
                <a:cubicBezTo>
                  <a:pt x="562690" y="436727"/>
                  <a:pt x="436727" y="562690"/>
                  <a:pt x="281345" y="562690"/>
                </a:cubicBezTo>
                <a:cubicBezTo>
                  <a:pt x="125963" y="562690"/>
                  <a:pt x="0" y="436727"/>
                  <a:pt x="0" y="281345"/>
                </a:cubicBezTo>
                <a:cubicBezTo>
                  <a:pt x="0" y="125962"/>
                  <a:pt x="125963" y="0"/>
                  <a:pt x="281345" y="0"/>
                </a:cubicBezTo>
                <a:cubicBezTo>
                  <a:pt x="436727" y="0"/>
                  <a:pt x="562690" y="125963"/>
                  <a:pt x="562690" y="281345"/>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093" name="Free-form: Shape 7">
            <a:extLst>
              <a:ext uri="{FF2B5EF4-FFF2-40B4-BE49-F238E27FC236}">
                <a16:creationId xmlns:a16="http://schemas.microsoft.com/office/drawing/2014/main" id="{A316F9BB-91ED-5EA2-376A-EF54FF5D882F}"/>
              </a:ext>
            </a:extLst>
          </p:cNvPr>
          <p:cNvSpPr/>
          <p:nvPr/>
        </p:nvSpPr>
        <p:spPr>
          <a:xfrm>
            <a:off x="7628067" y="1334668"/>
            <a:ext cx="4299523" cy="2598672"/>
          </a:xfrm>
          <a:custGeom>
            <a:avLst/>
            <a:gdLst>
              <a:gd name="connsiteX0" fmla="*/ 4356327 w 4386061"/>
              <a:gd name="connsiteY0" fmla="*/ 2106193 h 2650976"/>
              <a:gd name="connsiteX1" fmla="*/ 4328467 w 4386061"/>
              <a:gd name="connsiteY1" fmla="*/ 2106193 h 2650976"/>
              <a:gd name="connsiteX2" fmla="*/ 4328467 w 4386061"/>
              <a:gd name="connsiteY2" fmla="*/ 1658919 h 2650976"/>
              <a:gd name="connsiteX3" fmla="*/ 4298714 w 4386061"/>
              <a:gd name="connsiteY3" fmla="*/ 1627686 h 2650976"/>
              <a:gd name="connsiteX4" fmla="*/ 3708122 w 4386061"/>
              <a:gd name="connsiteY4" fmla="*/ 1627686 h 2650976"/>
              <a:gd name="connsiteX5" fmla="*/ 3705915 w 4386061"/>
              <a:gd name="connsiteY5" fmla="*/ 1627915 h 2650976"/>
              <a:gd name="connsiteX6" fmla="*/ 3705915 w 4386061"/>
              <a:gd name="connsiteY6" fmla="*/ 613370 h 2650976"/>
              <a:gd name="connsiteX7" fmla="*/ 3691257 w 4386061"/>
              <a:gd name="connsiteY7" fmla="*/ 586447 h 2650976"/>
              <a:gd name="connsiteX8" fmla="*/ 3661752 w 4386061"/>
              <a:gd name="connsiteY8" fmla="*/ 586052 h 2650976"/>
              <a:gd name="connsiteX9" fmla="*/ 3415951 w 4386061"/>
              <a:gd name="connsiteY9" fmla="*/ 729306 h 2650976"/>
              <a:gd name="connsiteX10" fmla="*/ 3400646 w 4386061"/>
              <a:gd name="connsiteY10" fmla="*/ 756604 h 2650976"/>
              <a:gd name="connsiteX11" fmla="*/ 3400646 w 4386061"/>
              <a:gd name="connsiteY11" fmla="*/ 1037407 h 2650976"/>
              <a:gd name="connsiteX12" fmla="*/ 3315922 w 4386061"/>
              <a:gd name="connsiteY12" fmla="*/ 1037407 h 2650976"/>
              <a:gd name="connsiteX13" fmla="*/ 3315922 w 4386061"/>
              <a:gd name="connsiteY13" fmla="*/ 561149 h 2650976"/>
              <a:gd name="connsiteX14" fmla="*/ 3286189 w 4386061"/>
              <a:gd name="connsiteY14" fmla="*/ 529916 h 2650976"/>
              <a:gd name="connsiteX15" fmla="*/ 2550406 w 4386061"/>
              <a:gd name="connsiteY15" fmla="*/ 529916 h 2650976"/>
              <a:gd name="connsiteX16" fmla="*/ 2520673 w 4386061"/>
              <a:gd name="connsiteY16" fmla="*/ 561149 h 2650976"/>
              <a:gd name="connsiteX17" fmla="*/ 2520673 w 4386061"/>
              <a:gd name="connsiteY17" fmla="*/ 733658 h 2650976"/>
              <a:gd name="connsiteX18" fmla="*/ 2462809 w 4386061"/>
              <a:gd name="connsiteY18" fmla="*/ 733658 h 2650976"/>
              <a:gd name="connsiteX19" fmla="*/ 2433055 w 4386061"/>
              <a:gd name="connsiteY19" fmla="*/ 764891 h 2650976"/>
              <a:gd name="connsiteX20" fmla="*/ 2433055 w 4386061"/>
              <a:gd name="connsiteY20" fmla="*/ 810511 h 2650976"/>
              <a:gd name="connsiteX21" fmla="*/ 2412816 w 4386061"/>
              <a:gd name="connsiteY21" fmla="*/ 810511 h 2650976"/>
              <a:gd name="connsiteX22" fmla="*/ 2383061 w 4386061"/>
              <a:gd name="connsiteY22" fmla="*/ 841744 h 2650976"/>
              <a:gd name="connsiteX23" fmla="*/ 2383061 w 4386061"/>
              <a:gd name="connsiteY23" fmla="*/ 959950 h 2650976"/>
              <a:gd name="connsiteX24" fmla="*/ 2346561 w 4386061"/>
              <a:gd name="connsiteY24" fmla="*/ 959950 h 2650976"/>
              <a:gd name="connsiteX25" fmla="*/ 2346561 w 4386061"/>
              <a:gd name="connsiteY25" fmla="*/ 805264 h 2650976"/>
              <a:gd name="connsiteX26" fmla="*/ 2316826 w 4386061"/>
              <a:gd name="connsiteY26" fmla="*/ 774032 h 2650976"/>
              <a:gd name="connsiteX27" fmla="*/ 2268583 w 4386061"/>
              <a:gd name="connsiteY27" fmla="*/ 774032 h 2650976"/>
              <a:gd name="connsiteX28" fmla="*/ 2268583 w 4386061"/>
              <a:gd name="connsiteY28" fmla="*/ 619325 h 2650976"/>
              <a:gd name="connsiteX29" fmla="*/ 2238828 w 4386061"/>
              <a:gd name="connsiteY29" fmla="*/ 588093 h 2650976"/>
              <a:gd name="connsiteX30" fmla="*/ 2171386 w 4386061"/>
              <a:gd name="connsiteY30" fmla="*/ 588093 h 2650976"/>
              <a:gd name="connsiteX31" fmla="*/ 2171386 w 4386061"/>
              <a:gd name="connsiteY31" fmla="*/ 463911 h 2650976"/>
              <a:gd name="connsiteX32" fmla="*/ 2141633 w 4386061"/>
              <a:gd name="connsiteY32" fmla="*/ 432678 h 2650976"/>
              <a:gd name="connsiteX33" fmla="*/ 2126973 w 4386061"/>
              <a:gd name="connsiteY33" fmla="*/ 432678 h 2650976"/>
              <a:gd name="connsiteX34" fmla="*/ 2126973 w 4386061"/>
              <a:gd name="connsiteY34" fmla="*/ 308497 h 2650976"/>
              <a:gd name="connsiteX35" fmla="*/ 2097240 w 4386061"/>
              <a:gd name="connsiteY35" fmla="*/ 277264 h 2650976"/>
              <a:gd name="connsiteX36" fmla="*/ 1781269 w 4386061"/>
              <a:gd name="connsiteY36" fmla="*/ 277264 h 2650976"/>
              <a:gd name="connsiteX37" fmla="*/ 1751514 w 4386061"/>
              <a:gd name="connsiteY37" fmla="*/ 308497 h 2650976"/>
              <a:gd name="connsiteX38" fmla="*/ 1751514 w 4386061"/>
              <a:gd name="connsiteY38" fmla="*/ 432678 h 2650976"/>
              <a:gd name="connsiteX39" fmla="*/ 1736856 w 4386061"/>
              <a:gd name="connsiteY39" fmla="*/ 432678 h 2650976"/>
              <a:gd name="connsiteX40" fmla="*/ 1707121 w 4386061"/>
              <a:gd name="connsiteY40" fmla="*/ 463911 h 2650976"/>
              <a:gd name="connsiteX41" fmla="*/ 1707121 w 4386061"/>
              <a:gd name="connsiteY41" fmla="*/ 588093 h 2650976"/>
              <a:gd name="connsiteX42" fmla="*/ 1639679 w 4386061"/>
              <a:gd name="connsiteY42" fmla="*/ 588093 h 2650976"/>
              <a:gd name="connsiteX43" fmla="*/ 1609946 w 4386061"/>
              <a:gd name="connsiteY43" fmla="*/ 619325 h 2650976"/>
              <a:gd name="connsiteX44" fmla="*/ 1609946 w 4386061"/>
              <a:gd name="connsiteY44" fmla="*/ 774032 h 2650976"/>
              <a:gd name="connsiteX45" fmla="*/ 1561701 w 4386061"/>
              <a:gd name="connsiteY45" fmla="*/ 774032 h 2650976"/>
              <a:gd name="connsiteX46" fmla="*/ 1531948 w 4386061"/>
              <a:gd name="connsiteY46" fmla="*/ 805264 h 2650976"/>
              <a:gd name="connsiteX47" fmla="*/ 1531948 w 4386061"/>
              <a:gd name="connsiteY47" fmla="*/ 959950 h 2650976"/>
              <a:gd name="connsiteX48" fmla="*/ 1518475 w 4386061"/>
              <a:gd name="connsiteY48" fmla="*/ 959950 h 2650976"/>
              <a:gd name="connsiteX49" fmla="*/ 1488742 w 4386061"/>
              <a:gd name="connsiteY49" fmla="*/ 991183 h 2650976"/>
              <a:gd name="connsiteX50" fmla="*/ 1488742 w 4386061"/>
              <a:gd name="connsiteY50" fmla="*/ 1366518 h 2650976"/>
              <a:gd name="connsiteX51" fmla="*/ 1475582 w 4386061"/>
              <a:gd name="connsiteY51" fmla="*/ 1366518 h 2650976"/>
              <a:gd name="connsiteX52" fmla="*/ 1475582 w 4386061"/>
              <a:gd name="connsiteY52" fmla="*/ 1262658 h 2650976"/>
              <a:gd name="connsiteX53" fmla="*/ 1445849 w 4386061"/>
              <a:gd name="connsiteY53" fmla="*/ 1231426 h 2650976"/>
              <a:gd name="connsiteX54" fmla="*/ 1309320 w 4386061"/>
              <a:gd name="connsiteY54" fmla="*/ 1231426 h 2650976"/>
              <a:gd name="connsiteX55" fmla="*/ 1309320 w 4386061"/>
              <a:gd name="connsiteY55" fmla="*/ 31233 h 2650976"/>
              <a:gd name="connsiteX56" fmla="*/ 1279587 w 4386061"/>
              <a:gd name="connsiteY56" fmla="*/ 0 h 2650976"/>
              <a:gd name="connsiteX57" fmla="*/ 850802 w 4386061"/>
              <a:gd name="connsiteY57" fmla="*/ 0 h 2650976"/>
              <a:gd name="connsiteX58" fmla="*/ 821068 w 4386061"/>
              <a:gd name="connsiteY58" fmla="*/ 31233 h 2650976"/>
              <a:gd name="connsiteX59" fmla="*/ 821068 w 4386061"/>
              <a:gd name="connsiteY59" fmla="*/ 1445037 h 2650976"/>
              <a:gd name="connsiteX60" fmla="*/ 767681 w 4386061"/>
              <a:gd name="connsiteY60" fmla="*/ 1445037 h 2650976"/>
              <a:gd name="connsiteX61" fmla="*/ 737927 w 4386061"/>
              <a:gd name="connsiteY61" fmla="*/ 1476269 h 2650976"/>
              <a:gd name="connsiteX62" fmla="*/ 737927 w 4386061"/>
              <a:gd name="connsiteY62" fmla="*/ 1721489 h 2650976"/>
              <a:gd name="connsiteX63" fmla="*/ 684540 w 4386061"/>
              <a:gd name="connsiteY63" fmla="*/ 1721489 h 2650976"/>
              <a:gd name="connsiteX64" fmla="*/ 654785 w 4386061"/>
              <a:gd name="connsiteY64" fmla="*/ 1752721 h 2650976"/>
              <a:gd name="connsiteX65" fmla="*/ 654785 w 4386061"/>
              <a:gd name="connsiteY65" fmla="*/ 2254674 h 2650976"/>
              <a:gd name="connsiteX66" fmla="*/ 29734 w 4386061"/>
              <a:gd name="connsiteY66" fmla="*/ 2254674 h 2650976"/>
              <a:gd name="connsiteX67" fmla="*/ 0 w 4386061"/>
              <a:gd name="connsiteY67" fmla="*/ 2285907 h 2650976"/>
              <a:gd name="connsiteX68" fmla="*/ 0 w 4386061"/>
              <a:gd name="connsiteY68" fmla="*/ 2619744 h 2650976"/>
              <a:gd name="connsiteX69" fmla="*/ 29734 w 4386061"/>
              <a:gd name="connsiteY69" fmla="*/ 2650976 h 2650976"/>
              <a:gd name="connsiteX70" fmla="*/ 4356327 w 4386061"/>
              <a:gd name="connsiteY70" fmla="*/ 2650976 h 2650976"/>
              <a:gd name="connsiteX71" fmla="*/ 4386062 w 4386061"/>
              <a:gd name="connsiteY71" fmla="*/ 2619744 h 2650976"/>
              <a:gd name="connsiteX72" fmla="*/ 4386062 w 4386061"/>
              <a:gd name="connsiteY72" fmla="*/ 2137426 h 2650976"/>
              <a:gd name="connsiteX73" fmla="*/ 4356327 w 4386061"/>
              <a:gd name="connsiteY73" fmla="*/ 2106193 h 26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86061" h="2650976">
                <a:moveTo>
                  <a:pt x="4356327" y="2106193"/>
                </a:moveTo>
                <a:lnTo>
                  <a:pt x="4328467" y="2106193"/>
                </a:lnTo>
                <a:lnTo>
                  <a:pt x="4328467" y="1658919"/>
                </a:lnTo>
                <a:cubicBezTo>
                  <a:pt x="4328467" y="1641658"/>
                  <a:pt x="4315142" y="1627686"/>
                  <a:pt x="4298714" y="1627686"/>
                </a:cubicBezTo>
                <a:lnTo>
                  <a:pt x="3708122" y="1627686"/>
                </a:lnTo>
                <a:cubicBezTo>
                  <a:pt x="3707373" y="1627686"/>
                  <a:pt x="3706644" y="1627853"/>
                  <a:pt x="3705915" y="1627915"/>
                </a:cubicBezTo>
                <a:lnTo>
                  <a:pt x="3705915" y="613370"/>
                </a:lnTo>
                <a:cubicBezTo>
                  <a:pt x="3705915" y="602314"/>
                  <a:pt x="3700335" y="592069"/>
                  <a:pt x="3691257" y="586447"/>
                </a:cubicBezTo>
                <a:cubicBezTo>
                  <a:pt x="3682179" y="580846"/>
                  <a:pt x="3670956" y="580659"/>
                  <a:pt x="3661752" y="586052"/>
                </a:cubicBezTo>
                <a:lnTo>
                  <a:pt x="3415951" y="729306"/>
                </a:lnTo>
                <a:cubicBezTo>
                  <a:pt x="3406518" y="734803"/>
                  <a:pt x="3400646" y="745256"/>
                  <a:pt x="3400646" y="756604"/>
                </a:cubicBezTo>
                <a:lnTo>
                  <a:pt x="3400646" y="1037407"/>
                </a:lnTo>
                <a:lnTo>
                  <a:pt x="3315922" y="1037407"/>
                </a:lnTo>
                <a:lnTo>
                  <a:pt x="3315922" y="561149"/>
                </a:lnTo>
                <a:cubicBezTo>
                  <a:pt x="3315922" y="543908"/>
                  <a:pt x="3302617" y="529916"/>
                  <a:pt x="3286189" y="529916"/>
                </a:cubicBezTo>
                <a:lnTo>
                  <a:pt x="2550406" y="529916"/>
                </a:lnTo>
                <a:cubicBezTo>
                  <a:pt x="2534000" y="529916"/>
                  <a:pt x="2520673" y="543908"/>
                  <a:pt x="2520673" y="561149"/>
                </a:cubicBezTo>
                <a:lnTo>
                  <a:pt x="2520673" y="733658"/>
                </a:lnTo>
                <a:lnTo>
                  <a:pt x="2462809" y="733658"/>
                </a:lnTo>
                <a:cubicBezTo>
                  <a:pt x="2446381" y="733658"/>
                  <a:pt x="2433055" y="747650"/>
                  <a:pt x="2433055" y="764891"/>
                </a:cubicBezTo>
                <a:lnTo>
                  <a:pt x="2433055" y="810511"/>
                </a:lnTo>
                <a:lnTo>
                  <a:pt x="2412816" y="810511"/>
                </a:lnTo>
                <a:cubicBezTo>
                  <a:pt x="2396388" y="810511"/>
                  <a:pt x="2383061" y="824483"/>
                  <a:pt x="2383061" y="841744"/>
                </a:cubicBezTo>
                <a:lnTo>
                  <a:pt x="2383061" y="959950"/>
                </a:lnTo>
                <a:lnTo>
                  <a:pt x="2346561" y="959950"/>
                </a:lnTo>
                <a:lnTo>
                  <a:pt x="2346561" y="805264"/>
                </a:lnTo>
                <a:cubicBezTo>
                  <a:pt x="2346561" y="788003"/>
                  <a:pt x="2333255" y="774032"/>
                  <a:pt x="2316826" y="774032"/>
                </a:cubicBezTo>
                <a:lnTo>
                  <a:pt x="2268583" y="774032"/>
                </a:lnTo>
                <a:lnTo>
                  <a:pt x="2268583" y="619325"/>
                </a:lnTo>
                <a:cubicBezTo>
                  <a:pt x="2268583" y="602064"/>
                  <a:pt x="2255257" y="588093"/>
                  <a:pt x="2238828" y="588093"/>
                </a:cubicBezTo>
                <a:lnTo>
                  <a:pt x="2171386" y="588093"/>
                </a:lnTo>
                <a:lnTo>
                  <a:pt x="2171386" y="463911"/>
                </a:lnTo>
                <a:cubicBezTo>
                  <a:pt x="2171386" y="446650"/>
                  <a:pt x="2158060" y="432678"/>
                  <a:pt x="2141633" y="432678"/>
                </a:cubicBezTo>
                <a:lnTo>
                  <a:pt x="2126973" y="432678"/>
                </a:lnTo>
                <a:lnTo>
                  <a:pt x="2126973" y="308497"/>
                </a:lnTo>
                <a:cubicBezTo>
                  <a:pt x="2126973" y="291256"/>
                  <a:pt x="2113647" y="277264"/>
                  <a:pt x="2097240" y="277264"/>
                </a:cubicBezTo>
                <a:lnTo>
                  <a:pt x="1781269" y="277264"/>
                </a:lnTo>
                <a:cubicBezTo>
                  <a:pt x="1764840" y="277264"/>
                  <a:pt x="1751514" y="291256"/>
                  <a:pt x="1751514" y="308497"/>
                </a:cubicBezTo>
                <a:lnTo>
                  <a:pt x="1751514" y="432678"/>
                </a:lnTo>
                <a:lnTo>
                  <a:pt x="1736856" y="432678"/>
                </a:lnTo>
                <a:cubicBezTo>
                  <a:pt x="1720448" y="432678"/>
                  <a:pt x="1707121" y="446650"/>
                  <a:pt x="1707121" y="463911"/>
                </a:cubicBezTo>
                <a:lnTo>
                  <a:pt x="1707121" y="588093"/>
                </a:lnTo>
                <a:lnTo>
                  <a:pt x="1639679" y="588093"/>
                </a:lnTo>
                <a:cubicBezTo>
                  <a:pt x="1623272" y="588093"/>
                  <a:pt x="1609946" y="602064"/>
                  <a:pt x="1609946" y="619325"/>
                </a:cubicBezTo>
                <a:lnTo>
                  <a:pt x="1609946" y="774032"/>
                </a:lnTo>
                <a:lnTo>
                  <a:pt x="1561701" y="774032"/>
                </a:lnTo>
                <a:cubicBezTo>
                  <a:pt x="1545273" y="774032"/>
                  <a:pt x="1531948" y="788003"/>
                  <a:pt x="1531948" y="805264"/>
                </a:cubicBezTo>
                <a:lnTo>
                  <a:pt x="1531948" y="959950"/>
                </a:lnTo>
                <a:lnTo>
                  <a:pt x="1518475" y="959950"/>
                </a:lnTo>
                <a:cubicBezTo>
                  <a:pt x="1502047" y="959950"/>
                  <a:pt x="1488742" y="973922"/>
                  <a:pt x="1488742" y="991183"/>
                </a:cubicBezTo>
                <a:lnTo>
                  <a:pt x="1488742" y="1366518"/>
                </a:lnTo>
                <a:lnTo>
                  <a:pt x="1475582" y="1366518"/>
                </a:lnTo>
                <a:lnTo>
                  <a:pt x="1475582" y="1262658"/>
                </a:lnTo>
                <a:cubicBezTo>
                  <a:pt x="1475582" y="1245397"/>
                  <a:pt x="1462256" y="1231426"/>
                  <a:pt x="1445849" y="1231426"/>
                </a:cubicBezTo>
                <a:lnTo>
                  <a:pt x="1309320" y="1231426"/>
                </a:lnTo>
                <a:lnTo>
                  <a:pt x="1309320" y="31233"/>
                </a:lnTo>
                <a:cubicBezTo>
                  <a:pt x="1309320" y="13972"/>
                  <a:pt x="1295994" y="0"/>
                  <a:pt x="1279587" y="0"/>
                </a:cubicBezTo>
                <a:lnTo>
                  <a:pt x="850802" y="0"/>
                </a:lnTo>
                <a:cubicBezTo>
                  <a:pt x="834374" y="0"/>
                  <a:pt x="821068" y="13972"/>
                  <a:pt x="821068" y="31233"/>
                </a:cubicBezTo>
                <a:lnTo>
                  <a:pt x="821068" y="1445037"/>
                </a:lnTo>
                <a:lnTo>
                  <a:pt x="767681" y="1445037"/>
                </a:lnTo>
                <a:cubicBezTo>
                  <a:pt x="751253" y="1445037"/>
                  <a:pt x="737927" y="1459029"/>
                  <a:pt x="737927" y="1476269"/>
                </a:cubicBezTo>
                <a:lnTo>
                  <a:pt x="737927" y="1721489"/>
                </a:lnTo>
                <a:lnTo>
                  <a:pt x="684540" y="1721489"/>
                </a:lnTo>
                <a:cubicBezTo>
                  <a:pt x="668112" y="1721489"/>
                  <a:pt x="654785" y="1735460"/>
                  <a:pt x="654785" y="1752721"/>
                </a:cubicBezTo>
                <a:lnTo>
                  <a:pt x="654785" y="2254674"/>
                </a:lnTo>
                <a:lnTo>
                  <a:pt x="29734" y="2254674"/>
                </a:lnTo>
                <a:cubicBezTo>
                  <a:pt x="13326" y="2254674"/>
                  <a:pt x="0" y="2268645"/>
                  <a:pt x="0" y="2285907"/>
                </a:cubicBezTo>
                <a:lnTo>
                  <a:pt x="0" y="2619744"/>
                </a:lnTo>
                <a:cubicBezTo>
                  <a:pt x="0" y="2637005"/>
                  <a:pt x="13326" y="2650976"/>
                  <a:pt x="29734" y="2650976"/>
                </a:cubicBezTo>
                <a:lnTo>
                  <a:pt x="4356327" y="2650976"/>
                </a:lnTo>
                <a:cubicBezTo>
                  <a:pt x="4372735" y="2650976"/>
                  <a:pt x="4386062" y="2637005"/>
                  <a:pt x="4386062" y="2619744"/>
                </a:cubicBezTo>
                <a:lnTo>
                  <a:pt x="4386062" y="2137426"/>
                </a:lnTo>
                <a:cubicBezTo>
                  <a:pt x="4386062" y="2120186"/>
                  <a:pt x="4372735" y="2106193"/>
                  <a:pt x="4356327" y="2106193"/>
                </a:cubicBezTo>
                <a:close/>
              </a:path>
            </a:pathLst>
          </a:custGeom>
          <a:solidFill>
            <a:srgbClr val="EEEFF1"/>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94" name="Free-form: Shape 591">
            <a:extLst>
              <a:ext uri="{FF2B5EF4-FFF2-40B4-BE49-F238E27FC236}">
                <a16:creationId xmlns:a16="http://schemas.microsoft.com/office/drawing/2014/main" id="{AA750C87-CFAD-25F1-93F8-03E6618A46C4}"/>
              </a:ext>
            </a:extLst>
          </p:cNvPr>
          <p:cNvSpPr/>
          <p:nvPr/>
        </p:nvSpPr>
        <p:spPr>
          <a:xfrm>
            <a:off x="7628067" y="1334668"/>
            <a:ext cx="4299523" cy="2598672"/>
          </a:xfrm>
          <a:custGeom>
            <a:avLst/>
            <a:gdLst>
              <a:gd name="connsiteX0" fmla="*/ 4356327 w 4386061"/>
              <a:gd name="connsiteY0" fmla="*/ 2106193 h 2650976"/>
              <a:gd name="connsiteX1" fmla="*/ 4328467 w 4386061"/>
              <a:gd name="connsiteY1" fmla="*/ 2106193 h 2650976"/>
              <a:gd name="connsiteX2" fmla="*/ 4328467 w 4386061"/>
              <a:gd name="connsiteY2" fmla="*/ 1658919 h 2650976"/>
              <a:gd name="connsiteX3" fmla="*/ 4298714 w 4386061"/>
              <a:gd name="connsiteY3" fmla="*/ 1627686 h 2650976"/>
              <a:gd name="connsiteX4" fmla="*/ 3708122 w 4386061"/>
              <a:gd name="connsiteY4" fmla="*/ 1627686 h 2650976"/>
              <a:gd name="connsiteX5" fmla="*/ 3705915 w 4386061"/>
              <a:gd name="connsiteY5" fmla="*/ 1627915 h 2650976"/>
              <a:gd name="connsiteX6" fmla="*/ 3705915 w 4386061"/>
              <a:gd name="connsiteY6" fmla="*/ 613370 h 2650976"/>
              <a:gd name="connsiteX7" fmla="*/ 3691257 w 4386061"/>
              <a:gd name="connsiteY7" fmla="*/ 586447 h 2650976"/>
              <a:gd name="connsiteX8" fmla="*/ 3661752 w 4386061"/>
              <a:gd name="connsiteY8" fmla="*/ 586052 h 2650976"/>
              <a:gd name="connsiteX9" fmla="*/ 3415951 w 4386061"/>
              <a:gd name="connsiteY9" fmla="*/ 729306 h 2650976"/>
              <a:gd name="connsiteX10" fmla="*/ 3400646 w 4386061"/>
              <a:gd name="connsiteY10" fmla="*/ 756604 h 2650976"/>
              <a:gd name="connsiteX11" fmla="*/ 3400646 w 4386061"/>
              <a:gd name="connsiteY11" fmla="*/ 1037407 h 2650976"/>
              <a:gd name="connsiteX12" fmla="*/ 3315922 w 4386061"/>
              <a:gd name="connsiteY12" fmla="*/ 1037407 h 2650976"/>
              <a:gd name="connsiteX13" fmla="*/ 3315922 w 4386061"/>
              <a:gd name="connsiteY13" fmla="*/ 561149 h 2650976"/>
              <a:gd name="connsiteX14" fmla="*/ 3286189 w 4386061"/>
              <a:gd name="connsiteY14" fmla="*/ 529916 h 2650976"/>
              <a:gd name="connsiteX15" fmla="*/ 2550406 w 4386061"/>
              <a:gd name="connsiteY15" fmla="*/ 529916 h 2650976"/>
              <a:gd name="connsiteX16" fmla="*/ 2520673 w 4386061"/>
              <a:gd name="connsiteY16" fmla="*/ 561149 h 2650976"/>
              <a:gd name="connsiteX17" fmla="*/ 2520673 w 4386061"/>
              <a:gd name="connsiteY17" fmla="*/ 733658 h 2650976"/>
              <a:gd name="connsiteX18" fmla="*/ 2462809 w 4386061"/>
              <a:gd name="connsiteY18" fmla="*/ 733658 h 2650976"/>
              <a:gd name="connsiteX19" fmla="*/ 2433055 w 4386061"/>
              <a:gd name="connsiteY19" fmla="*/ 764891 h 2650976"/>
              <a:gd name="connsiteX20" fmla="*/ 2433055 w 4386061"/>
              <a:gd name="connsiteY20" fmla="*/ 810511 h 2650976"/>
              <a:gd name="connsiteX21" fmla="*/ 2412816 w 4386061"/>
              <a:gd name="connsiteY21" fmla="*/ 810511 h 2650976"/>
              <a:gd name="connsiteX22" fmla="*/ 2383061 w 4386061"/>
              <a:gd name="connsiteY22" fmla="*/ 841744 h 2650976"/>
              <a:gd name="connsiteX23" fmla="*/ 2383061 w 4386061"/>
              <a:gd name="connsiteY23" fmla="*/ 959950 h 2650976"/>
              <a:gd name="connsiteX24" fmla="*/ 2346561 w 4386061"/>
              <a:gd name="connsiteY24" fmla="*/ 959950 h 2650976"/>
              <a:gd name="connsiteX25" fmla="*/ 2346561 w 4386061"/>
              <a:gd name="connsiteY25" fmla="*/ 805264 h 2650976"/>
              <a:gd name="connsiteX26" fmla="*/ 2316826 w 4386061"/>
              <a:gd name="connsiteY26" fmla="*/ 774032 h 2650976"/>
              <a:gd name="connsiteX27" fmla="*/ 2268583 w 4386061"/>
              <a:gd name="connsiteY27" fmla="*/ 774032 h 2650976"/>
              <a:gd name="connsiteX28" fmla="*/ 2268583 w 4386061"/>
              <a:gd name="connsiteY28" fmla="*/ 619325 h 2650976"/>
              <a:gd name="connsiteX29" fmla="*/ 2238828 w 4386061"/>
              <a:gd name="connsiteY29" fmla="*/ 588093 h 2650976"/>
              <a:gd name="connsiteX30" fmla="*/ 2171386 w 4386061"/>
              <a:gd name="connsiteY30" fmla="*/ 588093 h 2650976"/>
              <a:gd name="connsiteX31" fmla="*/ 2171386 w 4386061"/>
              <a:gd name="connsiteY31" fmla="*/ 463911 h 2650976"/>
              <a:gd name="connsiteX32" fmla="*/ 2141633 w 4386061"/>
              <a:gd name="connsiteY32" fmla="*/ 432678 h 2650976"/>
              <a:gd name="connsiteX33" fmla="*/ 2126973 w 4386061"/>
              <a:gd name="connsiteY33" fmla="*/ 432678 h 2650976"/>
              <a:gd name="connsiteX34" fmla="*/ 2126973 w 4386061"/>
              <a:gd name="connsiteY34" fmla="*/ 308497 h 2650976"/>
              <a:gd name="connsiteX35" fmla="*/ 2097240 w 4386061"/>
              <a:gd name="connsiteY35" fmla="*/ 277264 h 2650976"/>
              <a:gd name="connsiteX36" fmla="*/ 1781269 w 4386061"/>
              <a:gd name="connsiteY36" fmla="*/ 277264 h 2650976"/>
              <a:gd name="connsiteX37" fmla="*/ 1751514 w 4386061"/>
              <a:gd name="connsiteY37" fmla="*/ 308497 h 2650976"/>
              <a:gd name="connsiteX38" fmla="*/ 1751514 w 4386061"/>
              <a:gd name="connsiteY38" fmla="*/ 432678 h 2650976"/>
              <a:gd name="connsiteX39" fmla="*/ 1736856 w 4386061"/>
              <a:gd name="connsiteY39" fmla="*/ 432678 h 2650976"/>
              <a:gd name="connsiteX40" fmla="*/ 1707121 w 4386061"/>
              <a:gd name="connsiteY40" fmla="*/ 463911 h 2650976"/>
              <a:gd name="connsiteX41" fmla="*/ 1707121 w 4386061"/>
              <a:gd name="connsiteY41" fmla="*/ 588093 h 2650976"/>
              <a:gd name="connsiteX42" fmla="*/ 1639679 w 4386061"/>
              <a:gd name="connsiteY42" fmla="*/ 588093 h 2650976"/>
              <a:gd name="connsiteX43" fmla="*/ 1609946 w 4386061"/>
              <a:gd name="connsiteY43" fmla="*/ 619325 h 2650976"/>
              <a:gd name="connsiteX44" fmla="*/ 1609946 w 4386061"/>
              <a:gd name="connsiteY44" fmla="*/ 774032 h 2650976"/>
              <a:gd name="connsiteX45" fmla="*/ 1561701 w 4386061"/>
              <a:gd name="connsiteY45" fmla="*/ 774032 h 2650976"/>
              <a:gd name="connsiteX46" fmla="*/ 1531948 w 4386061"/>
              <a:gd name="connsiteY46" fmla="*/ 805264 h 2650976"/>
              <a:gd name="connsiteX47" fmla="*/ 1531948 w 4386061"/>
              <a:gd name="connsiteY47" fmla="*/ 959950 h 2650976"/>
              <a:gd name="connsiteX48" fmla="*/ 1518475 w 4386061"/>
              <a:gd name="connsiteY48" fmla="*/ 959950 h 2650976"/>
              <a:gd name="connsiteX49" fmla="*/ 1488742 w 4386061"/>
              <a:gd name="connsiteY49" fmla="*/ 991183 h 2650976"/>
              <a:gd name="connsiteX50" fmla="*/ 1488742 w 4386061"/>
              <a:gd name="connsiteY50" fmla="*/ 1366518 h 2650976"/>
              <a:gd name="connsiteX51" fmla="*/ 1475582 w 4386061"/>
              <a:gd name="connsiteY51" fmla="*/ 1366518 h 2650976"/>
              <a:gd name="connsiteX52" fmla="*/ 1475582 w 4386061"/>
              <a:gd name="connsiteY52" fmla="*/ 1262658 h 2650976"/>
              <a:gd name="connsiteX53" fmla="*/ 1445849 w 4386061"/>
              <a:gd name="connsiteY53" fmla="*/ 1231426 h 2650976"/>
              <a:gd name="connsiteX54" fmla="*/ 1309320 w 4386061"/>
              <a:gd name="connsiteY54" fmla="*/ 1231426 h 2650976"/>
              <a:gd name="connsiteX55" fmla="*/ 1309320 w 4386061"/>
              <a:gd name="connsiteY55" fmla="*/ 31233 h 2650976"/>
              <a:gd name="connsiteX56" fmla="*/ 1279587 w 4386061"/>
              <a:gd name="connsiteY56" fmla="*/ 0 h 2650976"/>
              <a:gd name="connsiteX57" fmla="*/ 850802 w 4386061"/>
              <a:gd name="connsiteY57" fmla="*/ 0 h 2650976"/>
              <a:gd name="connsiteX58" fmla="*/ 821068 w 4386061"/>
              <a:gd name="connsiteY58" fmla="*/ 31233 h 2650976"/>
              <a:gd name="connsiteX59" fmla="*/ 821068 w 4386061"/>
              <a:gd name="connsiteY59" fmla="*/ 1445037 h 2650976"/>
              <a:gd name="connsiteX60" fmla="*/ 767681 w 4386061"/>
              <a:gd name="connsiteY60" fmla="*/ 1445037 h 2650976"/>
              <a:gd name="connsiteX61" fmla="*/ 737927 w 4386061"/>
              <a:gd name="connsiteY61" fmla="*/ 1476269 h 2650976"/>
              <a:gd name="connsiteX62" fmla="*/ 737927 w 4386061"/>
              <a:gd name="connsiteY62" fmla="*/ 1721489 h 2650976"/>
              <a:gd name="connsiteX63" fmla="*/ 684540 w 4386061"/>
              <a:gd name="connsiteY63" fmla="*/ 1721489 h 2650976"/>
              <a:gd name="connsiteX64" fmla="*/ 654785 w 4386061"/>
              <a:gd name="connsiteY64" fmla="*/ 1752721 h 2650976"/>
              <a:gd name="connsiteX65" fmla="*/ 654785 w 4386061"/>
              <a:gd name="connsiteY65" fmla="*/ 2254674 h 2650976"/>
              <a:gd name="connsiteX66" fmla="*/ 29734 w 4386061"/>
              <a:gd name="connsiteY66" fmla="*/ 2254674 h 2650976"/>
              <a:gd name="connsiteX67" fmla="*/ 0 w 4386061"/>
              <a:gd name="connsiteY67" fmla="*/ 2285907 h 2650976"/>
              <a:gd name="connsiteX68" fmla="*/ 0 w 4386061"/>
              <a:gd name="connsiteY68" fmla="*/ 2619744 h 2650976"/>
              <a:gd name="connsiteX69" fmla="*/ 29734 w 4386061"/>
              <a:gd name="connsiteY69" fmla="*/ 2650976 h 2650976"/>
              <a:gd name="connsiteX70" fmla="*/ 4356327 w 4386061"/>
              <a:gd name="connsiteY70" fmla="*/ 2650976 h 2650976"/>
              <a:gd name="connsiteX71" fmla="*/ 4386062 w 4386061"/>
              <a:gd name="connsiteY71" fmla="*/ 2619744 h 2650976"/>
              <a:gd name="connsiteX72" fmla="*/ 4386062 w 4386061"/>
              <a:gd name="connsiteY72" fmla="*/ 2137426 h 2650976"/>
              <a:gd name="connsiteX73" fmla="*/ 4356327 w 4386061"/>
              <a:gd name="connsiteY73" fmla="*/ 2106193 h 265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86061" h="2650976">
                <a:moveTo>
                  <a:pt x="4356327" y="2106193"/>
                </a:moveTo>
                <a:lnTo>
                  <a:pt x="4328467" y="2106193"/>
                </a:lnTo>
                <a:lnTo>
                  <a:pt x="4328467" y="1658919"/>
                </a:lnTo>
                <a:cubicBezTo>
                  <a:pt x="4328467" y="1641658"/>
                  <a:pt x="4315142" y="1627686"/>
                  <a:pt x="4298714" y="1627686"/>
                </a:cubicBezTo>
                <a:lnTo>
                  <a:pt x="3708122" y="1627686"/>
                </a:lnTo>
                <a:cubicBezTo>
                  <a:pt x="3707373" y="1627686"/>
                  <a:pt x="3706644" y="1627853"/>
                  <a:pt x="3705915" y="1627915"/>
                </a:cubicBezTo>
                <a:lnTo>
                  <a:pt x="3705915" y="613370"/>
                </a:lnTo>
                <a:cubicBezTo>
                  <a:pt x="3705915" y="602314"/>
                  <a:pt x="3700335" y="592069"/>
                  <a:pt x="3691257" y="586447"/>
                </a:cubicBezTo>
                <a:cubicBezTo>
                  <a:pt x="3682179" y="580846"/>
                  <a:pt x="3670956" y="580659"/>
                  <a:pt x="3661752" y="586052"/>
                </a:cubicBezTo>
                <a:lnTo>
                  <a:pt x="3415951" y="729306"/>
                </a:lnTo>
                <a:cubicBezTo>
                  <a:pt x="3406518" y="734803"/>
                  <a:pt x="3400646" y="745256"/>
                  <a:pt x="3400646" y="756604"/>
                </a:cubicBezTo>
                <a:lnTo>
                  <a:pt x="3400646" y="1037407"/>
                </a:lnTo>
                <a:lnTo>
                  <a:pt x="3315922" y="1037407"/>
                </a:lnTo>
                <a:lnTo>
                  <a:pt x="3315922" y="561149"/>
                </a:lnTo>
                <a:cubicBezTo>
                  <a:pt x="3315922" y="543908"/>
                  <a:pt x="3302617" y="529916"/>
                  <a:pt x="3286189" y="529916"/>
                </a:cubicBezTo>
                <a:lnTo>
                  <a:pt x="2550406" y="529916"/>
                </a:lnTo>
                <a:cubicBezTo>
                  <a:pt x="2534000" y="529916"/>
                  <a:pt x="2520673" y="543908"/>
                  <a:pt x="2520673" y="561149"/>
                </a:cubicBezTo>
                <a:lnTo>
                  <a:pt x="2520673" y="733658"/>
                </a:lnTo>
                <a:lnTo>
                  <a:pt x="2462809" y="733658"/>
                </a:lnTo>
                <a:cubicBezTo>
                  <a:pt x="2446381" y="733658"/>
                  <a:pt x="2433055" y="747650"/>
                  <a:pt x="2433055" y="764891"/>
                </a:cubicBezTo>
                <a:lnTo>
                  <a:pt x="2433055" y="810511"/>
                </a:lnTo>
                <a:lnTo>
                  <a:pt x="2412816" y="810511"/>
                </a:lnTo>
                <a:cubicBezTo>
                  <a:pt x="2396388" y="810511"/>
                  <a:pt x="2383061" y="824483"/>
                  <a:pt x="2383061" y="841744"/>
                </a:cubicBezTo>
                <a:lnTo>
                  <a:pt x="2383061" y="959950"/>
                </a:lnTo>
                <a:lnTo>
                  <a:pt x="2346561" y="959950"/>
                </a:lnTo>
                <a:lnTo>
                  <a:pt x="2346561" y="805264"/>
                </a:lnTo>
                <a:cubicBezTo>
                  <a:pt x="2346561" y="788003"/>
                  <a:pt x="2333255" y="774032"/>
                  <a:pt x="2316826" y="774032"/>
                </a:cubicBezTo>
                <a:lnTo>
                  <a:pt x="2268583" y="774032"/>
                </a:lnTo>
                <a:lnTo>
                  <a:pt x="2268583" y="619325"/>
                </a:lnTo>
                <a:cubicBezTo>
                  <a:pt x="2268583" y="602064"/>
                  <a:pt x="2255257" y="588093"/>
                  <a:pt x="2238828" y="588093"/>
                </a:cubicBezTo>
                <a:lnTo>
                  <a:pt x="2171386" y="588093"/>
                </a:lnTo>
                <a:lnTo>
                  <a:pt x="2171386" y="463911"/>
                </a:lnTo>
                <a:cubicBezTo>
                  <a:pt x="2171386" y="446650"/>
                  <a:pt x="2158060" y="432678"/>
                  <a:pt x="2141633" y="432678"/>
                </a:cubicBezTo>
                <a:lnTo>
                  <a:pt x="2126973" y="432678"/>
                </a:lnTo>
                <a:lnTo>
                  <a:pt x="2126973" y="308497"/>
                </a:lnTo>
                <a:cubicBezTo>
                  <a:pt x="2126973" y="291256"/>
                  <a:pt x="2113647" y="277264"/>
                  <a:pt x="2097240" y="277264"/>
                </a:cubicBezTo>
                <a:lnTo>
                  <a:pt x="1781269" y="277264"/>
                </a:lnTo>
                <a:cubicBezTo>
                  <a:pt x="1764840" y="277264"/>
                  <a:pt x="1751514" y="291256"/>
                  <a:pt x="1751514" y="308497"/>
                </a:cubicBezTo>
                <a:lnTo>
                  <a:pt x="1751514" y="432678"/>
                </a:lnTo>
                <a:lnTo>
                  <a:pt x="1736856" y="432678"/>
                </a:lnTo>
                <a:cubicBezTo>
                  <a:pt x="1720448" y="432678"/>
                  <a:pt x="1707121" y="446650"/>
                  <a:pt x="1707121" y="463911"/>
                </a:cubicBezTo>
                <a:lnTo>
                  <a:pt x="1707121" y="588093"/>
                </a:lnTo>
                <a:lnTo>
                  <a:pt x="1639679" y="588093"/>
                </a:lnTo>
                <a:cubicBezTo>
                  <a:pt x="1623272" y="588093"/>
                  <a:pt x="1609946" y="602064"/>
                  <a:pt x="1609946" y="619325"/>
                </a:cubicBezTo>
                <a:lnTo>
                  <a:pt x="1609946" y="774032"/>
                </a:lnTo>
                <a:lnTo>
                  <a:pt x="1561701" y="774032"/>
                </a:lnTo>
                <a:cubicBezTo>
                  <a:pt x="1545273" y="774032"/>
                  <a:pt x="1531948" y="788003"/>
                  <a:pt x="1531948" y="805264"/>
                </a:cubicBezTo>
                <a:lnTo>
                  <a:pt x="1531948" y="959950"/>
                </a:lnTo>
                <a:lnTo>
                  <a:pt x="1518475" y="959950"/>
                </a:lnTo>
                <a:cubicBezTo>
                  <a:pt x="1502047" y="959950"/>
                  <a:pt x="1488742" y="973922"/>
                  <a:pt x="1488742" y="991183"/>
                </a:cubicBezTo>
                <a:lnTo>
                  <a:pt x="1488742" y="1366518"/>
                </a:lnTo>
                <a:lnTo>
                  <a:pt x="1475582" y="1366518"/>
                </a:lnTo>
                <a:lnTo>
                  <a:pt x="1475582" y="1262658"/>
                </a:lnTo>
                <a:cubicBezTo>
                  <a:pt x="1475582" y="1245397"/>
                  <a:pt x="1462256" y="1231426"/>
                  <a:pt x="1445849" y="1231426"/>
                </a:cubicBezTo>
                <a:lnTo>
                  <a:pt x="1309320" y="1231426"/>
                </a:lnTo>
                <a:lnTo>
                  <a:pt x="1309320" y="31233"/>
                </a:lnTo>
                <a:cubicBezTo>
                  <a:pt x="1309320" y="13972"/>
                  <a:pt x="1295994" y="0"/>
                  <a:pt x="1279587" y="0"/>
                </a:cubicBezTo>
                <a:lnTo>
                  <a:pt x="850802" y="0"/>
                </a:lnTo>
                <a:cubicBezTo>
                  <a:pt x="834374" y="0"/>
                  <a:pt x="821068" y="13972"/>
                  <a:pt x="821068" y="31233"/>
                </a:cubicBezTo>
                <a:lnTo>
                  <a:pt x="821068" y="1445037"/>
                </a:lnTo>
                <a:lnTo>
                  <a:pt x="767681" y="1445037"/>
                </a:lnTo>
                <a:cubicBezTo>
                  <a:pt x="751253" y="1445037"/>
                  <a:pt x="737927" y="1459029"/>
                  <a:pt x="737927" y="1476269"/>
                </a:cubicBezTo>
                <a:lnTo>
                  <a:pt x="737927" y="1721489"/>
                </a:lnTo>
                <a:lnTo>
                  <a:pt x="684540" y="1721489"/>
                </a:lnTo>
                <a:cubicBezTo>
                  <a:pt x="668112" y="1721489"/>
                  <a:pt x="654785" y="1735460"/>
                  <a:pt x="654785" y="1752721"/>
                </a:cubicBezTo>
                <a:lnTo>
                  <a:pt x="654785" y="2254674"/>
                </a:lnTo>
                <a:lnTo>
                  <a:pt x="29734" y="2254674"/>
                </a:lnTo>
                <a:cubicBezTo>
                  <a:pt x="13326" y="2254674"/>
                  <a:pt x="0" y="2268645"/>
                  <a:pt x="0" y="2285907"/>
                </a:cubicBezTo>
                <a:lnTo>
                  <a:pt x="0" y="2619744"/>
                </a:lnTo>
                <a:cubicBezTo>
                  <a:pt x="0" y="2637005"/>
                  <a:pt x="13326" y="2650976"/>
                  <a:pt x="29734" y="2650976"/>
                </a:cubicBezTo>
                <a:lnTo>
                  <a:pt x="4356327" y="2650976"/>
                </a:lnTo>
                <a:cubicBezTo>
                  <a:pt x="4372735" y="2650976"/>
                  <a:pt x="4386062" y="2637005"/>
                  <a:pt x="4386062" y="2619744"/>
                </a:cubicBezTo>
                <a:lnTo>
                  <a:pt x="4386062" y="2137426"/>
                </a:lnTo>
                <a:cubicBezTo>
                  <a:pt x="4386062" y="2120186"/>
                  <a:pt x="4372735" y="2106193"/>
                  <a:pt x="4356327" y="2106193"/>
                </a:cubicBezTo>
                <a:close/>
              </a:path>
            </a:pathLst>
          </a:custGeom>
          <a:solidFill>
            <a:srgbClr val="E3F0F9"/>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095" name="Group 2094">
            <a:extLst>
              <a:ext uri="{FF2B5EF4-FFF2-40B4-BE49-F238E27FC236}">
                <a16:creationId xmlns:a16="http://schemas.microsoft.com/office/drawing/2014/main" id="{B137643A-3C8A-FDE1-3B79-8EA085A60227}"/>
              </a:ext>
            </a:extLst>
          </p:cNvPr>
          <p:cNvGrpSpPr/>
          <p:nvPr/>
        </p:nvGrpSpPr>
        <p:grpSpPr>
          <a:xfrm>
            <a:off x="5223873" y="2367490"/>
            <a:ext cx="3062124" cy="3658664"/>
            <a:chOff x="5061319" y="2312074"/>
            <a:chExt cx="3123756" cy="3732303"/>
          </a:xfrm>
          <a:solidFill>
            <a:srgbClr val="FFFFFF"/>
          </a:solidFill>
        </p:grpSpPr>
        <p:sp>
          <p:nvSpPr>
            <p:cNvPr id="2096" name="Free-form: Shape 962">
              <a:extLst>
                <a:ext uri="{FF2B5EF4-FFF2-40B4-BE49-F238E27FC236}">
                  <a16:creationId xmlns:a16="http://schemas.microsoft.com/office/drawing/2014/main" id="{A83FEE3D-198C-0159-6307-E503C0399612}"/>
                </a:ext>
              </a:extLst>
            </p:cNvPr>
            <p:cNvSpPr/>
            <p:nvPr/>
          </p:nvSpPr>
          <p:spPr>
            <a:xfrm>
              <a:off x="7518433" y="5594230"/>
              <a:ext cx="450147" cy="450147"/>
            </a:xfrm>
            <a:custGeom>
              <a:avLst/>
              <a:gdLst>
                <a:gd name="connsiteX0" fmla="*/ 450148 w 450147"/>
                <a:gd name="connsiteY0" fmla="*/ 225074 h 450147"/>
                <a:gd name="connsiteX1" fmla="*/ 225074 w 450147"/>
                <a:gd name="connsiteY1" fmla="*/ 450148 h 450147"/>
                <a:gd name="connsiteX2" fmla="*/ 0 w 450147"/>
                <a:gd name="connsiteY2" fmla="*/ 225074 h 450147"/>
                <a:gd name="connsiteX3" fmla="*/ 225074 w 450147"/>
                <a:gd name="connsiteY3" fmla="*/ 0 h 450147"/>
                <a:gd name="connsiteX4" fmla="*/ 450148 w 450147"/>
                <a:gd name="connsiteY4" fmla="*/ 225074 h 450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147" h="450147">
                  <a:moveTo>
                    <a:pt x="450148" y="225074"/>
                  </a:moveTo>
                  <a:cubicBezTo>
                    <a:pt x="450148" y="349378"/>
                    <a:pt x="349379" y="450148"/>
                    <a:pt x="225074" y="450148"/>
                  </a:cubicBezTo>
                  <a:cubicBezTo>
                    <a:pt x="100769" y="450148"/>
                    <a:pt x="0" y="349379"/>
                    <a:pt x="0" y="225074"/>
                  </a:cubicBezTo>
                  <a:cubicBezTo>
                    <a:pt x="0" y="100769"/>
                    <a:pt x="100768" y="0"/>
                    <a:pt x="225074" y="0"/>
                  </a:cubicBezTo>
                  <a:cubicBezTo>
                    <a:pt x="349378" y="0"/>
                    <a:pt x="450148" y="100769"/>
                    <a:pt x="450148" y="22507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97" name="Free-form: Shape 963">
              <a:extLst>
                <a:ext uri="{FF2B5EF4-FFF2-40B4-BE49-F238E27FC236}">
                  <a16:creationId xmlns:a16="http://schemas.microsoft.com/office/drawing/2014/main" id="{2785C3DA-3CAA-C32C-7904-A41389BA5FD2}"/>
                </a:ext>
              </a:extLst>
            </p:cNvPr>
            <p:cNvSpPr/>
            <p:nvPr/>
          </p:nvSpPr>
          <p:spPr>
            <a:xfrm>
              <a:off x="7653477" y="5729274"/>
              <a:ext cx="180059" cy="180059"/>
            </a:xfrm>
            <a:custGeom>
              <a:avLst/>
              <a:gdLst>
                <a:gd name="connsiteX0" fmla="*/ 180059 w 180059"/>
                <a:gd name="connsiteY0" fmla="*/ 90030 h 180059"/>
                <a:gd name="connsiteX1" fmla="*/ 90030 w 180059"/>
                <a:gd name="connsiteY1" fmla="*/ 180059 h 180059"/>
                <a:gd name="connsiteX2" fmla="*/ 1 w 180059"/>
                <a:gd name="connsiteY2" fmla="*/ 90030 h 180059"/>
                <a:gd name="connsiteX3" fmla="*/ 90030 w 180059"/>
                <a:gd name="connsiteY3" fmla="*/ 0 h 180059"/>
                <a:gd name="connsiteX4" fmla="*/ 180059 w 180059"/>
                <a:gd name="connsiteY4" fmla="*/ 90030 h 180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59" h="180059">
                  <a:moveTo>
                    <a:pt x="180059" y="90030"/>
                  </a:moveTo>
                  <a:cubicBezTo>
                    <a:pt x="180059" y="139752"/>
                    <a:pt x="139752" y="180059"/>
                    <a:pt x="90030" y="180059"/>
                  </a:cubicBezTo>
                  <a:cubicBezTo>
                    <a:pt x="40308" y="180059"/>
                    <a:pt x="1" y="139752"/>
                    <a:pt x="1" y="90030"/>
                  </a:cubicBezTo>
                  <a:cubicBezTo>
                    <a:pt x="1" y="40308"/>
                    <a:pt x="40308" y="0"/>
                    <a:pt x="90030" y="0"/>
                  </a:cubicBezTo>
                  <a:cubicBezTo>
                    <a:pt x="139752" y="0"/>
                    <a:pt x="180059" y="40308"/>
                    <a:pt x="180059" y="9003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98" name="Free-form: Shape 964">
              <a:extLst>
                <a:ext uri="{FF2B5EF4-FFF2-40B4-BE49-F238E27FC236}">
                  <a16:creationId xmlns:a16="http://schemas.microsoft.com/office/drawing/2014/main" id="{125DEAF0-2BD7-E58D-FEEB-B245AA6C0932}"/>
                </a:ext>
              </a:extLst>
            </p:cNvPr>
            <p:cNvSpPr/>
            <p:nvPr/>
          </p:nvSpPr>
          <p:spPr>
            <a:xfrm>
              <a:off x="5373449" y="5594230"/>
              <a:ext cx="450147" cy="450147"/>
            </a:xfrm>
            <a:custGeom>
              <a:avLst/>
              <a:gdLst>
                <a:gd name="connsiteX0" fmla="*/ 450148 w 450147"/>
                <a:gd name="connsiteY0" fmla="*/ 225074 h 450147"/>
                <a:gd name="connsiteX1" fmla="*/ 225074 w 450147"/>
                <a:gd name="connsiteY1" fmla="*/ 450148 h 450147"/>
                <a:gd name="connsiteX2" fmla="*/ 0 w 450147"/>
                <a:gd name="connsiteY2" fmla="*/ 225074 h 450147"/>
                <a:gd name="connsiteX3" fmla="*/ 225074 w 450147"/>
                <a:gd name="connsiteY3" fmla="*/ 0 h 450147"/>
                <a:gd name="connsiteX4" fmla="*/ 450148 w 450147"/>
                <a:gd name="connsiteY4" fmla="*/ 225074 h 450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147" h="450147">
                  <a:moveTo>
                    <a:pt x="450148" y="225074"/>
                  </a:moveTo>
                  <a:cubicBezTo>
                    <a:pt x="450148" y="349378"/>
                    <a:pt x="349379" y="450148"/>
                    <a:pt x="225074" y="450148"/>
                  </a:cubicBezTo>
                  <a:cubicBezTo>
                    <a:pt x="100769" y="450148"/>
                    <a:pt x="0" y="349379"/>
                    <a:pt x="0" y="225074"/>
                  </a:cubicBezTo>
                  <a:cubicBezTo>
                    <a:pt x="0" y="100769"/>
                    <a:pt x="100769" y="0"/>
                    <a:pt x="225074" y="0"/>
                  </a:cubicBezTo>
                  <a:cubicBezTo>
                    <a:pt x="349378" y="0"/>
                    <a:pt x="450148" y="100769"/>
                    <a:pt x="450148" y="22507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99" name="Free-form: Shape 965">
              <a:extLst>
                <a:ext uri="{FF2B5EF4-FFF2-40B4-BE49-F238E27FC236}">
                  <a16:creationId xmlns:a16="http://schemas.microsoft.com/office/drawing/2014/main" id="{5CD15150-E01B-3280-3FBF-CF5155BF08EB}"/>
                </a:ext>
              </a:extLst>
            </p:cNvPr>
            <p:cNvSpPr/>
            <p:nvPr/>
          </p:nvSpPr>
          <p:spPr>
            <a:xfrm>
              <a:off x="5508493" y="5729274"/>
              <a:ext cx="180059" cy="180059"/>
            </a:xfrm>
            <a:custGeom>
              <a:avLst/>
              <a:gdLst>
                <a:gd name="connsiteX0" fmla="*/ 180059 w 180059"/>
                <a:gd name="connsiteY0" fmla="*/ 90030 h 180059"/>
                <a:gd name="connsiteX1" fmla="*/ 90029 w 180059"/>
                <a:gd name="connsiteY1" fmla="*/ 180059 h 180059"/>
                <a:gd name="connsiteX2" fmla="*/ 0 w 180059"/>
                <a:gd name="connsiteY2" fmla="*/ 90030 h 180059"/>
                <a:gd name="connsiteX3" fmla="*/ 90029 w 180059"/>
                <a:gd name="connsiteY3" fmla="*/ 0 h 180059"/>
                <a:gd name="connsiteX4" fmla="*/ 180059 w 180059"/>
                <a:gd name="connsiteY4" fmla="*/ 90030 h 180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59" h="180059">
                  <a:moveTo>
                    <a:pt x="180059" y="90030"/>
                  </a:moveTo>
                  <a:cubicBezTo>
                    <a:pt x="180059" y="139752"/>
                    <a:pt x="139751" y="180059"/>
                    <a:pt x="90029" y="180059"/>
                  </a:cubicBezTo>
                  <a:cubicBezTo>
                    <a:pt x="40308" y="180059"/>
                    <a:pt x="0" y="139752"/>
                    <a:pt x="0" y="90030"/>
                  </a:cubicBezTo>
                  <a:cubicBezTo>
                    <a:pt x="0" y="40308"/>
                    <a:pt x="40308" y="0"/>
                    <a:pt x="90029" y="0"/>
                  </a:cubicBezTo>
                  <a:cubicBezTo>
                    <a:pt x="139751" y="0"/>
                    <a:pt x="180059" y="40308"/>
                    <a:pt x="180059" y="9003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00" name="Free-form: Shape 966">
              <a:extLst>
                <a:ext uri="{FF2B5EF4-FFF2-40B4-BE49-F238E27FC236}">
                  <a16:creationId xmlns:a16="http://schemas.microsoft.com/office/drawing/2014/main" id="{36F9CB5D-7053-77BD-C962-DD04641914D2}"/>
                </a:ext>
              </a:extLst>
            </p:cNvPr>
            <p:cNvSpPr/>
            <p:nvPr/>
          </p:nvSpPr>
          <p:spPr>
            <a:xfrm>
              <a:off x="5430615" y="3847183"/>
              <a:ext cx="2433574" cy="1436264"/>
            </a:xfrm>
            <a:custGeom>
              <a:avLst/>
              <a:gdLst>
                <a:gd name="connsiteX0" fmla="*/ 0 w 2433574"/>
                <a:gd name="connsiteY0" fmla="*/ 0 h 1436264"/>
                <a:gd name="connsiteX1" fmla="*/ 2433575 w 2433574"/>
                <a:gd name="connsiteY1" fmla="*/ 0 h 1436264"/>
                <a:gd name="connsiteX2" fmla="*/ 2433575 w 2433574"/>
                <a:gd name="connsiteY2" fmla="*/ 1436265 h 1436264"/>
                <a:gd name="connsiteX3" fmla="*/ 0 w 2433574"/>
                <a:gd name="connsiteY3" fmla="*/ 1436265 h 1436264"/>
              </a:gdLst>
              <a:ahLst/>
              <a:cxnLst>
                <a:cxn ang="0">
                  <a:pos x="connsiteX0" y="connsiteY0"/>
                </a:cxn>
                <a:cxn ang="0">
                  <a:pos x="connsiteX1" y="connsiteY1"/>
                </a:cxn>
                <a:cxn ang="0">
                  <a:pos x="connsiteX2" y="connsiteY2"/>
                </a:cxn>
                <a:cxn ang="0">
                  <a:pos x="connsiteX3" y="connsiteY3"/>
                </a:cxn>
              </a:cxnLst>
              <a:rect l="l" t="t" r="r" b="b"/>
              <a:pathLst>
                <a:path w="2433574" h="1436264">
                  <a:moveTo>
                    <a:pt x="0" y="0"/>
                  </a:moveTo>
                  <a:lnTo>
                    <a:pt x="2433575" y="0"/>
                  </a:lnTo>
                  <a:lnTo>
                    <a:pt x="2433575" y="1436265"/>
                  </a:lnTo>
                  <a:lnTo>
                    <a:pt x="0" y="1436265"/>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01" name="Free-form: Shape 967">
              <a:extLst>
                <a:ext uri="{FF2B5EF4-FFF2-40B4-BE49-F238E27FC236}">
                  <a16:creationId xmlns:a16="http://schemas.microsoft.com/office/drawing/2014/main" id="{4765B5FA-285C-8FB9-2746-3469CFC4718C}"/>
                </a:ext>
              </a:extLst>
            </p:cNvPr>
            <p:cNvSpPr/>
            <p:nvPr/>
          </p:nvSpPr>
          <p:spPr>
            <a:xfrm>
              <a:off x="5341560" y="2826620"/>
              <a:ext cx="2535580" cy="1023268"/>
            </a:xfrm>
            <a:custGeom>
              <a:avLst/>
              <a:gdLst>
                <a:gd name="connsiteX0" fmla="*/ 381186 w 2535580"/>
                <a:gd name="connsiteY0" fmla="*/ 1023269 h 1023268"/>
                <a:gd name="connsiteX1" fmla="*/ 0 w 2535580"/>
                <a:gd name="connsiteY1" fmla="*/ 865668 h 1023268"/>
                <a:gd name="connsiteX2" fmla="*/ 1281689 w 2535580"/>
                <a:gd name="connsiteY2" fmla="*/ 0 h 1023268"/>
                <a:gd name="connsiteX3" fmla="*/ 2535581 w 2535580"/>
                <a:gd name="connsiteY3" fmla="*/ 802828 h 1023268"/>
                <a:gd name="connsiteX4" fmla="*/ 2162495 w 2535580"/>
                <a:gd name="connsiteY4" fmla="*/ 978690 h 1023268"/>
                <a:gd name="connsiteX5" fmla="*/ 1281689 w 2535580"/>
                <a:gd name="connsiteY5" fmla="*/ 412460 h 1023268"/>
                <a:gd name="connsiteX6" fmla="*/ 381186 w 2535580"/>
                <a:gd name="connsiteY6" fmla="*/ 1023269 h 102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5580" h="1023268">
                  <a:moveTo>
                    <a:pt x="381186" y="1023269"/>
                  </a:moveTo>
                  <a:lnTo>
                    <a:pt x="0" y="865668"/>
                  </a:lnTo>
                  <a:cubicBezTo>
                    <a:pt x="217422" y="339792"/>
                    <a:pt x="720520" y="0"/>
                    <a:pt x="1281689" y="0"/>
                  </a:cubicBezTo>
                  <a:cubicBezTo>
                    <a:pt x="1813500" y="0"/>
                    <a:pt x="2305687" y="315118"/>
                    <a:pt x="2535581" y="802828"/>
                  </a:cubicBezTo>
                  <a:lnTo>
                    <a:pt x="2162495" y="978690"/>
                  </a:lnTo>
                  <a:cubicBezTo>
                    <a:pt x="2000356" y="634713"/>
                    <a:pt x="1654609" y="412460"/>
                    <a:pt x="1281689" y="412460"/>
                  </a:cubicBezTo>
                  <a:cubicBezTo>
                    <a:pt x="888052" y="412460"/>
                    <a:pt x="534581" y="652224"/>
                    <a:pt x="381186" y="102326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02" name="Free-form: Shape 968">
              <a:extLst>
                <a:ext uri="{FF2B5EF4-FFF2-40B4-BE49-F238E27FC236}">
                  <a16:creationId xmlns:a16="http://schemas.microsoft.com/office/drawing/2014/main" id="{C37A3265-1C51-815A-FA1C-19834E49A896}"/>
                </a:ext>
              </a:extLst>
            </p:cNvPr>
            <p:cNvSpPr/>
            <p:nvPr/>
          </p:nvSpPr>
          <p:spPr>
            <a:xfrm>
              <a:off x="7542159" y="3913688"/>
              <a:ext cx="642916" cy="321447"/>
            </a:xfrm>
            <a:custGeom>
              <a:avLst/>
              <a:gdLst>
                <a:gd name="connsiteX0" fmla="*/ 642916 w 642916"/>
                <a:gd name="connsiteY0" fmla="*/ 0 h 321447"/>
                <a:gd name="connsiteX1" fmla="*/ 321469 w 642916"/>
                <a:gd name="connsiteY1" fmla="*/ 321448 h 321447"/>
                <a:gd name="connsiteX2" fmla="*/ 0 w 642916"/>
                <a:gd name="connsiteY2" fmla="*/ 0 h 321447"/>
              </a:gdLst>
              <a:ahLst/>
              <a:cxnLst>
                <a:cxn ang="0">
                  <a:pos x="connsiteX0" y="connsiteY0"/>
                </a:cxn>
                <a:cxn ang="0">
                  <a:pos x="connsiteX1" y="connsiteY1"/>
                </a:cxn>
                <a:cxn ang="0">
                  <a:pos x="connsiteX2" y="connsiteY2"/>
                </a:cxn>
              </a:cxnLst>
              <a:rect l="l" t="t" r="r" b="b"/>
              <a:pathLst>
                <a:path w="642916" h="321447">
                  <a:moveTo>
                    <a:pt x="642916" y="0"/>
                  </a:moveTo>
                  <a:cubicBezTo>
                    <a:pt x="642916" y="177548"/>
                    <a:pt x="498996" y="321448"/>
                    <a:pt x="321469" y="321448"/>
                  </a:cubicBezTo>
                  <a:cubicBezTo>
                    <a:pt x="143920" y="321448"/>
                    <a:pt x="0" y="177548"/>
                    <a:pt x="0" y="0"/>
                  </a:cubicBezTo>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03" name="Free-form: Shape 969">
              <a:extLst>
                <a:ext uri="{FF2B5EF4-FFF2-40B4-BE49-F238E27FC236}">
                  <a16:creationId xmlns:a16="http://schemas.microsoft.com/office/drawing/2014/main" id="{7E94AF72-9557-C62E-DB26-B72D9335821B}"/>
                </a:ext>
              </a:extLst>
            </p:cNvPr>
            <p:cNvSpPr/>
            <p:nvPr/>
          </p:nvSpPr>
          <p:spPr>
            <a:xfrm>
              <a:off x="7385225" y="3628470"/>
              <a:ext cx="799850" cy="285217"/>
            </a:xfrm>
            <a:custGeom>
              <a:avLst/>
              <a:gdLst>
                <a:gd name="connsiteX0" fmla="*/ 799851 w 799850"/>
                <a:gd name="connsiteY0" fmla="*/ 285218 h 285217"/>
                <a:gd name="connsiteX1" fmla="*/ 156935 w 799850"/>
                <a:gd name="connsiteY1" fmla="*/ 285218 h 285217"/>
                <a:gd name="connsiteX2" fmla="*/ 0 w 799850"/>
                <a:gd name="connsiteY2" fmla="*/ 0 h 285217"/>
                <a:gd name="connsiteX3" fmla="*/ 493520 w 799850"/>
                <a:gd name="connsiteY3" fmla="*/ 0 h 285217"/>
              </a:gdLst>
              <a:ahLst/>
              <a:cxnLst>
                <a:cxn ang="0">
                  <a:pos x="connsiteX0" y="connsiteY0"/>
                </a:cxn>
                <a:cxn ang="0">
                  <a:pos x="connsiteX1" y="connsiteY1"/>
                </a:cxn>
                <a:cxn ang="0">
                  <a:pos x="connsiteX2" y="connsiteY2"/>
                </a:cxn>
                <a:cxn ang="0">
                  <a:pos x="connsiteX3" y="connsiteY3"/>
                </a:cxn>
              </a:cxnLst>
              <a:rect l="l" t="t" r="r" b="b"/>
              <a:pathLst>
                <a:path w="799850" h="285217">
                  <a:moveTo>
                    <a:pt x="799851" y="285218"/>
                  </a:moveTo>
                  <a:lnTo>
                    <a:pt x="156935" y="285218"/>
                  </a:lnTo>
                  <a:lnTo>
                    <a:pt x="0" y="0"/>
                  </a:lnTo>
                  <a:lnTo>
                    <a:pt x="493520" y="0"/>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04" name="Free-form: Shape 970">
              <a:extLst>
                <a:ext uri="{FF2B5EF4-FFF2-40B4-BE49-F238E27FC236}">
                  <a16:creationId xmlns:a16="http://schemas.microsoft.com/office/drawing/2014/main" id="{B4588618-B99B-ADEC-F203-AD16A8092103}"/>
                </a:ext>
              </a:extLst>
            </p:cNvPr>
            <p:cNvSpPr/>
            <p:nvPr/>
          </p:nvSpPr>
          <p:spPr>
            <a:xfrm>
              <a:off x="6296492" y="3913688"/>
              <a:ext cx="642916" cy="321447"/>
            </a:xfrm>
            <a:custGeom>
              <a:avLst/>
              <a:gdLst>
                <a:gd name="connsiteX0" fmla="*/ 642917 w 642916"/>
                <a:gd name="connsiteY0" fmla="*/ 0 h 321447"/>
                <a:gd name="connsiteX1" fmla="*/ 321469 w 642916"/>
                <a:gd name="connsiteY1" fmla="*/ 321448 h 321447"/>
                <a:gd name="connsiteX2" fmla="*/ 0 w 642916"/>
                <a:gd name="connsiteY2" fmla="*/ 0 h 321447"/>
              </a:gdLst>
              <a:ahLst/>
              <a:cxnLst>
                <a:cxn ang="0">
                  <a:pos x="connsiteX0" y="connsiteY0"/>
                </a:cxn>
                <a:cxn ang="0">
                  <a:pos x="connsiteX1" y="connsiteY1"/>
                </a:cxn>
                <a:cxn ang="0">
                  <a:pos x="connsiteX2" y="connsiteY2"/>
                </a:cxn>
              </a:cxnLst>
              <a:rect l="l" t="t" r="r" b="b"/>
              <a:pathLst>
                <a:path w="642916" h="321447">
                  <a:moveTo>
                    <a:pt x="642917" y="0"/>
                  </a:moveTo>
                  <a:cubicBezTo>
                    <a:pt x="642917" y="177548"/>
                    <a:pt x="498996" y="321448"/>
                    <a:pt x="321469" y="321448"/>
                  </a:cubicBezTo>
                  <a:cubicBezTo>
                    <a:pt x="143921" y="321448"/>
                    <a:pt x="0" y="177548"/>
                    <a:pt x="0" y="0"/>
                  </a:cubicBezTo>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05" name="Free-form: Shape 971">
              <a:extLst>
                <a:ext uri="{FF2B5EF4-FFF2-40B4-BE49-F238E27FC236}">
                  <a16:creationId xmlns:a16="http://schemas.microsoft.com/office/drawing/2014/main" id="{8482F8AC-BED6-243E-B361-003E2AE9587C}"/>
                </a:ext>
              </a:extLst>
            </p:cNvPr>
            <p:cNvSpPr/>
            <p:nvPr/>
          </p:nvSpPr>
          <p:spPr>
            <a:xfrm>
              <a:off x="6296492" y="3628470"/>
              <a:ext cx="642916" cy="285217"/>
            </a:xfrm>
            <a:custGeom>
              <a:avLst/>
              <a:gdLst>
                <a:gd name="connsiteX0" fmla="*/ 642917 w 642916"/>
                <a:gd name="connsiteY0" fmla="*/ 285218 h 285217"/>
                <a:gd name="connsiteX1" fmla="*/ 0 w 642916"/>
                <a:gd name="connsiteY1" fmla="*/ 285218 h 285217"/>
                <a:gd name="connsiteX2" fmla="*/ 80893 w 642916"/>
                <a:gd name="connsiteY2" fmla="*/ 0 h 285217"/>
                <a:gd name="connsiteX3" fmla="*/ 588364 w 642916"/>
                <a:gd name="connsiteY3" fmla="*/ 0 h 285217"/>
              </a:gdLst>
              <a:ahLst/>
              <a:cxnLst>
                <a:cxn ang="0">
                  <a:pos x="connsiteX0" y="connsiteY0"/>
                </a:cxn>
                <a:cxn ang="0">
                  <a:pos x="connsiteX1" y="connsiteY1"/>
                </a:cxn>
                <a:cxn ang="0">
                  <a:pos x="connsiteX2" y="connsiteY2"/>
                </a:cxn>
                <a:cxn ang="0">
                  <a:pos x="connsiteX3" y="connsiteY3"/>
                </a:cxn>
              </a:cxnLst>
              <a:rect l="l" t="t" r="r" b="b"/>
              <a:pathLst>
                <a:path w="642916" h="285217">
                  <a:moveTo>
                    <a:pt x="642917" y="285218"/>
                  </a:moveTo>
                  <a:lnTo>
                    <a:pt x="0" y="285218"/>
                  </a:lnTo>
                  <a:lnTo>
                    <a:pt x="80893" y="0"/>
                  </a:lnTo>
                  <a:lnTo>
                    <a:pt x="588364" y="0"/>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06" name="Free-form: Shape 972">
              <a:extLst>
                <a:ext uri="{FF2B5EF4-FFF2-40B4-BE49-F238E27FC236}">
                  <a16:creationId xmlns:a16="http://schemas.microsoft.com/office/drawing/2014/main" id="{BEC0D845-6A08-AB6B-175A-278D01F8A117}"/>
                </a:ext>
              </a:extLst>
            </p:cNvPr>
            <p:cNvSpPr/>
            <p:nvPr/>
          </p:nvSpPr>
          <p:spPr>
            <a:xfrm>
              <a:off x="6937264" y="3913688"/>
              <a:ext cx="604895" cy="321447"/>
            </a:xfrm>
            <a:custGeom>
              <a:avLst/>
              <a:gdLst>
                <a:gd name="connsiteX0" fmla="*/ 604896 w 604895"/>
                <a:gd name="connsiteY0" fmla="*/ 0 h 321447"/>
                <a:gd name="connsiteX1" fmla="*/ 302458 w 604895"/>
                <a:gd name="connsiteY1" fmla="*/ 321448 h 321447"/>
                <a:gd name="connsiteX2" fmla="*/ 0 w 604895"/>
                <a:gd name="connsiteY2" fmla="*/ 0 h 321447"/>
              </a:gdLst>
              <a:ahLst/>
              <a:cxnLst>
                <a:cxn ang="0">
                  <a:pos x="connsiteX0" y="connsiteY0"/>
                </a:cxn>
                <a:cxn ang="0">
                  <a:pos x="connsiteX1" y="connsiteY1"/>
                </a:cxn>
                <a:cxn ang="0">
                  <a:pos x="connsiteX2" y="connsiteY2"/>
                </a:cxn>
              </a:cxnLst>
              <a:rect l="l" t="t" r="r" b="b"/>
              <a:pathLst>
                <a:path w="604895" h="321447">
                  <a:moveTo>
                    <a:pt x="604896" y="0"/>
                  </a:moveTo>
                  <a:cubicBezTo>
                    <a:pt x="604896" y="177548"/>
                    <a:pt x="469491" y="321448"/>
                    <a:pt x="302458" y="321448"/>
                  </a:cubicBezTo>
                  <a:cubicBezTo>
                    <a:pt x="135404" y="321448"/>
                    <a:pt x="0" y="177548"/>
                    <a:pt x="0" y="0"/>
                  </a:cubicBezTo>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07" name="Free-form: Shape 973">
              <a:extLst>
                <a:ext uri="{FF2B5EF4-FFF2-40B4-BE49-F238E27FC236}">
                  <a16:creationId xmlns:a16="http://schemas.microsoft.com/office/drawing/2014/main" id="{B14CC56D-7DAC-520D-6B84-F5E3F7EBA4E8}"/>
                </a:ext>
              </a:extLst>
            </p:cNvPr>
            <p:cNvSpPr/>
            <p:nvPr/>
          </p:nvSpPr>
          <p:spPr>
            <a:xfrm>
              <a:off x="6869010" y="3628470"/>
              <a:ext cx="673149" cy="285217"/>
            </a:xfrm>
            <a:custGeom>
              <a:avLst/>
              <a:gdLst>
                <a:gd name="connsiteX0" fmla="*/ 673150 w 673149"/>
                <a:gd name="connsiteY0" fmla="*/ 285218 h 285217"/>
                <a:gd name="connsiteX1" fmla="*/ 68254 w 673149"/>
                <a:gd name="connsiteY1" fmla="*/ 285218 h 285217"/>
                <a:gd name="connsiteX2" fmla="*/ 0 w 673149"/>
                <a:gd name="connsiteY2" fmla="*/ 0 h 285217"/>
                <a:gd name="connsiteX3" fmla="*/ 516215 w 673149"/>
                <a:gd name="connsiteY3" fmla="*/ 0 h 285217"/>
              </a:gdLst>
              <a:ahLst/>
              <a:cxnLst>
                <a:cxn ang="0">
                  <a:pos x="connsiteX0" y="connsiteY0"/>
                </a:cxn>
                <a:cxn ang="0">
                  <a:pos x="connsiteX1" y="connsiteY1"/>
                </a:cxn>
                <a:cxn ang="0">
                  <a:pos x="connsiteX2" y="connsiteY2"/>
                </a:cxn>
                <a:cxn ang="0">
                  <a:pos x="connsiteX3" y="connsiteY3"/>
                </a:cxn>
              </a:cxnLst>
              <a:rect l="l" t="t" r="r" b="b"/>
              <a:pathLst>
                <a:path w="673149" h="285217">
                  <a:moveTo>
                    <a:pt x="673150" y="285218"/>
                  </a:moveTo>
                  <a:lnTo>
                    <a:pt x="68254" y="285218"/>
                  </a:lnTo>
                  <a:lnTo>
                    <a:pt x="0" y="0"/>
                  </a:lnTo>
                  <a:lnTo>
                    <a:pt x="516215" y="0"/>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08" name="Free-form: Shape 974">
              <a:extLst>
                <a:ext uri="{FF2B5EF4-FFF2-40B4-BE49-F238E27FC236}">
                  <a16:creationId xmlns:a16="http://schemas.microsoft.com/office/drawing/2014/main" id="{DB8182B0-D871-C3A5-D6FF-DF2C64693971}"/>
                </a:ext>
              </a:extLst>
            </p:cNvPr>
            <p:cNvSpPr/>
            <p:nvPr/>
          </p:nvSpPr>
          <p:spPr>
            <a:xfrm>
              <a:off x="5061319" y="3913688"/>
              <a:ext cx="642895" cy="321447"/>
            </a:xfrm>
            <a:custGeom>
              <a:avLst/>
              <a:gdLst>
                <a:gd name="connsiteX0" fmla="*/ 0 w 642895"/>
                <a:gd name="connsiteY0" fmla="*/ 0 h 321447"/>
                <a:gd name="connsiteX1" fmla="*/ 321448 w 642895"/>
                <a:gd name="connsiteY1" fmla="*/ 321448 h 321447"/>
                <a:gd name="connsiteX2" fmla="*/ 642895 w 642895"/>
                <a:gd name="connsiteY2" fmla="*/ 0 h 321447"/>
              </a:gdLst>
              <a:ahLst/>
              <a:cxnLst>
                <a:cxn ang="0">
                  <a:pos x="connsiteX0" y="connsiteY0"/>
                </a:cxn>
                <a:cxn ang="0">
                  <a:pos x="connsiteX1" y="connsiteY1"/>
                </a:cxn>
                <a:cxn ang="0">
                  <a:pos x="connsiteX2" y="connsiteY2"/>
                </a:cxn>
              </a:cxnLst>
              <a:rect l="l" t="t" r="r" b="b"/>
              <a:pathLst>
                <a:path w="642895" h="321447">
                  <a:moveTo>
                    <a:pt x="0" y="0"/>
                  </a:moveTo>
                  <a:cubicBezTo>
                    <a:pt x="0" y="177548"/>
                    <a:pt x="143920" y="321448"/>
                    <a:pt x="321448" y="321448"/>
                  </a:cubicBezTo>
                  <a:cubicBezTo>
                    <a:pt x="498996" y="321448"/>
                    <a:pt x="642895" y="177548"/>
                    <a:pt x="642895" y="0"/>
                  </a:cubicBezTo>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09" name="Free-form: Shape 975">
              <a:extLst>
                <a:ext uri="{FF2B5EF4-FFF2-40B4-BE49-F238E27FC236}">
                  <a16:creationId xmlns:a16="http://schemas.microsoft.com/office/drawing/2014/main" id="{55C64D70-8574-18D4-01D2-F0A95C253338}"/>
                </a:ext>
              </a:extLst>
            </p:cNvPr>
            <p:cNvSpPr/>
            <p:nvPr/>
          </p:nvSpPr>
          <p:spPr>
            <a:xfrm>
              <a:off x="5061319" y="3628470"/>
              <a:ext cx="799850" cy="285217"/>
            </a:xfrm>
            <a:custGeom>
              <a:avLst/>
              <a:gdLst>
                <a:gd name="connsiteX0" fmla="*/ 0 w 799850"/>
                <a:gd name="connsiteY0" fmla="*/ 285218 h 285217"/>
                <a:gd name="connsiteX1" fmla="*/ 642895 w 799850"/>
                <a:gd name="connsiteY1" fmla="*/ 285218 h 285217"/>
                <a:gd name="connsiteX2" fmla="*/ 799851 w 799850"/>
                <a:gd name="connsiteY2" fmla="*/ 0 h 285217"/>
                <a:gd name="connsiteX3" fmla="*/ 306331 w 799850"/>
                <a:gd name="connsiteY3" fmla="*/ 0 h 285217"/>
              </a:gdLst>
              <a:ahLst/>
              <a:cxnLst>
                <a:cxn ang="0">
                  <a:pos x="connsiteX0" y="connsiteY0"/>
                </a:cxn>
                <a:cxn ang="0">
                  <a:pos x="connsiteX1" y="connsiteY1"/>
                </a:cxn>
                <a:cxn ang="0">
                  <a:pos x="connsiteX2" y="connsiteY2"/>
                </a:cxn>
                <a:cxn ang="0">
                  <a:pos x="connsiteX3" y="connsiteY3"/>
                </a:cxn>
              </a:cxnLst>
              <a:rect l="l" t="t" r="r" b="b"/>
              <a:pathLst>
                <a:path w="799850" h="285217">
                  <a:moveTo>
                    <a:pt x="0" y="285218"/>
                  </a:moveTo>
                  <a:lnTo>
                    <a:pt x="642895" y="285218"/>
                  </a:lnTo>
                  <a:lnTo>
                    <a:pt x="799851" y="0"/>
                  </a:lnTo>
                  <a:lnTo>
                    <a:pt x="306331" y="0"/>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10" name="Free-form: Shape 976">
              <a:extLst>
                <a:ext uri="{FF2B5EF4-FFF2-40B4-BE49-F238E27FC236}">
                  <a16:creationId xmlns:a16="http://schemas.microsoft.com/office/drawing/2014/main" id="{A7B173EF-4D46-0EBB-C077-833F7266D1C1}"/>
                </a:ext>
              </a:extLst>
            </p:cNvPr>
            <p:cNvSpPr/>
            <p:nvPr/>
          </p:nvSpPr>
          <p:spPr>
            <a:xfrm>
              <a:off x="5704214" y="3913688"/>
              <a:ext cx="604916" cy="321447"/>
            </a:xfrm>
            <a:custGeom>
              <a:avLst/>
              <a:gdLst>
                <a:gd name="connsiteX0" fmla="*/ 0 w 604916"/>
                <a:gd name="connsiteY0" fmla="*/ 0 h 321447"/>
                <a:gd name="connsiteX1" fmla="*/ 302458 w 604916"/>
                <a:gd name="connsiteY1" fmla="*/ 321448 h 321447"/>
                <a:gd name="connsiteX2" fmla="*/ 604917 w 604916"/>
                <a:gd name="connsiteY2" fmla="*/ 0 h 321447"/>
              </a:gdLst>
              <a:ahLst/>
              <a:cxnLst>
                <a:cxn ang="0">
                  <a:pos x="connsiteX0" y="connsiteY0"/>
                </a:cxn>
                <a:cxn ang="0">
                  <a:pos x="connsiteX1" y="connsiteY1"/>
                </a:cxn>
                <a:cxn ang="0">
                  <a:pos x="connsiteX2" y="connsiteY2"/>
                </a:cxn>
              </a:cxnLst>
              <a:rect l="l" t="t" r="r" b="b"/>
              <a:pathLst>
                <a:path w="604916" h="321447">
                  <a:moveTo>
                    <a:pt x="0" y="0"/>
                  </a:moveTo>
                  <a:cubicBezTo>
                    <a:pt x="0" y="177548"/>
                    <a:pt x="135426" y="321448"/>
                    <a:pt x="302458" y="321448"/>
                  </a:cubicBezTo>
                  <a:cubicBezTo>
                    <a:pt x="469512" y="321448"/>
                    <a:pt x="604917" y="177548"/>
                    <a:pt x="604917" y="0"/>
                  </a:cubicBezTo>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11" name="Free-form: Shape 977">
              <a:extLst>
                <a:ext uri="{FF2B5EF4-FFF2-40B4-BE49-F238E27FC236}">
                  <a16:creationId xmlns:a16="http://schemas.microsoft.com/office/drawing/2014/main" id="{29BCEFCE-CA3E-E6A8-F4AB-DF75B599BD11}"/>
                </a:ext>
              </a:extLst>
            </p:cNvPr>
            <p:cNvSpPr/>
            <p:nvPr/>
          </p:nvSpPr>
          <p:spPr>
            <a:xfrm>
              <a:off x="5704214" y="3628470"/>
              <a:ext cx="673170" cy="285217"/>
            </a:xfrm>
            <a:custGeom>
              <a:avLst/>
              <a:gdLst>
                <a:gd name="connsiteX0" fmla="*/ 0 w 673170"/>
                <a:gd name="connsiteY0" fmla="*/ 285218 h 285217"/>
                <a:gd name="connsiteX1" fmla="*/ 604917 w 673170"/>
                <a:gd name="connsiteY1" fmla="*/ 285218 h 285217"/>
                <a:gd name="connsiteX2" fmla="*/ 673171 w 673170"/>
                <a:gd name="connsiteY2" fmla="*/ 0 h 285217"/>
                <a:gd name="connsiteX3" fmla="*/ 156956 w 673170"/>
                <a:gd name="connsiteY3" fmla="*/ 0 h 285217"/>
              </a:gdLst>
              <a:ahLst/>
              <a:cxnLst>
                <a:cxn ang="0">
                  <a:pos x="connsiteX0" y="connsiteY0"/>
                </a:cxn>
                <a:cxn ang="0">
                  <a:pos x="connsiteX1" y="connsiteY1"/>
                </a:cxn>
                <a:cxn ang="0">
                  <a:pos x="connsiteX2" y="connsiteY2"/>
                </a:cxn>
                <a:cxn ang="0">
                  <a:pos x="connsiteX3" y="connsiteY3"/>
                </a:cxn>
              </a:cxnLst>
              <a:rect l="l" t="t" r="r" b="b"/>
              <a:pathLst>
                <a:path w="673170" h="285217">
                  <a:moveTo>
                    <a:pt x="0" y="285218"/>
                  </a:moveTo>
                  <a:lnTo>
                    <a:pt x="604917" y="285218"/>
                  </a:lnTo>
                  <a:lnTo>
                    <a:pt x="673171" y="0"/>
                  </a:lnTo>
                  <a:lnTo>
                    <a:pt x="156956" y="0"/>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112" name="Graphic 4">
              <a:extLst>
                <a:ext uri="{FF2B5EF4-FFF2-40B4-BE49-F238E27FC236}">
                  <a16:creationId xmlns:a16="http://schemas.microsoft.com/office/drawing/2014/main" id="{CC29F32E-74BE-AC0A-B392-0D5BCDFE4F67}"/>
                </a:ext>
              </a:extLst>
            </p:cNvPr>
            <p:cNvGrpSpPr/>
            <p:nvPr/>
          </p:nvGrpSpPr>
          <p:grpSpPr>
            <a:xfrm>
              <a:off x="5806512" y="2983805"/>
              <a:ext cx="1623022" cy="412855"/>
              <a:chOff x="5617830" y="2983805"/>
              <a:chExt cx="1623022" cy="412855"/>
            </a:xfrm>
            <a:grpFill/>
          </p:grpSpPr>
          <p:sp>
            <p:nvSpPr>
              <p:cNvPr id="2213" name="Free-form: Shape 1079">
                <a:extLst>
                  <a:ext uri="{FF2B5EF4-FFF2-40B4-BE49-F238E27FC236}">
                    <a16:creationId xmlns:a16="http://schemas.microsoft.com/office/drawing/2014/main" id="{972451D9-FE63-EAAA-CE6D-0B4A9AAEAEAC}"/>
                  </a:ext>
                </a:extLst>
              </p:cNvPr>
              <p:cNvSpPr/>
              <p:nvPr/>
            </p:nvSpPr>
            <p:spPr>
              <a:xfrm>
                <a:off x="5617830" y="3235957"/>
                <a:ext cx="111063" cy="160703"/>
              </a:xfrm>
              <a:custGeom>
                <a:avLst/>
                <a:gdLst>
                  <a:gd name="connsiteX0" fmla="*/ 86681 w 111063"/>
                  <a:gd name="connsiteY0" fmla="*/ 160703 h 160703"/>
                  <a:gd name="connsiteX1" fmla="*/ 0 w 111063"/>
                  <a:gd name="connsiteY1" fmla="*/ 57822 h 160703"/>
                  <a:gd name="connsiteX2" fmla="*/ 68650 w 111063"/>
                  <a:gd name="connsiteY2" fmla="*/ 0 h 160703"/>
                  <a:gd name="connsiteX3" fmla="*/ 82163 w 111063"/>
                  <a:gd name="connsiteY3" fmla="*/ 16054 h 160703"/>
                  <a:gd name="connsiteX4" fmla="*/ 31587 w 111063"/>
                  <a:gd name="connsiteY4" fmla="*/ 58655 h 160703"/>
                  <a:gd name="connsiteX5" fmla="*/ 55136 w 111063"/>
                  <a:gd name="connsiteY5" fmla="*/ 86598 h 160703"/>
                  <a:gd name="connsiteX6" fmla="*/ 97550 w 111063"/>
                  <a:gd name="connsiteY6" fmla="*/ 50868 h 160703"/>
                  <a:gd name="connsiteX7" fmla="*/ 111063 w 111063"/>
                  <a:gd name="connsiteY7" fmla="*/ 66901 h 160703"/>
                  <a:gd name="connsiteX8" fmla="*/ 68650 w 111063"/>
                  <a:gd name="connsiteY8" fmla="*/ 102652 h 160703"/>
                  <a:gd name="connsiteX9" fmla="*/ 104734 w 111063"/>
                  <a:gd name="connsiteY9" fmla="*/ 145482 h 160703"/>
                  <a:gd name="connsiteX10" fmla="*/ 86681 w 111063"/>
                  <a:gd name="connsiteY10" fmla="*/ 160703 h 16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063" h="160703">
                    <a:moveTo>
                      <a:pt x="86681" y="160703"/>
                    </a:moveTo>
                    <a:lnTo>
                      <a:pt x="0" y="57822"/>
                    </a:lnTo>
                    <a:lnTo>
                      <a:pt x="68650" y="0"/>
                    </a:lnTo>
                    <a:lnTo>
                      <a:pt x="82163" y="16054"/>
                    </a:lnTo>
                    <a:lnTo>
                      <a:pt x="31587" y="58655"/>
                    </a:lnTo>
                    <a:lnTo>
                      <a:pt x="55136" y="86598"/>
                    </a:lnTo>
                    <a:lnTo>
                      <a:pt x="97550" y="50868"/>
                    </a:lnTo>
                    <a:lnTo>
                      <a:pt x="111063" y="66901"/>
                    </a:lnTo>
                    <a:lnTo>
                      <a:pt x="68650" y="102652"/>
                    </a:lnTo>
                    <a:lnTo>
                      <a:pt x="104734" y="145482"/>
                    </a:lnTo>
                    <a:lnTo>
                      <a:pt x="86681" y="160703"/>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14" name="Free-form: Shape 1080">
                <a:extLst>
                  <a:ext uri="{FF2B5EF4-FFF2-40B4-BE49-F238E27FC236}">
                    <a16:creationId xmlns:a16="http://schemas.microsoft.com/office/drawing/2014/main" id="{F1CE372F-D44B-9FDE-9568-5F364D99EDD4}"/>
                  </a:ext>
                </a:extLst>
              </p:cNvPr>
              <p:cNvSpPr/>
              <p:nvPr/>
            </p:nvSpPr>
            <p:spPr>
              <a:xfrm>
                <a:off x="5728186" y="3190545"/>
                <a:ext cx="140901" cy="155164"/>
              </a:xfrm>
              <a:custGeom>
                <a:avLst/>
                <a:gdLst>
                  <a:gd name="connsiteX0" fmla="*/ 22321 w 140901"/>
                  <a:gd name="connsiteY0" fmla="*/ 0 h 155164"/>
                  <a:gd name="connsiteX1" fmla="*/ 140901 w 140901"/>
                  <a:gd name="connsiteY1" fmla="*/ 81601 h 155164"/>
                  <a:gd name="connsiteX2" fmla="*/ 121017 w 140901"/>
                  <a:gd name="connsiteY2" fmla="*/ 95364 h 155164"/>
                  <a:gd name="connsiteX3" fmla="*/ 93969 w 140901"/>
                  <a:gd name="connsiteY3" fmla="*/ 76708 h 155164"/>
                  <a:gd name="connsiteX4" fmla="*/ 46183 w 140901"/>
                  <a:gd name="connsiteY4" fmla="*/ 109815 h 155164"/>
                  <a:gd name="connsiteX5" fmla="*/ 54282 w 140901"/>
                  <a:gd name="connsiteY5" fmla="*/ 141609 h 155164"/>
                  <a:gd name="connsiteX6" fmla="*/ 34731 w 140901"/>
                  <a:gd name="connsiteY6" fmla="*/ 155164 h 155164"/>
                  <a:gd name="connsiteX7" fmla="*/ 0 w 140901"/>
                  <a:gd name="connsiteY7" fmla="*/ 15492 h 155164"/>
                  <a:gd name="connsiteX8" fmla="*/ 22321 w 140901"/>
                  <a:gd name="connsiteY8" fmla="*/ 0 h 155164"/>
                  <a:gd name="connsiteX9" fmla="*/ 40706 w 140901"/>
                  <a:gd name="connsiteY9" fmla="*/ 88076 h 155164"/>
                  <a:gd name="connsiteX10" fmla="*/ 75521 w 140901"/>
                  <a:gd name="connsiteY10" fmla="*/ 63944 h 155164"/>
                  <a:gd name="connsiteX11" fmla="*/ 25923 w 140901"/>
                  <a:gd name="connsiteY11" fmla="*/ 29879 h 155164"/>
                  <a:gd name="connsiteX12" fmla="*/ 40706 w 140901"/>
                  <a:gd name="connsiteY12" fmla="*/ 88076 h 15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901" h="155164">
                    <a:moveTo>
                      <a:pt x="22321" y="0"/>
                    </a:moveTo>
                    <a:lnTo>
                      <a:pt x="140901" y="81601"/>
                    </a:lnTo>
                    <a:lnTo>
                      <a:pt x="121017" y="95364"/>
                    </a:lnTo>
                    <a:lnTo>
                      <a:pt x="93969" y="76708"/>
                    </a:lnTo>
                    <a:lnTo>
                      <a:pt x="46183" y="109815"/>
                    </a:lnTo>
                    <a:lnTo>
                      <a:pt x="54282" y="141609"/>
                    </a:lnTo>
                    <a:lnTo>
                      <a:pt x="34731" y="155164"/>
                    </a:lnTo>
                    <a:lnTo>
                      <a:pt x="0" y="15492"/>
                    </a:lnTo>
                    <a:lnTo>
                      <a:pt x="22321" y="0"/>
                    </a:lnTo>
                    <a:close/>
                    <a:moveTo>
                      <a:pt x="40706" y="88076"/>
                    </a:moveTo>
                    <a:lnTo>
                      <a:pt x="75521" y="63944"/>
                    </a:lnTo>
                    <a:lnTo>
                      <a:pt x="25923" y="29879"/>
                    </a:lnTo>
                    <a:lnTo>
                      <a:pt x="40706" y="88076"/>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15" name="Free-form: Shape 1081">
                <a:extLst>
                  <a:ext uri="{FF2B5EF4-FFF2-40B4-BE49-F238E27FC236}">
                    <a16:creationId xmlns:a16="http://schemas.microsoft.com/office/drawing/2014/main" id="{44E27706-350C-4D08-CA6C-5B4A86CDD91C}"/>
                  </a:ext>
                </a:extLst>
              </p:cNvPr>
              <p:cNvSpPr/>
              <p:nvPr/>
            </p:nvSpPr>
            <p:spPr>
              <a:xfrm>
                <a:off x="5815055" y="3115172"/>
                <a:ext cx="156747" cy="152288"/>
              </a:xfrm>
              <a:custGeom>
                <a:avLst/>
                <a:gdLst>
                  <a:gd name="connsiteX0" fmla="*/ 84558 w 156747"/>
                  <a:gd name="connsiteY0" fmla="*/ 140982 h 152288"/>
                  <a:gd name="connsiteX1" fmla="*/ 63423 w 156747"/>
                  <a:gd name="connsiteY1" fmla="*/ 152288 h 152288"/>
                  <a:gd name="connsiteX2" fmla="*/ 0 w 156747"/>
                  <a:gd name="connsiteY2" fmla="*/ 33666 h 152288"/>
                  <a:gd name="connsiteX3" fmla="*/ 47412 w 156747"/>
                  <a:gd name="connsiteY3" fmla="*/ 8305 h 152288"/>
                  <a:gd name="connsiteX4" fmla="*/ 109794 w 156747"/>
                  <a:gd name="connsiteY4" fmla="*/ 21694 h 152288"/>
                  <a:gd name="connsiteX5" fmla="*/ 100757 w 156747"/>
                  <a:gd name="connsiteY5" fmla="*/ 71146 h 152288"/>
                  <a:gd name="connsiteX6" fmla="*/ 156747 w 156747"/>
                  <a:gd name="connsiteY6" fmla="*/ 102378 h 152288"/>
                  <a:gd name="connsiteX7" fmla="*/ 132635 w 156747"/>
                  <a:gd name="connsiteY7" fmla="*/ 115267 h 152288"/>
                  <a:gd name="connsiteX8" fmla="*/ 79165 w 156747"/>
                  <a:gd name="connsiteY8" fmla="*/ 84805 h 152288"/>
                  <a:gd name="connsiteX9" fmla="*/ 60008 w 156747"/>
                  <a:gd name="connsiteY9" fmla="*/ 95049 h 152288"/>
                  <a:gd name="connsiteX10" fmla="*/ 84558 w 156747"/>
                  <a:gd name="connsiteY10" fmla="*/ 140982 h 152288"/>
                  <a:gd name="connsiteX11" fmla="*/ 75396 w 156747"/>
                  <a:gd name="connsiteY11" fmla="*/ 63462 h 152288"/>
                  <a:gd name="connsiteX12" fmla="*/ 88972 w 156747"/>
                  <a:gd name="connsiteY12" fmla="*/ 32812 h 152288"/>
                  <a:gd name="connsiteX13" fmla="*/ 55970 w 156747"/>
                  <a:gd name="connsiteY13" fmla="*/ 27108 h 152288"/>
                  <a:gd name="connsiteX14" fmla="*/ 30838 w 156747"/>
                  <a:gd name="connsiteY14" fmla="*/ 40537 h 152288"/>
                  <a:gd name="connsiteX15" fmla="*/ 50285 w 156747"/>
                  <a:gd name="connsiteY15" fmla="*/ 76872 h 152288"/>
                  <a:gd name="connsiteX16" fmla="*/ 75396 w 156747"/>
                  <a:gd name="connsiteY16" fmla="*/ 63462 h 15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747" h="152288">
                    <a:moveTo>
                      <a:pt x="84558" y="140982"/>
                    </a:moveTo>
                    <a:lnTo>
                      <a:pt x="63423" y="152288"/>
                    </a:lnTo>
                    <a:lnTo>
                      <a:pt x="0" y="33666"/>
                    </a:lnTo>
                    <a:lnTo>
                      <a:pt x="47412" y="8305"/>
                    </a:lnTo>
                    <a:cubicBezTo>
                      <a:pt x="73855" y="-5833"/>
                      <a:pt x="96988" y="-2272"/>
                      <a:pt x="109794" y="21694"/>
                    </a:cubicBezTo>
                    <a:cubicBezTo>
                      <a:pt x="119788" y="40371"/>
                      <a:pt x="115895" y="57736"/>
                      <a:pt x="100757" y="71146"/>
                    </a:cubicBezTo>
                    <a:lnTo>
                      <a:pt x="156747" y="102378"/>
                    </a:lnTo>
                    <a:lnTo>
                      <a:pt x="132635" y="115267"/>
                    </a:lnTo>
                    <a:lnTo>
                      <a:pt x="79165" y="84805"/>
                    </a:lnTo>
                    <a:lnTo>
                      <a:pt x="60008" y="95049"/>
                    </a:lnTo>
                    <a:lnTo>
                      <a:pt x="84558" y="140982"/>
                    </a:lnTo>
                    <a:close/>
                    <a:moveTo>
                      <a:pt x="75396" y="63462"/>
                    </a:moveTo>
                    <a:cubicBezTo>
                      <a:pt x="90596" y="55321"/>
                      <a:pt x="95156" y="44389"/>
                      <a:pt x="88972" y="32812"/>
                    </a:cubicBezTo>
                    <a:cubicBezTo>
                      <a:pt x="82725" y="21090"/>
                      <a:pt x="71169" y="18987"/>
                      <a:pt x="55970" y="27108"/>
                    </a:cubicBezTo>
                    <a:lnTo>
                      <a:pt x="30838" y="40537"/>
                    </a:lnTo>
                    <a:lnTo>
                      <a:pt x="50285" y="76872"/>
                    </a:lnTo>
                    <a:lnTo>
                      <a:pt x="75396" y="63462"/>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16" name="Free-form: Shape 1082">
                <a:extLst>
                  <a:ext uri="{FF2B5EF4-FFF2-40B4-BE49-F238E27FC236}">
                    <a16:creationId xmlns:a16="http://schemas.microsoft.com/office/drawing/2014/main" id="{A8571889-70FA-33AD-361E-3DB3DCF73C29}"/>
                  </a:ext>
                </a:extLst>
              </p:cNvPr>
              <p:cNvSpPr/>
              <p:nvPr/>
            </p:nvSpPr>
            <p:spPr>
              <a:xfrm>
                <a:off x="5935364" y="3038587"/>
                <a:ext cx="173362" cy="173383"/>
              </a:xfrm>
              <a:custGeom>
                <a:avLst/>
                <a:gdLst>
                  <a:gd name="connsiteX0" fmla="*/ 101277 w 173362"/>
                  <a:gd name="connsiteY0" fmla="*/ 153103 h 173383"/>
                  <a:gd name="connsiteX1" fmla="*/ 31649 w 173362"/>
                  <a:gd name="connsiteY1" fmla="*/ 68171 h 173383"/>
                  <a:gd name="connsiteX2" fmla="*/ 68316 w 173362"/>
                  <a:gd name="connsiteY2" fmla="*/ 165513 h 173383"/>
                  <a:gd name="connsiteX3" fmla="*/ 47453 w 173362"/>
                  <a:gd name="connsiteY3" fmla="*/ 173384 h 173383"/>
                  <a:gd name="connsiteX4" fmla="*/ 0 w 173362"/>
                  <a:gd name="connsiteY4" fmla="*/ 47453 h 173383"/>
                  <a:gd name="connsiteX5" fmla="*/ 30879 w 173362"/>
                  <a:gd name="connsiteY5" fmla="*/ 35835 h 173383"/>
                  <a:gd name="connsiteX6" fmla="*/ 99653 w 173362"/>
                  <a:gd name="connsiteY6" fmla="*/ 120059 h 173383"/>
                  <a:gd name="connsiteX7" fmla="*/ 95760 w 173362"/>
                  <a:gd name="connsiteY7" fmla="*/ 11369 h 173383"/>
                  <a:gd name="connsiteX8" fmla="*/ 125930 w 173362"/>
                  <a:gd name="connsiteY8" fmla="*/ 0 h 173383"/>
                  <a:gd name="connsiteX9" fmla="*/ 173363 w 173362"/>
                  <a:gd name="connsiteY9" fmla="*/ 125931 h 173383"/>
                  <a:gd name="connsiteX10" fmla="*/ 152499 w 173362"/>
                  <a:gd name="connsiteY10" fmla="*/ 133801 h 173383"/>
                  <a:gd name="connsiteX11" fmla="*/ 115832 w 173362"/>
                  <a:gd name="connsiteY11" fmla="*/ 36459 h 173383"/>
                  <a:gd name="connsiteX12" fmla="*/ 119517 w 173362"/>
                  <a:gd name="connsiteY12" fmla="*/ 146232 h 173383"/>
                  <a:gd name="connsiteX13" fmla="*/ 101277 w 173362"/>
                  <a:gd name="connsiteY13" fmla="*/ 153103 h 1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362" h="173383">
                    <a:moveTo>
                      <a:pt x="101277" y="153103"/>
                    </a:moveTo>
                    <a:lnTo>
                      <a:pt x="31649" y="68171"/>
                    </a:lnTo>
                    <a:lnTo>
                      <a:pt x="68316" y="165513"/>
                    </a:lnTo>
                    <a:lnTo>
                      <a:pt x="47453" y="173384"/>
                    </a:lnTo>
                    <a:lnTo>
                      <a:pt x="0" y="47453"/>
                    </a:lnTo>
                    <a:lnTo>
                      <a:pt x="30879" y="35835"/>
                    </a:lnTo>
                    <a:lnTo>
                      <a:pt x="99653" y="120059"/>
                    </a:lnTo>
                    <a:lnTo>
                      <a:pt x="95760" y="11369"/>
                    </a:lnTo>
                    <a:lnTo>
                      <a:pt x="125930" y="0"/>
                    </a:lnTo>
                    <a:lnTo>
                      <a:pt x="173363" y="125931"/>
                    </a:lnTo>
                    <a:lnTo>
                      <a:pt x="152499" y="133801"/>
                    </a:lnTo>
                    <a:lnTo>
                      <a:pt x="115832" y="36459"/>
                    </a:lnTo>
                    <a:lnTo>
                      <a:pt x="119517" y="146232"/>
                    </a:lnTo>
                    <a:lnTo>
                      <a:pt x="101277" y="153103"/>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17" name="Free-form: Shape 1083">
                <a:extLst>
                  <a:ext uri="{FF2B5EF4-FFF2-40B4-BE49-F238E27FC236}">
                    <a16:creationId xmlns:a16="http://schemas.microsoft.com/office/drawing/2014/main" id="{9C23D32B-2DD2-36D9-C635-DC3FFC0D9B2B}"/>
                  </a:ext>
                </a:extLst>
              </p:cNvPr>
              <p:cNvSpPr/>
              <p:nvPr/>
            </p:nvSpPr>
            <p:spPr>
              <a:xfrm>
                <a:off x="6098232" y="3007583"/>
                <a:ext cx="119954" cy="152041"/>
              </a:xfrm>
              <a:custGeom>
                <a:avLst/>
                <a:gdLst>
                  <a:gd name="connsiteX0" fmla="*/ 88472 w 119954"/>
                  <a:gd name="connsiteY0" fmla="*/ 0 h 152041"/>
                  <a:gd name="connsiteX1" fmla="*/ 93386 w 119954"/>
                  <a:gd name="connsiteY1" fmla="*/ 20405 h 152041"/>
                  <a:gd name="connsiteX2" fmla="*/ 27839 w 119954"/>
                  <a:gd name="connsiteY2" fmla="*/ 36189 h 152041"/>
                  <a:gd name="connsiteX3" fmla="*/ 35730 w 119954"/>
                  <a:gd name="connsiteY3" fmla="*/ 68941 h 152041"/>
                  <a:gd name="connsiteX4" fmla="*/ 90908 w 119954"/>
                  <a:gd name="connsiteY4" fmla="*/ 55678 h 152041"/>
                  <a:gd name="connsiteX5" fmla="*/ 95822 w 119954"/>
                  <a:gd name="connsiteY5" fmla="*/ 76062 h 152041"/>
                  <a:gd name="connsiteX6" fmla="*/ 40665 w 119954"/>
                  <a:gd name="connsiteY6" fmla="*/ 89347 h 152041"/>
                  <a:gd name="connsiteX7" fmla="*/ 49493 w 119954"/>
                  <a:gd name="connsiteY7" fmla="*/ 126118 h 152041"/>
                  <a:gd name="connsiteX8" fmla="*/ 115062 w 119954"/>
                  <a:gd name="connsiteY8" fmla="*/ 110335 h 152041"/>
                  <a:gd name="connsiteX9" fmla="*/ 119954 w 119954"/>
                  <a:gd name="connsiteY9" fmla="*/ 130720 h 152041"/>
                  <a:gd name="connsiteX10" fmla="*/ 31483 w 119954"/>
                  <a:gd name="connsiteY10" fmla="*/ 152041 h 152041"/>
                  <a:gd name="connsiteX11" fmla="*/ 0 w 119954"/>
                  <a:gd name="connsiteY11" fmla="*/ 21322 h 152041"/>
                  <a:gd name="connsiteX12" fmla="*/ 88472 w 119954"/>
                  <a:gd name="connsiteY12" fmla="*/ 0 h 15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954" h="152041">
                    <a:moveTo>
                      <a:pt x="88472" y="0"/>
                    </a:moveTo>
                    <a:lnTo>
                      <a:pt x="93386" y="20405"/>
                    </a:lnTo>
                    <a:lnTo>
                      <a:pt x="27839" y="36189"/>
                    </a:lnTo>
                    <a:lnTo>
                      <a:pt x="35730" y="68941"/>
                    </a:lnTo>
                    <a:lnTo>
                      <a:pt x="90908" y="55678"/>
                    </a:lnTo>
                    <a:lnTo>
                      <a:pt x="95822" y="76062"/>
                    </a:lnTo>
                    <a:lnTo>
                      <a:pt x="40665" y="89347"/>
                    </a:lnTo>
                    <a:lnTo>
                      <a:pt x="49493" y="126118"/>
                    </a:lnTo>
                    <a:lnTo>
                      <a:pt x="115062" y="110335"/>
                    </a:lnTo>
                    <a:lnTo>
                      <a:pt x="119954" y="130720"/>
                    </a:lnTo>
                    <a:lnTo>
                      <a:pt x="31483" y="152041"/>
                    </a:lnTo>
                    <a:lnTo>
                      <a:pt x="0" y="21322"/>
                    </a:lnTo>
                    <a:lnTo>
                      <a:pt x="88472" y="0"/>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18" name="Free-form: Shape 1084">
                <a:extLst>
                  <a:ext uri="{FF2B5EF4-FFF2-40B4-BE49-F238E27FC236}">
                    <a16:creationId xmlns:a16="http://schemas.microsoft.com/office/drawing/2014/main" id="{90324B00-5949-D081-CB9E-8E0787762335}"/>
                  </a:ext>
                </a:extLst>
              </p:cNvPr>
              <p:cNvSpPr/>
              <p:nvPr/>
            </p:nvSpPr>
            <p:spPr>
              <a:xfrm>
                <a:off x="6217437" y="2994172"/>
                <a:ext cx="122348" cy="141110"/>
              </a:xfrm>
              <a:custGeom>
                <a:avLst/>
                <a:gdLst>
                  <a:gd name="connsiteX0" fmla="*/ 41144 w 122348"/>
                  <a:gd name="connsiteY0" fmla="*/ 138009 h 141110"/>
                  <a:gd name="connsiteX1" fmla="*/ 17344 w 122348"/>
                  <a:gd name="connsiteY1" fmla="*/ 141111 h 141110"/>
                  <a:gd name="connsiteX2" fmla="*/ 0 w 122348"/>
                  <a:gd name="connsiteY2" fmla="*/ 7664 h 141110"/>
                  <a:gd name="connsiteX3" fmla="*/ 53345 w 122348"/>
                  <a:gd name="connsiteY3" fmla="*/ 730 h 141110"/>
                  <a:gd name="connsiteX4" fmla="*/ 106983 w 122348"/>
                  <a:gd name="connsiteY4" fmla="*/ 35336 h 141110"/>
                  <a:gd name="connsiteX5" fmla="*/ 81018 w 122348"/>
                  <a:gd name="connsiteY5" fmla="*/ 78396 h 141110"/>
                  <a:gd name="connsiteX6" fmla="*/ 122349 w 122348"/>
                  <a:gd name="connsiteY6" fmla="*/ 127473 h 141110"/>
                  <a:gd name="connsiteX7" fmla="*/ 95197 w 122348"/>
                  <a:gd name="connsiteY7" fmla="*/ 130992 h 141110"/>
                  <a:gd name="connsiteX8" fmla="*/ 55990 w 122348"/>
                  <a:gd name="connsiteY8" fmla="*/ 83538 h 141110"/>
                  <a:gd name="connsiteX9" fmla="*/ 34397 w 122348"/>
                  <a:gd name="connsiteY9" fmla="*/ 86350 h 141110"/>
                  <a:gd name="connsiteX10" fmla="*/ 41144 w 122348"/>
                  <a:gd name="connsiteY10" fmla="*/ 138009 h 141110"/>
                  <a:gd name="connsiteX11" fmla="*/ 60008 w 122348"/>
                  <a:gd name="connsiteY11" fmla="*/ 62238 h 141110"/>
                  <a:gd name="connsiteX12" fmla="*/ 83558 w 122348"/>
                  <a:gd name="connsiteY12" fmla="*/ 38397 h 141110"/>
                  <a:gd name="connsiteX13" fmla="*/ 54699 w 122348"/>
                  <a:gd name="connsiteY13" fmla="*/ 21344 h 141110"/>
                  <a:gd name="connsiteX14" fmla="*/ 26464 w 122348"/>
                  <a:gd name="connsiteY14" fmla="*/ 25008 h 141110"/>
                  <a:gd name="connsiteX15" fmla="*/ 31753 w 122348"/>
                  <a:gd name="connsiteY15" fmla="*/ 65902 h 141110"/>
                  <a:gd name="connsiteX16" fmla="*/ 60008 w 122348"/>
                  <a:gd name="connsiteY16" fmla="*/ 62238 h 14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348" h="141110">
                    <a:moveTo>
                      <a:pt x="41144" y="138009"/>
                    </a:moveTo>
                    <a:lnTo>
                      <a:pt x="17344" y="141111"/>
                    </a:lnTo>
                    <a:lnTo>
                      <a:pt x="0" y="7664"/>
                    </a:lnTo>
                    <a:lnTo>
                      <a:pt x="53345" y="730"/>
                    </a:lnTo>
                    <a:cubicBezTo>
                      <a:pt x="83079" y="-3143"/>
                      <a:pt x="103485" y="8392"/>
                      <a:pt x="106983" y="35336"/>
                    </a:cubicBezTo>
                    <a:cubicBezTo>
                      <a:pt x="109710" y="56345"/>
                      <a:pt x="99924" y="71233"/>
                      <a:pt x="81018" y="78396"/>
                    </a:cubicBezTo>
                    <a:lnTo>
                      <a:pt x="122349" y="127473"/>
                    </a:lnTo>
                    <a:lnTo>
                      <a:pt x="95197" y="130992"/>
                    </a:lnTo>
                    <a:lnTo>
                      <a:pt x="55990" y="83538"/>
                    </a:lnTo>
                    <a:lnTo>
                      <a:pt x="34397" y="86350"/>
                    </a:lnTo>
                    <a:lnTo>
                      <a:pt x="41144" y="138009"/>
                    </a:lnTo>
                    <a:close/>
                    <a:moveTo>
                      <a:pt x="60008" y="62238"/>
                    </a:moveTo>
                    <a:cubicBezTo>
                      <a:pt x="77103" y="60010"/>
                      <a:pt x="85266" y="51390"/>
                      <a:pt x="83558" y="38397"/>
                    </a:cubicBezTo>
                    <a:cubicBezTo>
                      <a:pt x="81851" y="25196"/>
                      <a:pt x="71794" y="19116"/>
                      <a:pt x="54699" y="21344"/>
                    </a:cubicBezTo>
                    <a:lnTo>
                      <a:pt x="26464" y="25008"/>
                    </a:lnTo>
                    <a:lnTo>
                      <a:pt x="31753" y="65902"/>
                    </a:lnTo>
                    <a:lnTo>
                      <a:pt x="60008" y="62238"/>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19" name="Free-form: Shape 1085">
                <a:extLst>
                  <a:ext uri="{FF2B5EF4-FFF2-40B4-BE49-F238E27FC236}">
                    <a16:creationId xmlns:a16="http://schemas.microsoft.com/office/drawing/2014/main" id="{1F87344B-C0A7-A567-BF6A-C7D2A7DFA1EC}"/>
                  </a:ext>
                </a:extLst>
              </p:cNvPr>
              <p:cNvSpPr/>
              <p:nvPr/>
            </p:nvSpPr>
            <p:spPr>
              <a:xfrm>
                <a:off x="6338516" y="2983805"/>
                <a:ext cx="107098" cy="138754"/>
              </a:xfrm>
              <a:custGeom>
                <a:avLst/>
                <a:gdLst>
                  <a:gd name="connsiteX0" fmla="*/ 18032 w 107098"/>
                  <a:gd name="connsiteY0" fmla="*/ 96154 h 138754"/>
                  <a:gd name="connsiteX1" fmla="*/ 57364 w 107098"/>
                  <a:gd name="connsiteY1" fmla="*/ 118288 h 138754"/>
                  <a:gd name="connsiteX2" fmla="*/ 83516 w 107098"/>
                  <a:gd name="connsiteY2" fmla="*/ 97779 h 138754"/>
                  <a:gd name="connsiteX3" fmla="*/ 48911 w 107098"/>
                  <a:gd name="connsiteY3" fmla="*/ 78164 h 138754"/>
                  <a:gd name="connsiteX4" fmla="*/ 6059 w 107098"/>
                  <a:gd name="connsiteY4" fmla="*/ 42038 h 138754"/>
                  <a:gd name="connsiteX5" fmla="*/ 53637 w 107098"/>
                  <a:gd name="connsiteY5" fmla="*/ 20 h 138754"/>
                  <a:gd name="connsiteX6" fmla="*/ 104276 w 107098"/>
                  <a:gd name="connsiteY6" fmla="*/ 23757 h 138754"/>
                  <a:gd name="connsiteX7" fmla="*/ 87014 w 107098"/>
                  <a:gd name="connsiteY7" fmla="*/ 39373 h 138754"/>
                  <a:gd name="connsiteX8" fmla="*/ 53366 w 107098"/>
                  <a:gd name="connsiteY8" fmla="*/ 20467 h 138754"/>
                  <a:gd name="connsiteX9" fmla="*/ 29442 w 107098"/>
                  <a:gd name="connsiteY9" fmla="*/ 39040 h 138754"/>
                  <a:gd name="connsiteX10" fmla="*/ 58343 w 107098"/>
                  <a:gd name="connsiteY10" fmla="*/ 56739 h 138754"/>
                  <a:gd name="connsiteX11" fmla="*/ 107086 w 107098"/>
                  <a:gd name="connsiteY11" fmla="*/ 94780 h 138754"/>
                  <a:gd name="connsiteX12" fmla="*/ 57114 w 107098"/>
                  <a:gd name="connsiteY12" fmla="*/ 138735 h 138754"/>
                  <a:gd name="connsiteX13" fmla="*/ 0 w 107098"/>
                  <a:gd name="connsiteY13" fmla="*/ 111771 h 138754"/>
                  <a:gd name="connsiteX14" fmla="*/ 18032 w 107098"/>
                  <a:gd name="connsiteY14" fmla="*/ 96154 h 13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098" h="138754">
                    <a:moveTo>
                      <a:pt x="18032" y="96154"/>
                    </a:moveTo>
                    <a:cubicBezTo>
                      <a:pt x="27755" y="110542"/>
                      <a:pt x="41998" y="118642"/>
                      <a:pt x="57364" y="118288"/>
                    </a:cubicBezTo>
                    <a:cubicBezTo>
                      <a:pt x="72564" y="117913"/>
                      <a:pt x="83829" y="110730"/>
                      <a:pt x="83516" y="97779"/>
                    </a:cubicBezTo>
                    <a:cubicBezTo>
                      <a:pt x="83204" y="84099"/>
                      <a:pt x="69087" y="82558"/>
                      <a:pt x="48911" y="78164"/>
                    </a:cubicBezTo>
                    <a:cubicBezTo>
                      <a:pt x="28567" y="73771"/>
                      <a:pt x="6683" y="68274"/>
                      <a:pt x="6059" y="42038"/>
                    </a:cubicBezTo>
                    <a:cubicBezTo>
                      <a:pt x="5455" y="17094"/>
                      <a:pt x="26444" y="665"/>
                      <a:pt x="53637" y="20"/>
                    </a:cubicBezTo>
                    <a:cubicBezTo>
                      <a:pt x="76687" y="-521"/>
                      <a:pt x="94948" y="9931"/>
                      <a:pt x="104276" y="23757"/>
                    </a:cubicBezTo>
                    <a:lnTo>
                      <a:pt x="87014" y="39373"/>
                    </a:lnTo>
                    <a:cubicBezTo>
                      <a:pt x="79227" y="27921"/>
                      <a:pt x="69108" y="20113"/>
                      <a:pt x="53366" y="20467"/>
                    </a:cubicBezTo>
                    <a:cubicBezTo>
                      <a:pt x="38937" y="20821"/>
                      <a:pt x="29171" y="28358"/>
                      <a:pt x="29442" y="39040"/>
                    </a:cubicBezTo>
                    <a:cubicBezTo>
                      <a:pt x="29692" y="50867"/>
                      <a:pt x="40061" y="53053"/>
                      <a:pt x="58343" y="56739"/>
                    </a:cubicBezTo>
                    <a:cubicBezTo>
                      <a:pt x="80206" y="61091"/>
                      <a:pt x="106399" y="65546"/>
                      <a:pt x="107086" y="94780"/>
                    </a:cubicBezTo>
                    <a:cubicBezTo>
                      <a:pt x="107712" y="121203"/>
                      <a:pt x="84870" y="138090"/>
                      <a:pt x="57114" y="138735"/>
                    </a:cubicBezTo>
                    <a:cubicBezTo>
                      <a:pt x="34043" y="139276"/>
                      <a:pt x="10931" y="128762"/>
                      <a:pt x="0" y="111771"/>
                    </a:cubicBezTo>
                    <a:lnTo>
                      <a:pt x="18032" y="96154"/>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20" name="Free-form: Shape 1086">
                <a:extLst>
                  <a:ext uri="{FF2B5EF4-FFF2-40B4-BE49-F238E27FC236}">
                    <a16:creationId xmlns:a16="http://schemas.microsoft.com/office/drawing/2014/main" id="{8BF8A778-C753-6E2E-94E6-4FB277A00593}"/>
                  </a:ext>
                </a:extLst>
              </p:cNvPr>
              <p:cNvSpPr/>
              <p:nvPr/>
            </p:nvSpPr>
            <p:spPr>
              <a:xfrm>
                <a:off x="6496825" y="2987323"/>
                <a:ext cx="151457" cy="151478"/>
              </a:xfrm>
              <a:custGeom>
                <a:avLst/>
                <a:gdLst>
                  <a:gd name="connsiteX0" fmla="*/ 57052 w 151457"/>
                  <a:gd name="connsiteY0" fmla="*/ 141151 h 151478"/>
                  <a:gd name="connsiteX1" fmla="*/ 36021 w 151457"/>
                  <a:gd name="connsiteY1" fmla="*/ 33294 h 151478"/>
                  <a:gd name="connsiteX2" fmla="*/ 22112 w 151457"/>
                  <a:gd name="connsiteY2" fmla="*/ 136445 h 151478"/>
                  <a:gd name="connsiteX3" fmla="*/ 0 w 151457"/>
                  <a:gd name="connsiteY3" fmla="*/ 133447 h 151478"/>
                  <a:gd name="connsiteX4" fmla="*/ 18011 w 151457"/>
                  <a:gd name="connsiteY4" fmla="*/ 0 h 151478"/>
                  <a:gd name="connsiteX5" fmla="*/ 50742 w 151457"/>
                  <a:gd name="connsiteY5" fmla="*/ 4414 h 151478"/>
                  <a:gd name="connsiteX6" fmla="*/ 71315 w 151457"/>
                  <a:gd name="connsiteY6" fmla="*/ 111293 h 151478"/>
                  <a:gd name="connsiteX7" fmla="*/ 119496 w 151457"/>
                  <a:gd name="connsiteY7" fmla="*/ 13701 h 151478"/>
                  <a:gd name="connsiteX8" fmla="*/ 151458 w 151457"/>
                  <a:gd name="connsiteY8" fmla="*/ 18011 h 151478"/>
                  <a:gd name="connsiteX9" fmla="*/ 133447 w 151457"/>
                  <a:gd name="connsiteY9" fmla="*/ 151479 h 151478"/>
                  <a:gd name="connsiteX10" fmla="*/ 111334 w 151457"/>
                  <a:gd name="connsiteY10" fmla="*/ 148481 h 151478"/>
                  <a:gd name="connsiteX11" fmla="*/ 125264 w 151457"/>
                  <a:gd name="connsiteY11" fmla="*/ 45329 h 151478"/>
                  <a:gd name="connsiteX12" fmla="*/ 76375 w 151457"/>
                  <a:gd name="connsiteY12" fmla="*/ 143775 h 151478"/>
                  <a:gd name="connsiteX13" fmla="*/ 57052 w 151457"/>
                  <a:gd name="connsiteY13" fmla="*/ 141151 h 15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457" h="151478">
                    <a:moveTo>
                      <a:pt x="57052" y="141151"/>
                    </a:moveTo>
                    <a:lnTo>
                      <a:pt x="36021" y="33294"/>
                    </a:lnTo>
                    <a:lnTo>
                      <a:pt x="22112" y="136445"/>
                    </a:lnTo>
                    <a:lnTo>
                      <a:pt x="0" y="133447"/>
                    </a:lnTo>
                    <a:lnTo>
                      <a:pt x="18011" y="0"/>
                    </a:lnTo>
                    <a:lnTo>
                      <a:pt x="50742" y="4414"/>
                    </a:lnTo>
                    <a:lnTo>
                      <a:pt x="71315" y="111293"/>
                    </a:lnTo>
                    <a:lnTo>
                      <a:pt x="119496" y="13701"/>
                    </a:lnTo>
                    <a:lnTo>
                      <a:pt x="151458" y="18011"/>
                    </a:lnTo>
                    <a:lnTo>
                      <a:pt x="133447" y="151479"/>
                    </a:lnTo>
                    <a:lnTo>
                      <a:pt x="111334" y="148481"/>
                    </a:lnTo>
                    <a:lnTo>
                      <a:pt x="125264" y="45329"/>
                    </a:lnTo>
                    <a:lnTo>
                      <a:pt x="76375" y="143775"/>
                    </a:lnTo>
                    <a:lnTo>
                      <a:pt x="57052" y="141151"/>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21" name="Free-form: Shape 1087">
                <a:extLst>
                  <a:ext uri="{FF2B5EF4-FFF2-40B4-BE49-F238E27FC236}">
                    <a16:creationId xmlns:a16="http://schemas.microsoft.com/office/drawing/2014/main" id="{8D1928EB-7885-2AA3-821E-CCF82DACD933}"/>
                  </a:ext>
                </a:extLst>
              </p:cNvPr>
              <p:cNvSpPr/>
              <p:nvPr/>
            </p:nvSpPr>
            <p:spPr>
              <a:xfrm>
                <a:off x="6640621" y="3024678"/>
                <a:ext cx="124576" cy="150458"/>
              </a:xfrm>
              <a:custGeom>
                <a:avLst/>
                <a:gdLst>
                  <a:gd name="connsiteX0" fmla="*/ 110959 w 124576"/>
                  <a:gd name="connsiteY0" fmla="*/ 7184 h 150458"/>
                  <a:gd name="connsiteX1" fmla="*/ 124577 w 124576"/>
                  <a:gd name="connsiteY1" fmla="*/ 150459 h 150458"/>
                  <a:gd name="connsiteX2" fmla="*/ 101256 w 124576"/>
                  <a:gd name="connsiteY2" fmla="*/ 144067 h 150458"/>
                  <a:gd name="connsiteX3" fmla="*/ 98154 w 124576"/>
                  <a:gd name="connsiteY3" fmla="*/ 111334 h 150458"/>
                  <a:gd name="connsiteX4" fmla="*/ 42122 w 124576"/>
                  <a:gd name="connsiteY4" fmla="*/ 95968 h 150458"/>
                  <a:gd name="connsiteX5" fmla="*/ 22966 w 124576"/>
                  <a:gd name="connsiteY5" fmla="*/ 122599 h 150458"/>
                  <a:gd name="connsiteX6" fmla="*/ 0 w 124576"/>
                  <a:gd name="connsiteY6" fmla="*/ 116311 h 150458"/>
                  <a:gd name="connsiteX7" fmla="*/ 84765 w 124576"/>
                  <a:gd name="connsiteY7" fmla="*/ 0 h 150458"/>
                  <a:gd name="connsiteX8" fmla="*/ 110959 w 124576"/>
                  <a:gd name="connsiteY8" fmla="*/ 7184 h 150458"/>
                  <a:gd name="connsiteX9" fmla="*/ 55282 w 124576"/>
                  <a:gd name="connsiteY9" fmla="*/ 77811 h 150458"/>
                  <a:gd name="connsiteX10" fmla="*/ 96114 w 124576"/>
                  <a:gd name="connsiteY10" fmla="*/ 89014 h 150458"/>
                  <a:gd name="connsiteX11" fmla="*/ 90367 w 124576"/>
                  <a:gd name="connsiteY11" fmla="*/ 29130 h 150458"/>
                  <a:gd name="connsiteX12" fmla="*/ 55282 w 124576"/>
                  <a:gd name="connsiteY12" fmla="*/ 77811 h 15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576" h="150458">
                    <a:moveTo>
                      <a:pt x="110959" y="7184"/>
                    </a:moveTo>
                    <a:lnTo>
                      <a:pt x="124577" y="150459"/>
                    </a:lnTo>
                    <a:lnTo>
                      <a:pt x="101256" y="144067"/>
                    </a:lnTo>
                    <a:lnTo>
                      <a:pt x="98154" y="111334"/>
                    </a:lnTo>
                    <a:lnTo>
                      <a:pt x="42122" y="95968"/>
                    </a:lnTo>
                    <a:lnTo>
                      <a:pt x="22966" y="122599"/>
                    </a:lnTo>
                    <a:lnTo>
                      <a:pt x="0" y="116311"/>
                    </a:lnTo>
                    <a:lnTo>
                      <a:pt x="84765" y="0"/>
                    </a:lnTo>
                    <a:lnTo>
                      <a:pt x="110959" y="7184"/>
                    </a:lnTo>
                    <a:close/>
                    <a:moveTo>
                      <a:pt x="55282" y="77811"/>
                    </a:moveTo>
                    <a:lnTo>
                      <a:pt x="96114" y="89014"/>
                    </a:lnTo>
                    <a:lnTo>
                      <a:pt x="90367" y="29130"/>
                    </a:lnTo>
                    <a:lnTo>
                      <a:pt x="55282" y="77811"/>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22" name="Free-form: Shape 1088">
                <a:extLst>
                  <a:ext uri="{FF2B5EF4-FFF2-40B4-BE49-F238E27FC236}">
                    <a16:creationId xmlns:a16="http://schemas.microsoft.com/office/drawing/2014/main" id="{92E2EF8E-865B-48AE-F4EC-17FA3B39EC25}"/>
                  </a:ext>
                </a:extLst>
              </p:cNvPr>
              <p:cNvSpPr/>
              <p:nvPr/>
            </p:nvSpPr>
            <p:spPr>
              <a:xfrm>
                <a:off x="6774859" y="3054703"/>
                <a:ext cx="133785" cy="164638"/>
              </a:xfrm>
              <a:custGeom>
                <a:avLst/>
                <a:gdLst>
                  <a:gd name="connsiteX0" fmla="*/ 22238 w 133785"/>
                  <a:gd name="connsiteY0" fmla="*/ 133822 h 164638"/>
                  <a:gd name="connsiteX1" fmla="*/ 0 w 133785"/>
                  <a:gd name="connsiteY1" fmla="*/ 124785 h 164638"/>
                  <a:gd name="connsiteX2" fmla="*/ 50639 w 133785"/>
                  <a:gd name="connsiteY2" fmla="*/ 0 h 164638"/>
                  <a:gd name="connsiteX3" fmla="*/ 100528 w 133785"/>
                  <a:gd name="connsiteY3" fmla="*/ 20239 h 164638"/>
                  <a:gd name="connsiteX4" fmla="*/ 130178 w 133785"/>
                  <a:gd name="connsiteY4" fmla="*/ 76812 h 164638"/>
                  <a:gd name="connsiteX5" fmla="*/ 86348 w 133785"/>
                  <a:gd name="connsiteY5" fmla="*/ 101528 h 164638"/>
                  <a:gd name="connsiteX6" fmla="*/ 98175 w 133785"/>
                  <a:gd name="connsiteY6" fmla="*/ 164638 h 164638"/>
                  <a:gd name="connsiteX7" fmla="*/ 72814 w 133785"/>
                  <a:gd name="connsiteY7" fmla="*/ 154353 h 164638"/>
                  <a:gd name="connsiteX8" fmla="*/ 62007 w 133785"/>
                  <a:gd name="connsiteY8" fmla="*/ 93678 h 164638"/>
                  <a:gd name="connsiteX9" fmla="*/ 41852 w 133785"/>
                  <a:gd name="connsiteY9" fmla="*/ 85495 h 164638"/>
                  <a:gd name="connsiteX10" fmla="*/ 22238 w 133785"/>
                  <a:gd name="connsiteY10" fmla="*/ 133822 h 164638"/>
                  <a:gd name="connsiteX11" fmla="*/ 76021 w 133785"/>
                  <a:gd name="connsiteY11" fmla="*/ 77103 h 164638"/>
                  <a:gd name="connsiteX12" fmla="*/ 108294 w 133785"/>
                  <a:gd name="connsiteY12" fmla="*/ 67942 h 164638"/>
                  <a:gd name="connsiteX13" fmla="*/ 91533 w 133785"/>
                  <a:gd name="connsiteY13" fmla="*/ 38874 h 164638"/>
                  <a:gd name="connsiteX14" fmla="*/ 65110 w 133785"/>
                  <a:gd name="connsiteY14" fmla="*/ 28151 h 164638"/>
                  <a:gd name="connsiteX15" fmla="*/ 49597 w 133785"/>
                  <a:gd name="connsiteY15" fmla="*/ 66380 h 164638"/>
                  <a:gd name="connsiteX16" fmla="*/ 76021 w 133785"/>
                  <a:gd name="connsiteY16" fmla="*/ 77103 h 16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785" h="164638">
                    <a:moveTo>
                      <a:pt x="22238" y="133822"/>
                    </a:moveTo>
                    <a:lnTo>
                      <a:pt x="0" y="124785"/>
                    </a:lnTo>
                    <a:lnTo>
                      <a:pt x="50639" y="0"/>
                    </a:lnTo>
                    <a:lnTo>
                      <a:pt x="100528" y="20239"/>
                    </a:lnTo>
                    <a:cubicBezTo>
                      <a:pt x="128325" y="31524"/>
                      <a:pt x="140422" y="51617"/>
                      <a:pt x="130178" y="76812"/>
                    </a:cubicBezTo>
                    <a:cubicBezTo>
                      <a:pt x="122224" y="96447"/>
                      <a:pt x="106358" y="104588"/>
                      <a:pt x="86348" y="101528"/>
                    </a:cubicBezTo>
                    <a:lnTo>
                      <a:pt x="98175" y="164638"/>
                    </a:lnTo>
                    <a:lnTo>
                      <a:pt x="72814" y="154353"/>
                    </a:lnTo>
                    <a:lnTo>
                      <a:pt x="62007" y="93678"/>
                    </a:lnTo>
                    <a:lnTo>
                      <a:pt x="41852" y="85495"/>
                    </a:lnTo>
                    <a:lnTo>
                      <a:pt x="22238" y="133822"/>
                    </a:lnTo>
                    <a:close/>
                    <a:moveTo>
                      <a:pt x="76021" y="77103"/>
                    </a:moveTo>
                    <a:cubicBezTo>
                      <a:pt x="91991" y="83600"/>
                      <a:pt x="103338" y="80102"/>
                      <a:pt x="108294" y="67942"/>
                    </a:cubicBezTo>
                    <a:cubicBezTo>
                      <a:pt x="113292" y="55594"/>
                      <a:pt x="107545" y="45350"/>
                      <a:pt x="91533" y="38874"/>
                    </a:cubicBezTo>
                    <a:lnTo>
                      <a:pt x="65110" y="28151"/>
                    </a:lnTo>
                    <a:lnTo>
                      <a:pt x="49597" y="66380"/>
                    </a:lnTo>
                    <a:lnTo>
                      <a:pt x="76021" y="77103"/>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23" name="Free-form: Shape 1089">
                <a:extLst>
                  <a:ext uri="{FF2B5EF4-FFF2-40B4-BE49-F238E27FC236}">
                    <a16:creationId xmlns:a16="http://schemas.microsoft.com/office/drawing/2014/main" id="{37452822-E225-A971-00C8-2BC0D3269703}"/>
                  </a:ext>
                </a:extLst>
              </p:cNvPr>
              <p:cNvSpPr/>
              <p:nvPr/>
            </p:nvSpPr>
            <p:spPr>
              <a:xfrm>
                <a:off x="6884278" y="3107028"/>
                <a:ext cx="159308" cy="171280"/>
              </a:xfrm>
              <a:custGeom>
                <a:avLst/>
                <a:gdLst>
                  <a:gd name="connsiteX0" fmla="*/ 54948 w 159308"/>
                  <a:gd name="connsiteY0" fmla="*/ 67400 h 171280"/>
                  <a:gd name="connsiteX1" fmla="*/ 134447 w 159308"/>
                  <a:gd name="connsiteY1" fmla="*/ 38167 h 171280"/>
                  <a:gd name="connsiteX2" fmla="*/ 159308 w 159308"/>
                  <a:gd name="connsiteY2" fmla="*/ 51680 h 171280"/>
                  <a:gd name="connsiteX3" fmla="*/ 85536 w 159308"/>
                  <a:gd name="connsiteY3" fmla="*/ 77874 h 171280"/>
                  <a:gd name="connsiteX4" fmla="*/ 97613 w 159308"/>
                  <a:gd name="connsiteY4" fmla="*/ 171281 h 171280"/>
                  <a:gd name="connsiteX5" fmla="*/ 72772 w 159308"/>
                  <a:gd name="connsiteY5" fmla="*/ 157746 h 171280"/>
                  <a:gd name="connsiteX6" fmla="*/ 63444 w 159308"/>
                  <a:gd name="connsiteY6" fmla="*/ 85911 h 171280"/>
                  <a:gd name="connsiteX7" fmla="*/ 40540 w 159308"/>
                  <a:gd name="connsiteY7" fmla="*/ 93906 h 171280"/>
                  <a:gd name="connsiteX8" fmla="*/ 21072 w 159308"/>
                  <a:gd name="connsiteY8" fmla="*/ 129616 h 171280"/>
                  <a:gd name="connsiteX9" fmla="*/ 0 w 159308"/>
                  <a:gd name="connsiteY9" fmla="*/ 118143 h 171280"/>
                  <a:gd name="connsiteX10" fmla="*/ 64339 w 159308"/>
                  <a:gd name="connsiteY10" fmla="*/ 0 h 171280"/>
                  <a:gd name="connsiteX11" fmla="*/ 85411 w 159308"/>
                  <a:gd name="connsiteY11" fmla="*/ 11452 h 171280"/>
                  <a:gd name="connsiteX12" fmla="*/ 54948 w 159308"/>
                  <a:gd name="connsiteY12" fmla="*/ 67400 h 17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308" h="171280">
                    <a:moveTo>
                      <a:pt x="54948" y="67400"/>
                    </a:moveTo>
                    <a:lnTo>
                      <a:pt x="134447" y="38167"/>
                    </a:lnTo>
                    <a:lnTo>
                      <a:pt x="159308" y="51680"/>
                    </a:lnTo>
                    <a:lnTo>
                      <a:pt x="85536" y="77874"/>
                    </a:lnTo>
                    <a:lnTo>
                      <a:pt x="97613" y="171281"/>
                    </a:lnTo>
                    <a:lnTo>
                      <a:pt x="72772" y="157746"/>
                    </a:lnTo>
                    <a:lnTo>
                      <a:pt x="63444" y="85911"/>
                    </a:lnTo>
                    <a:lnTo>
                      <a:pt x="40540" y="93906"/>
                    </a:lnTo>
                    <a:lnTo>
                      <a:pt x="21072" y="129616"/>
                    </a:lnTo>
                    <a:lnTo>
                      <a:pt x="0" y="118143"/>
                    </a:lnTo>
                    <a:lnTo>
                      <a:pt x="64339" y="0"/>
                    </a:lnTo>
                    <a:lnTo>
                      <a:pt x="85411" y="11452"/>
                    </a:lnTo>
                    <a:lnTo>
                      <a:pt x="54948" y="67400"/>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24" name="Free-form: Shape 1090">
                <a:extLst>
                  <a:ext uri="{FF2B5EF4-FFF2-40B4-BE49-F238E27FC236}">
                    <a16:creationId xmlns:a16="http://schemas.microsoft.com/office/drawing/2014/main" id="{2BCFB14E-D5AB-4A5C-520D-14AD30B3DA9F}"/>
                  </a:ext>
                </a:extLst>
              </p:cNvPr>
              <p:cNvSpPr/>
              <p:nvPr/>
            </p:nvSpPr>
            <p:spPr>
              <a:xfrm>
                <a:off x="6988720" y="3172971"/>
                <a:ext cx="151333" cy="162368"/>
              </a:xfrm>
              <a:custGeom>
                <a:avLst/>
                <a:gdLst>
                  <a:gd name="connsiteX0" fmla="*/ 151333 w 151333"/>
                  <a:gd name="connsiteY0" fmla="*/ 51742 h 162368"/>
                  <a:gd name="connsiteX1" fmla="*/ 139381 w 151333"/>
                  <a:gd name="connsiteY1" fmla="*/ 68983 h 162368"/>
                  <a:gd name="connsiteX2" fmla="*/ 83912 w 151333"/>
                  <a:gd name="connsiteY2" fmla="*/ 30670 h 162368"/>
                  <a:gd name="connsiteX3" fmla="*/ 64756 w 151333"/>
                  <a:gd name="connsiteY3" fmla="*/ 58405 h 162368"/>
                  <a:gd name="connsiteX4" fmla="*/ 111459 w 151333"/>
                  <a:gd name="connsiteY4" fmla="*/ 90658 h 162368"/>
                  <a:gd name="connsiteX5" fmla="*/ 99528 w 151333"/>
                  <a:gd name="connsiteY5" fmla="*/ 107920 h 162368"/>
                  <a:gd name="connsiteX6" fmla="*/ 52846 w 151333"/>
                  <a:gd name="connsiteY6" fmla="*/ 75666 h 162368"/>
                  <a:gd name="connsiteX7" fmla="*/ 31337 w 151333"/>
                  <a:gd name="connsiteY7" fmla="*/ 106795 h 162368"/>
                  <a:gd name="connsiteX8" fmla="*/ 86827 w 151333"/>
                  <a:gd name="connsiteY8" fmla="*/ 145107 h 162368"/>
                  <a:gd name="connsiteX9" fmla="*/ 74896 w 151333"/>
                  <a:gd name="connsiteY9" fmla="*/ 162369 h 162368"/>
                  <a:gd name="connsiteX10" fmla="*/ 0 w 151333"/>
                  <a:gd name="connsiteY10" fmla="*/ 110647 h 162368"/>
                  <a:gd name="connsiteX11" fmla="*/ 76437 w 151333"/>
                  <a:gd name="connsiteY11" fmla="*/ 0 h 162368"/>
                  <a:gd name="connsiteX12" fmla="*/ 151333 w 151333"/>
                  <a:gd name="connsiteY12" fmla="*/ 51742 h 16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333" h="162368">
                    <a:moveTo>
                      <a:pt x="151333" y="51742"/>
                    </a:moveTo>
                    <a:lnTo>
                      <a:pt x="139381" y="68983"/>
                    </a:lnTo>
                    <a:lnTo>
                      <a:pt x="83912" y="30670"/>
                    </a:lnTo>
                    <a:lnTo>
                      <a:pt x="64756" y="58405"/>
                    </a:lnTo>
                    <a:lnTo>
                      <a:pt x="111459" y="90658"/>
                    </a:lnTo>
                    <a:lnTo>
                      <a:pt x="99528" y="107920"/>
                    </a:lnTo>
                    <a:lnTo>
                      <a:pt x="52846" y="75666"/>
                    </a:lnTo>
                    <a:lnTo>
                      <a:pt x="31337" y="106795"/>
                    </a:lnTo>
                    <a:lnTo>
                      <a:pt x="86827" y="145107"/>
                    </a:lnTo>
                    <a:lnTo>
                      <a:pt x="74896" y="162369"/>
                    </a:lnTo>
                    <a:lnTo>
                      <a:pt x="0" y="110647"/>
                    </a:lnTo>
                    <a:lnTo>
                      <a:pt x="76437" y="0"/>
                    </a:lnTo>
                    <a:lnTo>
                      <a:pt x="151333" y="51742"/>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25" name="Free-form: Shape 1091">
                <a:extLst>
                  <a:ext uri="{FF2B5EF4-FFF2-40B4-BE49-F238E27FC236}">
                    <a16:creationId xmlns:a16="http://schemas.microsoft.com/office/drawing/2014/main" id="{3B05F875-2532-E03A-661A-3EA119BD397A}"/>
                  </a:ext>
                </a:extLst>
              </p:cNvPr>
              <p:cNvSpPr/>
              <p:nvPr/>
            </p:nvSpPr>
            <p:spPr>
              <a:xfrm>
                <a:off x="7102158" y="3237040"/>
                <a:ext cx="138694" cy="146002"/>
              </a:xfrm>
              <a:custGeom>
                <a:avLst/>
                <a:gdLst>
                  <a:gd name="connsiteX0" fmla="*/ 92157 w 138694"/>
                  <a:gd name="connsiteY0" fmla="*/ 59738 h 146002"/>
                  <a:gd name="connsiteX1" fmla="*/ 18219 w 138694"/>
                  <a:gd name="connsiteY1" fmla="*/ 146003 h 146002"/>
                  <a:gd name="connsiteX2" fmla="*/ 0 w 138694"/>
                  <a:gd name="connsiteY2" fmla="*/ 130386 h 146002"/>
                  <a:gd name="connsiteX3" fmla="*/ 73938 w 138694"/>
                  <a:gd name="connsiteY3" fmla="*/ 44122 h 146002"/>
                  <a:gd name="connsiteX4" fmla="*/ 41061 w 138694"/>
                  <a:gd name="connsiteY4" fmla="*/ 15949 h 146002"/>
                  <a:gd name="connsiteX5" fmla="*/ 54720 w 138694"/>
                  <a:gd name="connsiteY5" fmla="*/ 0 h 146002"/>
                  <a:gd name="connsiteX6" fmla="*/ 138695 w 138694"/>
                  <a:gd name="connsiteY6" fmla="*/ 71981 h 146002"/>
                  <a:gd name="connsiteX7" fmla="*/ 125035 w 138694"/>
                  <a:gd name="connsiteY7" fmla="*/ 87931 h 146002"/>
                  <a:gd name="connsiteX8" fmla="*/ 92157 w 138694"/>
                  <a:gd name="connsiteY8" fmla="*/ 59738 h 14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694" h="146002">
                    <a:moveTo>
                      <a:pt x="92157" y="59738"/>
                    </a:moveTo>
                    <a:lnTo>
                      <a:pt x="18219" y="146003"/>
                    </a:lnTo>
                    <a:lnTo>
                      <a:pt x="0" y="130386"/>
                    </a:lnTo>
                    <a:lnTo>
                      <a:pt x="73938" y="44122"/>
                    </a:lnTo>
                    <a:lnTo>
                      <a:pt x="41061" y="15949"/>
                    </a:lnTo>
                    <a:lnTo>
                      <a:pt x="54720" y="0"/>
                    </a:lnTo>
                    <a:lnTo>
                      <a:pt x="138695" y="71981"/>
                    </a:lnTo>
                    <a:lnTo>
                      <a:pt x="125035" y="87931"/>
                    </a:lnTo>
                    <a:lnTo>
                      <a:pt x="92157" y="59738"/>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2113" name="Free-form: Shape 979">
              <a:extLst>
                <a:ext uri="{FF2B5EF4-FFF2-40B4-BE49-F238E27FC236}">
                  <a16:creationId xmlns:a16="http://schemas.microsoft.com/office/drawing/2014/main" id="{57911E44-56F3-CDB8-2C73-B9645CF5E66B}"/>
                </a:ext>
              </a:extLst>
            </p:cNvPr>
            <p:cNvSpPr/>
            <p:nvPr/>
          </p:nvSpPr>
          <p:spPr>
            <a:xfrm>
              <a:off x="6441724" y="2312074"/>
              <a:ext cx="437026" cy="531765"/>
            </a:xfrm>
            <a:custGeom>
              <a:avLst/>
              <a:gdLst>
                <a:gd name="connsiteX0" fmla="*/ 180775 w 437026"/>
                <a:gd name="connsiteY0" fmla="*/ 514942 h 531765"/>
                <a:gd name="connsiteX1" fmla="*/ 235599 w 437026"/>
                <a:gd name="connsiteY1" fmla="*/ 507613 h 531765"/>
                <a:gd name="connsiteX2" fmla="*/ 226146 w 437026"/>
                <a:gd name="connsiteY2" fmla="*/ 528934 h 531765"/>
                <a:gd name="connsiteX3" fmla="*/ 266624 w 437026"/>
                <a:gd name="connsiteY3" fmla="*/ 499971 h 531765"/>
                <a:gd name="connsiteX4" fmla="*/ 277389 w 437026"/>
                <a:gd name="connsiteY4" fmla="*/ 504489 h 531765"/>
                <a:gd name="connsiteX5" fmla="*/ 278992 w 437026"/>
                <a:gd name="connsiteY5" fmla="*/ 502657 h 531765"/>
                <a:gd name="connsiteX6" fmla="*/ 270039 w 437026"/>
                <a:gd name="connsiteY6" fmla="*/ 492454 h 531765"/>
                <a:gd name="connsiteX7" fmla="*/ 254318 w 437026"/>
                <a:gd name="connsiteY7" fmla="*/ 464095 h 531765"/>
                <a:gd name="connsiteX8" fmla="*/ 246760 w 437026"/>
                <a:gd name="connsiteY8" fmla="*/ 434445 h 531765"/>
                <a:gd name="connsiteX9" fmla="*/ 252652 w 437026"/>
                <a:gd name="connsiteY9" fmla="*/ 421702 h 531765"/>
                <a:gd name="connsiteX10" fmla="*/ 287425 w 437026"/>
                <a:gd name="connsiteY10" fmla="*/ 406710 h 531765"/>
                <a:gd name="connsiteX11" fmla="*/ 354346 w 437026"/>
                <a:gd name="connsiteY11" fmla="*/ 319966 h 531765"/>
                <a:gd name="connsiteX12" fmla="*/ 362613 w 437026"/>
                <a:gd name="connsiteY12" fmla="*/ 308556 h 531765"/>
                <a:gd name="connsiteX13" fmla="*/ 387599 w 437026"/>
                <a:gd name="connsiteY13" fmla="*/ 289941 h 531765"/>
                <a:gd name="connsiteX14" fmla="*/ 389410 w 437026"/>
                <a:gd name="connsiteY14" fmla="*/ 259374 h 531765"/>
                <a:gd name="connsiteX15" fmla="*/ 415979 w 437026"/>
                <a:gd name="connsiteY15" fmla="*/ 236574 h 531765"/>
                <a:gd name="connsiteX16" fmla="*/ 430659 w 437026"/>
                <a:gd name="connsiteY16" fmla="*/ 195493 h 531765"/>
                <a:gd name="connsiteX17" fmla="*/ 432970 w 437026"/>
                <a:gd name="connsiteY17" fmla="*/ 181459 h 531765"/>
                <a:gd name="connsiteX18" fmla="*/ 436447 w 437026"/>
                <a:gd name="connsiteY18" fmla="*/ 169091 h 531765"/>
                <a:gd name="connsiteX19" fmla="*/ 428201 w 437026"/>
                <a:gd name="connsiteY19" fmla="*/ 155224 h 531765"/>
                <a:gd name="connsiteX20" fmla="*/ 422101 w 437026"/>
                <a:gd name="connsiteY20" fmla="*/ 153079 h 531765"/>
                <a:gd name="connsiteX21" fmla="*/ 423933 w 437026"/>
                <a:gd name="connsiteY21" fmla="*/ 129467 h 531765"/>
                <a:gd name="connsiteX22" fmla="*/ 401591 w 437026"/>
                <a:gd name="connsiteY22" fmla="*/ 126323 h 531765"/>
                <a:gd name="connsiteX23" fmla="*/ 399697 w 437026"/>
                <a:gd name="connsiteY23" fmla="*/ 103002 h 531765"/>
                <a:gd name="connsiteX24" fmla="*/ 390701 w 437026"/>
                <a:gd name="connsiteY24" fmla="*/ 96152 h 531765"/>
                <a:gd name="connsiteX25" fmla="*/ 368714 w 437026"/>
                <a:gd name="connsiteY25" fmla="*/ 108999 h 531765"/>
                <a:gd name="connsiteX26" fmla="*/ 354471 w 437026"/>
                <a:gd name="connsiteY26" fmla="*/ 132382 h 531765"/>
                <a:gd name="connsiteX27" fmla="*/ 320302 w 437026"/>
                <a:gd name="connsiteY27" fmla="*/ 177149 h 531765"/>
                <a:gd name="connsiteX28" fmla="*/ 299231 w 437026"/>
                <a:gd name="connsiteY28" fmla="*/ 187414 h 531765"/>
                <a:gd name="connsiteX29" fmla="*/ 190562 w 437026"/>
                <a:gd name="connsiteY29" fmla="*/ 184395 h 531765"/>
                <a:gd name="connsiteX30" fmla="*/ 157455 w 437026"/>
                <a:gd name="connsiteY30" fmla="*/ 158076 h 531765"/>
                <a:gd name="connsiteX31" fmla="*/ 149001 w 437026"/>
                <a:gd name="connsiteY31" fmla="*/ 118015 h 531765"/>
                <a:gd name="connsiteX32" fmla="*/ 101423 w 437026"/>
                <a:gd name="connsiteY32" fmla="*/ 32562 h 531765"/>
                <a:gd name="connsiteX33" fmla="*/ 89742 w 437026"/>
                <a:gd name="connsiteY33" fmla="*/ 10866 h 531765"/>
                <a:gd name="connsiteX34" fmla="*/ 79373 w 437026"/>
                <a:gd name="connsiteY34" fmla="*/ 3182 h 531765"/>
                <a:gd name="connsiteX35" fmla="*/ 65006 w 437026"/>
                <a:gd name="connsiteY35" fmla="*/ 1621 h 531765"/>
                <a:gd name="connsiteX36" fmla="*/ 53720 w 437026"/>
                <a:gd name="connsiteY36" fmla="*/ 6264 h 531765"/>
                <a:gd name="connsiteX37" fmla="*/ 43434 w 437026"/>
                <a:gd name="connsiteY37" fmla="*/ 10699 h 531765"/>
                <a:gd name="connsiteX38" fmla="*/ 30712 w 437026"/>
                <a:gd name="connsiteY38" fmla="*/ 19673 h 531765"/>
                <a:gd name="connsiteX39" fmla="*/ 26985 w 437026"/>
                <a:gd name="connsiteY39" fmla="*/ 24983 h 531765"/>
                <a:gd name="connsiteX40" fmla="*/ 18719 w 437026"/>
                <a:gd name="connsiteY40" fmla="*/ 47054 h 531765"/>
                <a:gd name="connsiteX41" fmla="*/ 13097 w 437026"/>
                <a:gd name="connsiteY41" fmla="*/ 57985 h 531765"/>
                <a:gd name="connsiteX42" fmla="*/ 0 w 437026"/>
                <a:gd name="connsiteY42" fmla="*/ 69479 h 531765"/>
                <a:gd name="connsiteX43" fmla="*/ 1520 w 437026"/>
                <a:gd name="connsiteY43" fmla="*/ 71936 h 531765"/>
                <a:gd name="connsiteX44" fmla="*/ 17886 w 437026"/>
                <a:gd name="connsiteY44" fmla="*/ 73352 h 531765"/>
                <a:gd name="connsiteX45" fmla="*/ 26985 w 437026"/>
                <a:gd name="connsiteY45" fmla="*/ 82305 h 531765"/>
                <a:gd name="connsiteX46" fmla="*/ 27963 w 437026"/>
                <a:gd name="connsiteY46" fmla="*/ 87865 h 531765"/>
                <a:gd name="connsiteX47" fmla="*/ 47973 w 437026"/>
                <a:gd name="connsiteY47" fmla="*/ 103440 h 531765"/>
                <a:gd name="connsiteX48" fmla="*/ 57801 w 437026"/>
                <a:gd name="connsiteY48" fmla="*/ 103440 h 531765"/>
                <a:gd name="connsiteX49" fmla="*/ 44038 w 437026"/>
                <a:gd name="connsiteY49" fmla="*/ 152496 h 531765"/>
                <a:gd name="connsiteX50" fmla="*/ 20426 w 437026"/>
                <a:gd name="connsiteY50" fmla="*/ 233659 h 531765"/>
                <a:gd name="connsiteX51" fmla="*/ 69732 w 437026"/>
                <a:gd name="connsiteY51" fmla="*/ 358341 h 531765"/>
                <a:gd name="connsiteX52" fmla="*/ 98550 w 437026"/>
                <a:gd name="connsiteY52" fmla="*/ 377601 h 531765"/>
                <a:gd name="connsiteX53" fmla="*/ 133884 w 437026"/>
                <a:gd name="connsiteY53" fmla="*/ 431280 h 531765"/>
                <a:gd name="connsiteX54" fmla="*/ 142901 w 437026"/>
                <a:gd name="connsiteY54" fmla="*/ 447604 h 531765"/>
                <a:gd name="connsiteX55" fmla="*/ 146378 w 437026"/>
                <a:gd name="connsiteY55" fmla="*/ 455683 h 531765"/>
                <a:gd name="connsiteX56" fmla="*/ 140319 w 437026"/>
                <a:gd name="connsiteY56" fmla="*/ 501720 h 531765"/>
                <a:gd name="connsiteX57" fmla="*/ 90846 w 437026"/>
                <a:gd name="connsiteY57" fmla="*/ 497910 h 531765"/>
                <a:gd name="connsiteX58" fmla="*/ 100944 w 437026"/>
                <a:gd name="connsiteY58" fmla="*/ 501428 h 531765"/>
                <a:gd name="connsiteX59" fmla="*/ 63194 w 437026"/>
                <a:gd name="connsiteY59" fmla="*/ 508987 h 531765"/>
                <a:gd name="connsiteX60" fmla="*/ 122474 w 437026"/>
                <a:gd name="connsiteY60" fmla="*/ 515462 h 531765"/>
                <a:gd name="connsiteX61" fmla="*/ 111813 w 437026"/>
                <a:gd name="connsiteY61" fmla="*/ 531766 h 531765"/>
                <a:gd name="connsiteX62" fmla="*/ 160203 w 437026"/>
                <a:gd name="connsiteY62" fmla="*/ 513755 h 531765"/>
                <a:gd name="connsiteX63" fmla="*/ 166513 w 437026"/>
                <a:gd name="connsiteY63" fmla="*/ 527143 h 531765"/>
                <a:gd name="connsiteX64" fmla="*/ 169927 w 437026"/>
                <a:gd name="connsiteY64" fmla="*/ 524582 h 531765"/>
                <a:gd name="connsiteX65" fmla="*/ 166804 w 437026"/>
                <a:gd name="connsiteY65" fmla="*/ 515358 h 531765"/>
                <a:gd name="connsiteX66" fmla="*/ 176216 w 437026"/>
                <a:gd name="connsiteY66" fmla="*/ 450061 h 531765"/>
                <a:gd name="connsiteX67" fmla="*/ 190541 w 437026"/>
                <a:gd name="connsiteY67" fmla="*/ 429676 h 531765"/>
                <a:gd name="connsiteX68" fmla="*/ 199286 w 437026"/>
                <a:gd name="connsiteY68" fmla="*/ 424658 h 531765"/>
                <a:gd name="connsiteX69" fmla="*/ 222627 w 437026"/>
                <a:gd name="connsiteY69" fmla="*/ 424617 h 531765"/>
                <a:gd name="connsiteX70" fmla="*/ 228874 w 437026"/>
                <a:gd name="connsiteY70" fmla="*/ 428615 h 531765"/>
                <a:gd name="connsiteX71" fmla="*/ 241971 w 437026"/>
                <a:gd name="connsiteY71" fmla="*/ 484271 h 531765"/>
                <a:gd name="connsiteX72" fmla="*/ 241825 w 437026"/>
                <a:gd name="connsiteY72" fmla="*/ 487915 h 531765"/>
                <a:gd name="connsiteX73" fmla="*/ 192415 w 437026"/>
                <a:gd name="connsiteY73" fmla="*/ 493954 h 531765"/>
                <a:gd name="connsiteX74" fmla="*/ 192540 w 437026"/>
                <a:gd name="connsiteY74" fmla="*/ 496389 h 531765"/>
                <a:gd name="connsiteX75" fmla="*/ 222460 w 437026"/>
                <a:gd name="connsiteY75" fmla="*/ 496389 h 531765"/>
                <a:gd name="connsiteX76" fmla="*/ 222690 w 437026"/>
                <a:gd name="connsiteY76" fmla="*/ 498555 h 531765"/>
                <a:gd name="connsiteX77" fmla="*/ 207990 w 437026"/>
                <a:gd name="connsiteY77" fmla="*/ 500575 h 531765"/>
                <a:gd name="connsiteX78" fmla="*/ 192915 w 437026"/>
                <a:gd name="connsiteY78" fmla="*/ 503219 h 531765"/>
                <a:gd name="connsiteX79" fmla="*/ 180775 w 437026"/>
                <a:gd name="connsiteY79" fmla="*/ 514942 h 53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7026" h="531765">
                  <a:moveTo>
                    <a:pt x="180775" y="514942"/>
                  </a:moveTo>
                  <a:cubicBezTo>
                    <a:pt x="199786" y="512402"/>
                    <a:pt x="217589" y="510007"/>
                    <a:pt x="235599" y="507613"/>
                  </a:cubicBezTo>
                  <a:cubicBezTo>
                    <a:pt x="237556" y="517524"/>
                    <a:pt x="220316" y="516878"/>
                    <a:pt x="226146" y="528934"/>
                  </a:cubicBezTo>
                  <a:cubicBezTo>
                    <a:pt x="238639" y="517149"/>
                    <a:pt x="257525" y="516004"/>
                    <a:pt x="266624" y="499971"/>
                  </a:cubicBezTo>
                  <a:cubicBezTo>
                    <a:pt x="270351" y="501533"/>
                    <a:pt x="273870" y="503011"/>
                    <a:pt x="277389" y="504489"/>
                  </a:cubicBezTo>
                  <a:cubicBezTo>
                    <a:pt x="277930" y="503885"/>
                    <a:pt x="278450" y="503282"/>
                    <a:pt x="278992" y="502657"/>
                  </a:cubicBezTo>
                  <a:cubicBezTo>
                    <a:pt x="276015" y="499242"/>
                    <a:pt x="273329" y="495515"/>
                    <a:pt x="270039" y="492454"/>
                  </a:cubicBezTo>
                  <a:cubicBezTo>
                    <a:pt x="261689" y="484667"/>
                    <a:pt x="256546" y="475339"/>
                    <a:pt x="254318" y="464095"/>
                  </a:cubicBezTo>
                  <a:cubicBezTo>
                    <a:pt x="252319" y="454101"/>
                    <a:pt x="249758" y="444189"/>
                    <a:pt x="246760" y="434445"/>
                  </a:cubicBezTo>
                  <a:cubicBezTo>
                    <a:pt x="244740" y="427906"/>
                    <a:pt x="245906" y="424304"/>
                    <a:pt x="252652" y="421702"/>
                  </a:cubicBezTo>
                  <a:cubicBezTo>
                    <a:pt x="264417" y="417142"/>
                    <a:pt x="275702" y="411374"/>
                    <a:pt x="287425" y="406710"/>
                  </a:cubicBezTo>
                  <a:cubicBezTo>
                    <a:pt x="326924" y="390989"/>
                    <a:pt x="347913" y="361027"/>
                    <a:pt x="354346" y="319966"/>
                  </a:cubicBezTo>
                  <a:cubicBezTo>
                    <a:pt x="355242" y="314261"/>
                    <a:pt x="357719" y="311492"/>
                    <a:pt x="362613" y="308556"/>
                  </a:cubicBezTo>
                  <a:cubicBezTo>
                    <a:pt x="371504" y="303225"/>
                    <a:pt x="380395" y="297291"/>
                    <a:pt x="387599" y="289941"/>
                  </a:cubicBezTo>
                  <a:cubicBezTo>
                    <a:pt x="399405" y="277885"/>
                    <a:pt x="399009" y="270826"/>
                    <a:pt x="389410" y="259374"/>
                  </a:cubicBezTo>
                  <a:cubicBezTo>
                    <a:pt x="398343" y="251816"/>
                    <a:pt x="407921" y="244945"/>
                    <a:pt x="415979" y="236574"/>
                  </a:cubicBezTo>
                  <a:cubicBezTo>
                    <a:pt x="426765" y="225351"/>
                    <a:pt x="432637" y="211838"/>
                    <a:pt x="430659" y="195493"/>
                  </a:cubicBezTo>
                  <a:cubicBezTo>
                    <a:pt x="430117" y="190975"/>
                    <a:pt x="431928" y="186102"/>
                    <a:pt x="432970" y="181459"/>
                  </a:cubicBezTo>
                  <a:cubicBezTo>
                    <a:pt x="433927" y="177274"/>
                    <a:pt x="435364" y="173235"/>
                    <a:pt x="436447" y="169091"/>
                  </a:cubicBezTo>
                  <a:cubicBezTo>
                    <a:pt x="438363" y="161720"/>
                    <a:pt x="435510" y="157160"/>
                    <a:pt x="428201" y="155224"/>
                  </a:cubicBezTo>
                  <a:cubicBezTo>
                    <a:pt x="426411" y="154745"/>
                    <a:pt x="424682" y="153995"/>
                    <a:pt x="422101" y="153079"/>
                  </a:cubicBezTo>
                  <a:cubicBezTo>
                    <a:pt x="426848" y="145291"/>
                    <a:pt x="429055" y="136775"/>
                    <a:pt x="423933" y="129467"/>
                  </a:cubicBezTo>
                  <a:cubicBezTo>
                    <a:pt x="418207" y="121263"/>
                    <a:pt x="409066" y="125011"/>
                    <a:pt x="401591" y="126323"/>
                  </a:cubicBezTo>
                  <a:cubicBezTo>
                    <a:pt x="400946" y="118265"/>
                    <a:pt x="400446" y="110623"/>
                    <a:pt x="399697" y="103002"/>
                  </a:cubicBezTo>
                  <a:cubicBezTo>
                    <a:pt x="399176" y="97672"/>
                    <a:pt x="395719" y="96027"/>
                    <a:pt x="390701" y="96152"/>
                  </a:cubicBezTo>
                  <a:cubicBezTo>
                    <a:pt x="380956" y="96402"/>
                    <a:pt x="373794" y="101066"/>
                    <a:pt x="368714" y="108999"/>
                  </a:cubicBezTo>
                  <a:cubicBezTo>
                    <a:pt x="363799" y="116682"/>
                    <a:pt x="359823" y="125032"/>
                    <a:pt x="354471" y="132382"/>
                  </a:cubicBezTo>
                  <a:cubicBezTo>
                    <a:pt x="343435" y="147561"/>
                    <a:pt x="331879" y="162365"/>
                    <a:pt x="320302" y="177149"/>
                  </a:cubicBezTo>
                  <a:cubicBezTo>
                    <a:pt x="315035" y="183875"/>
                    <a:pt x="307601" y="187581"/>
                    <a:pt x="299231" y="187414"/>
                  </a:cubicBezTo>
                  <a:cubicBezTo>
                    <a:pt x="263001" y="186727"/>
                    <a:pt x="226750" y="185977"/>
                    <a:pt x="190562" y="184395"/>
                  </a:cubicBezTo>
                  <a:cubicBezTo>
                    <a:pt x="173842" y="183666"/>
                    <a:pt x="162244" y="173921"/>
                    <a:pt x="157455" y="158076"/>
                  </a:cubicBezTo>
                  <a:cubicBezTo>
                    <a:pt x="153499" y="145042"/>
                    <a:pt x="150355" y="131528"/>
                    <a:pt x="149001" y="118015"/>
                  </a:cubicBezTo>
                  <a:cubicBezTo>
                    <a:pt x="145482" y="82410"/>
                    <a:pt x="129096" y="54404"/>
                    <a:pt x="101423" y="32562"/>
                  </a:cubicBezTo>
                  <a:cubicBezTo>
                    <a:pt x="94240" y="26878"/>
                    <a:pt x="88347" y="21589"/>
                    <a:pt x="89742" y="10866"/>
                  </a:cubicBezTo>
                  <a:cubicBezTo>
                    <a:pt x="90658" y="3745"/>
                    <a:pt x="86494" y="1225"/>
                    <a:pt x="79373" y="3182"/>
                  </a:cubicBezTo>
                  <a:cubicBezTo>
                    <a:pt x="74168" y="4619"/>
                    <a:pt x="69795" y="4911"/>
                    <a:pt x="65006" y="1621"/>
                  </a:cubicBezTo>
                  <a:cubicBezTo>
                    <a:pt x="59613" y="-2106"/>
                    <a:pt x="55490" y="1079"/>
                    <a:pt x="53720" y="6264"/>
                  </a:cubicBezTo>
                  <a:cubicBezTo>
                    <a:pt x="51722" y="12115"/>
                    <a:pt x="48952" y="12677"/>
                    <a:pt x="43434" y="10699"/>
                  </a:cubicBezTo>
                  <a:cubicBezTo>
                    <a:pt x="35814" y="7930"/>
                    <a:pt x="31941" y="11282"/>
                    <a:pt x="30712" y="19673"/>
                  </a:cubicBezTo>
                  <a:cubicBezTo>
                    <a:pt x="30442" y="21610"/>
                    <a:pt x="28672" y="23796"/>
                    <a:pt x="26985" y="24983"/>
                  </a:cubicBezTo>
                  <a:cubicBezTo>
                    <a:pt x="16491" y="32375"/>
                    <a:pt x="14992" y="35352"/>
                    <a:pt x="18719" y="47054"/>
                  </a:cubicBezTo>
                  <a:cubicBezTo>
                    <a:pt x="20676" y="53197"/>
                    <a:pt x="16512" y="55112"/>
                    <a:pt x="13097" y="57985"/>
                  </a:cubicBezTo>
                  <a:cubicBezTo>
                    <a:pt x="8662" y="61733"/>
                    <a:pt x="4352" y="65648"/>
                    <a:pt x="0" y="69479"/>
                  </a:cubicBezTo>
                  <a:cubicBezTo>
                    <a:pt x="499" y="70291"/>
                    <a:pt x="1021" y="71124"/>
                    <a:pt x="1520" y="71936"/>
                  </a:cubicBezTo>
                  <a:cubicBezTo>
                    <a:pt x="6975" y="72415"/>
                    <a:pt x="12430" y="72873"/>
                    <a:pt x="17886" y="73352"/>
                  </a:cubicBezTo>
                  <a:cubicBezTo>
                    <a:pt x="23383" y="73852"/>
                    <a:pt x="26797" y="76371"/>
                    <a:pt x="26985" y="82305"/>
                  </a:cubicBezTo>
                  <a:cubicBezTo>
                    <a:pt x="27048" y="84159"/>
                    <a:pt x="27485" y="86053"/>
                    <a:pt x="27963" y="87865"/>
                  </a:cubicBezTo>
                  <a:cubicBezTo>
                    <a:pt x="31108" y="99671"/>
                    <a:pt x="35751" y="103273"/>
                    <a:pt x="47973" y="103440"/>
                  </a:cubicBezTo>
                  <a:cubicBezTo>
                    <a:pt x="50597" y="103481"/>
                    <a:pt x="53200" y="103440"/>
                    <a:pt x="57801" y="103440"/>
                  </a:cubicBezTo>
                  <a:cubicBezTo>
                    <a:pt x="52971" y="120680"/>
                    <a:pt x="48640" y="136629"/>
                    <a:pt x="44038" y="152496"/>
                  </a:cubicBezTo>
                  <a:cubicBezTo>
                    <a:pt x="36189" y="179564"/>
                    <a:pt x="27193" y="206320"/>
                    <a:pt x="20426" y="233659"/>
                  </a:cubicBezTo>
                  <a:cubicBezTo>
                    <a:pt x="7309" y="286526"/>
                    <a:pt x="27110" y="327212"/>
                    <a:pt x="69732" y="358341"/>
                  </a:cubicBezTo>
                  <a:cubicBezTo>
                    <a:pt x="79061" y="365149"/>
                    <a:pt x="88764" y="371438"/>
                    <a:pt x="98550" y="377601"/>
                  </a:cubicBezTo>
                  <a:cubicBezTo>
                    <a:pt x="118518" y="390177"/>
                    <a:pt x="128408" y="409063"/>
                    <a:pt x="133884" y="431280"/>
                  </a:cubicBezTo>
                  <a:cubicBezTo>
                    <a:pt x="135321" y="437110"/>
                    <a:pt x="139902" y="442128"/>
                    <a:pt x="142901" y="447604"/>
                  </a:cubicBezTo>
                  <a:cubicBezTo>
                    <a:pt x="144316" y="450207"/>
                    <a:pt x="146648" y="453143"/>
                    <a:pt x="146378" y="455683"/>
                  </a:cubicBezTo>
                  <a:cubicBezTo>
                    <a:pt x="144732" y="470883"/>
                    <a:pt x="142463" y="486020"/>
                    <a:pt x="140319" y="501720"/>
                  </a:cubicBezTo>
                  <a:cubicBezTo>
                    <a:pt x="123411" y="503698"/>
                    <a:pt x="108065" y="489414"/>
                    <a:pt x="90846" y="497910"/>
                  </a:cubicBezTo>
                  <a:cubicBezTo>
                    <a:pt x="93719" y="498930"/>
                    <a:pt x="96614" y="499929"/>
                    <a:pt x="100944" y="501428"/>
                  </a:cubicBezTo>
                  <a:cubicBezTo>
                    <a:pt x="88035" y="504344"/>
                    <a:pt x="74292" y="497243"/>
                    <a:pt x="63194" y="508987"/>
                  </a:cubicBezTo>
                  <a:cubicBezTo>
                    <a:pt x="83641" y="511215"/>
                    <a:pt x="102839" y="513318"/>
                    <a:pt x="122474" y="515462"/>
                  </a:cubicBezTo>
                  <a:cubicBezTo>
                    <a:pt x="120787" y="523500"/>
                    <a:pt x="108815" y="521813"/>
                    <a:pt x="111813" y="531766"/>
                  </a:cubicBezTo>
                  <a:cubicBezTo>
                    <a:pt x="128721" y="531475"/>
                    <a:pt x="146252" y="533369"/>
                    <a:pt x="160203" y="513755"/>
                  </a:cubicBezTo>
                  <a:cubicBezTo>
                    <a:pt x="162661" y="518981"/>
                    <a:pt x="164576" y="523062"/>
                    <a:pt x="166513" y="527143"/>
                  </a:cubicBezTo>
                  <a:cubicBezTo>
                    <a:pt x="167658" y="526290"/>
                    <a:pt x="168803" y="525436"/>
                    <a:pt x="169927" y="524582"/>
                  </a:cubicBezTo>
                  <a:cubicBezTo>
                    <a:pt x="168907" y="521501"/>
                    <a:pt x="168199" y="518273"/>
                    <a:pt x="166804" y="515358"/>
                  </a:cubicBezTo>
                  <a:cubicBezTo>
                    <a:pt x="155497" y="491476"/>
                    <a:pt x="160099" y="470071"/>
                    <a:pt x="176216" y="450061"/>
                  </a:cubicBezTo>
                  <a:cubicBezTo>
                    <a:pt x="181421" y="443606"/>
                    <a:pt x="185356" y="436152"/>
                    <a:pt x="190541" y="429676"/>
                  </a:cubicBezTo>
                  <a:cubicBezTo>
                    <a:pt x="192519" y="427178"/>
                    <a:pt x="196183" y="424929"/>
                    <a:pt x="199286" y="424658"/>
                  </a:cubicBezTo>
                  <a:cubicBezTo>
                    <a:pt x="207011" y="423950"/>
                    <a:pt x="214861" y="424117"/>
                    <a:pt x="222627" y="424617"/>
                  </a:cubicBezTo>
                  <a:cubicBezTo>
                    <a:pt x="224855" y="424763"/>
                    <a:pt x="228416" y="426803"/>
                    <a:pt x="228874" y="428615"/>
                  </a:cubicBezTo>
                  <a:cubicBezTo>
                    <a:pt x="233538" y="447104"/>
                    <a:pt x="237723" y="465698"/>
                    <a:pt x="241971" y="484271"/>
                  </a:cubicBezTo>
                  <a:cubicBezTo>
                    <a:pt x="242200" y="485271"/>
                    <a:pt x="241909" y="486374"/>
                    <a:pt x="241825" y="487915"/>
                  </a:cubicBezTo>
                  <a:cubicBezTo>
                    <a:pt x="225188" y="489393"/>
                    <a:pt x="207532" y="483709"/>
                    <a:pt x="192415" y="493954"/>
                  </a:cubicBezTo>
                  <a:cubicBezTo>
                    <a:pt x="192457" y="494766"/>
                    <a:pt x="192498" y="495577"/>
                    <a:pt x="192540" y="496389"/>
                  </a:cubicBezTo>
                  <a:cubicBezTo>
                    <a:pt x="202514" y="496389"/>
                    <a:pt x="212487" y="496389"/>
                    <a:pt x="222460" y="496389"/>
                  </a:cubicBezTo>
                  <a:cubicBezTo>
                    <a:pt x="222544" y="497098"/>
                    <a:pt x="222607" y="497826"/>
                    <a:pt x="222690" y="498555"/>
                  </a:cubicBezTo>
                  <a:cubicBezTo>
                    <a:pt x="217776" y="499221"/>
                    <a:pt x="212862" y="499825"/>
                    <a:pt x="207990" y="500575"/>
                  </a:cubicBezTo>
                  <a:cubicBezTo>
                    <a:pt x="202951" y="501366"/>
                    <a:pt x="197912" y="502178"/>
                    <a:pt x="192915" y="503219"/>
                  </a:cubicBezTo>
                  <a:cubicBezTo>
                    <a:pt x="187542" y="504344"/>
                    <a:pt x="182524" y="506155"/>
                    <a:pt x="180775" y="51494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14" name="Free-form: Shape 980">
              <a:extLst>
                <a:ext uri="{FF2B5EF4-FFF2-40B4-BE49-F238E27FC236}">
                  <a16:creationId xmlns:a16="http://schemas.microsoft.com/office/drawing/2014/main" id="{C8151FEC-D03E-86DB-7F5A-AAF7A0CB6216}"/>
                </a:ext>
              </a:extLst>
            </p:cNvPr>
            <p:cNvSpPr/>
            <p:nvPr/>
          </p:nvSpPr>
          <p:spPr>
            <a:xfrm>
              <a:off x="5340998" y="4957050"/>
              <a:ext cx="2612809" cy="554756"/>
            </a:xfrm>
            <a:custGeom>
              <a:avLst/>
              <a:gdLst>
                <a:gd name="connsiteX0" fmla="*/ 2589198 w 2612809"/>
                <a:gd name="connsiteY0" fmla="*/ 554757 h 554756"/>
                <a:gd name="connsiteX1" fmla="*/ 23612 w 2612809"/>
                <a:gd name="connsiteY1" fmla="*/ 554757 h 554756"/>
                <a:gd name="connsiteX2" fmla="*/ 0 w 2612809"/>
                <a:gd name="connsiteY2" fmla="*/ 531145 h 554756"/>
                <a:gd name="connsiteX3" fmla="*/ 0 w 2612809"/>
                <a:gd name="connsiteY3" fmla="*/ 23612 h 554756"/>
                <a:gd name="connsiteX4" fmla="*/ 23612 w 2612809"/>
                <a:gd name="connsiteY4" fmla="*/ 0 h 554756"/>
                <a:gd name="connsiteX5" fmla="*/ 2589198 w 2612809"/>
                <a:gd name="connsiteY5" fmla="*/ 0 h 554756"/>
                <a:gd name="connsiteX6" fmla="*/ 2612810 w 2612809"/>
                <a:gd name="connsiteY6" fmla="*/ 23612 h 554756"/>
                <a:gd name="connsiteX7" fmla="*/ 2612810 w 2612809"/>
                <a:gd name="connsiteY7" fmla="*/ 531145 h 554756"/>
                <a:gd name="connsiteX8" fmla="*/ 2589198 w 2612809"/>
                <a:gd name="connsiteY8" fmla="*/ 554757 h 55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809" h="554756">
                  <a:moveTo>
                    <a:pt x="2589198" y="554757"/>
                  </a:moveTo>
                  <a:lnTo>
                    <a:pt x="23612" y="554757"/>
                  </a:lnTo>
                  <a:cubicBezTo>
                    <a:pt x="10619" y="554757"/>
                    <a:pt x="0" y="544137"/>
                    <a:pt x="0" y="531145"/>
                  </a:cubicBezTo>
                  <a:lnTo>
                    <a:pt x="0" y="23612"/>
                  </a:lnTo>
                  <a:cubicBezTo>
                    <a:pt x="0" y="10619"/>
                    <a:pt x="10619" y="0"/>
                    <a:pt x="23612" y="0"/>
                  </a:cubicBezTo>
                  <a:lnTo>
                    <a:pt x="2589198" y="0"/>
                  </a:lnTo>
                  <a:cubicBezTo>
                    <a:pt x="2602190" y="0"/>
                    <a:pt x="2612810" y="10619"/>
                    <a:pt x="2612810" y="23612"/>
                  </a:cubicBezTo>
                  <a:lnTo>
                    <a:pt x="2612810" y="531145"/>
                  </a:lnTo>
                  <a:cubicBezTo>
                    <a:pt x="2612810" y="544137"/>
                    <a:pt x="2602190" y="554757"/>
                    <a:pt x="2589198" y="554757"/>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15" name="Free-form: Shape 981">
              <a:extLst>
                <a:ext uri="{FF2B5EF4-FFF2-40B4-BE49-F238E27FC236}">
                  <a16:creationId xmlns:a16="http://schemas.microsoft.com/office/drawing/2014/main" id="{E8CF837D-7AAA-C843-D620-FDD39D7B9014}"/>
                </a:ext>
              </a:extLst>
            </p:cNvPr>
            <p:cNvSpPr/>
            <p:nvPr/>
          </p:nvSpPr>
          <p:spPr>
            <a:xfrm>
              <a:off x="5188020" y="5408759"/>
              <a:ext cx="2925199" cy="285217"/>
            </a:xfrm>
            <a:custGeom>
              <a:avLst/>
              <a:gdLst>
                <a:gd name="connsiteX0" fmla="*/ 0 w 2925199"/>
                <a:gd name="connsiteY0" fmla="*/ 285218 h 285217"/>
                <a:gd name="connsiteX1" fmla="*/ 2925200 w 2925199"/>
                <a:gd name="connsiteY1" fmla="*/ 285218 h 285217"/>
                <a:gd name="connsiteX2" fmla="*/ 2757376 w 2925199"/>
                <a:gd name="connsiteY2" fmla="*/ 0 h 285217"/>
                <a:gd name="connsiteX3" fmla="*/ 156934 w 2925199"/>
                <a:gd name="connsiteY3" fmla="*/ 0 h 285217"/>
              </a:gdLst>
              <a:ahLst/>
              <a:cxnLst>
                <a:cxn ang="0">
                  <a:pos x="connsiteX0" y="connsiteY0"/>
                </a:cxn>
                <a:cxn ang="0">
                  <a:pos x="connsiteX1" y="connsiteY1"/>
                </a:cxn>
                <a:cxn ang="0">
                  <a:pos x="connsiteX2" y="connsiteY2"/>
                </a:cxn>
                <a:cxn ang="0">
                  <a:pos x="connsiteX3" y="connsiteY3"/>
                </a:cxn>
              </a:cxnLst>
              <a:rect l="l" t="t" r="r" b="b"/>
              <a:pathLst>
                <a:path w="2925199" h="285217">
                  <a:moveTo>
                    <a:pt x="0" y="285218"/>
                  </a:moveTo>
                  <a:lnTo>
                    <a:pt x="2925200" y="285218"/>
                  </a:lnTo>
                  <a:lnTo>
                    <a:pt x="2757376" y="0"/>
                  </a:lnTo>
                  <a:lnTo>
                    <a:pt x="156934" y="0"/>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16" name="Free-form: Shape 982">
              <a:extLst>
                <a:ext uri="{FF2B5EF4-FFF2-40B4-BE49-F238E27FC236}">
                  <a16:creationId xmlns:a16="http://schemas.microsoft.com/office/drawing/2014/main" id="{E4C1F1ED-B6A5-24EE-16B8-7987C8CA8C46}"/>
                </a:ext>
              </a:extLst>
            </p:cNvPr>
            <p:cNvSpPr/>
            <p:nvPr/>
          </p:nvSpPr>
          <p:spPr>
            <a:xfrm>
              <a:off x="7558921" y="4543528"/>
              <a:ext cx="180379" cy="411440"/>
            </a:xfrm>
            <a:custGeom>
              <a:avLst/>
              <a:gdLst>
                <a:gd name="connsiteX0" fmla="*/ 30129 w 180379"/>
                <a:gd name="connsiteY0" fmla="*/ 1000 h 411440"/>
                <a:gd name="connsiteX1" fmla="*/ 20510 w 180379"/>
                <a:gd name="connsiteY1" fmla="*/ 74396 h 411440"/>
                <a:gd name="connsiteX2" fmla="*/ 12805 w 180379"/>
                <a:gd name="connsiteY2" fmla="*/ 130824 h 411440"/>
                <a:gd name="connsiteX3" fmla="*/ 0 w 180379"/>
                <a:gd name="connsiteY3" fmla="*/ 248363 h 411440"/>
                <a:gd name="connsiteX4" fmla="*/ 0 w 180379"/>
                <a:gd name="connsiteY4" fmla="*/ 263771 h 411440"/>
                <a:gd name="connsiteX5" fmla="*/ 13909 w 180379"/>
                <a:gd name="connsiteY5" fmla="*/ 375751 h 411440"/>
                <a:gd name="connsiteX6" fmla="*/ 44767 w 180379"/>
                <a:gd name="connsiteY6" fmla="*/ 406526 h 411440"/>
                <a:gd name="connsiteX7" fmla="*/ 50160 w 180379"/>
                <a:gd name="connsiteY7" fmla="*/ 407629 h 411440"/>
                <a:gd name="connsiteX8" fmla="*/ 50118 w 180379"/>
                <a:gd name="connsiteY8" fmla="*/ 407838 h 411440"/>
                <a:gd name="connsiteX9" fmla="*/ 83516 w 180379"/>
                <a:gd name="connsiteY9" fmla="*/ 411440 h 411440"/>
                <a:gd name="connsiteX10" fmla="*/ 84183 w 180379"/>
                <a:gd name="connsiteY10" fmla="*/ 411440 h 411440"/>
                <a:gd name="connsiteX11" fmla="*/ 96176 w 180379"/>
                <a:gd name="connsiteY11" fmla="*/ 411440 h 411440"/>
                <a:gd name="connsiteX12" fmla="*/ 96842 w 180379"/>
                <a:gd name="connsiteY12" fmla="*/ 411440 h 411440"/>
                <a:gd name="connsiteX13" fmla="*/ 130262 w 180379"/>
                <a:gd name="connsiteY13" fmla="*/ 407838 h 411440"/>
                <a:gd name="connsiteX14" fmla="*/ 130220 w 180379"/>
                <a:gd name="connsiteY14" fmla="*/ 407629 h 411440"/>
                <a:gd name="connsiteX15" fmla="*/ 135613 w 180379"/>
                <a:gd name="connsiteY15" fmla="*/ 406526 h 411440"/>
                <a:gd name="connsiteX16" fmla="*/ 166471 w 180379"/>
                <a:gd name="connsiteY16" fmla="*/ 375751 h 411440"/>
                <a:gd name="connsiteX17" fmla="*/ 180380 w 180379"/>
                <a:gd name="connsiteY17" fmla="*/ 263522 h 411440"/>
                <a:gd name="connsiteX18" fmla="*/ 180380 w 180379"/>
                <a:gd name="connsiteY18" fmla="*/ 248363 h 411440"/>
                <a:gd name="connsiteX19" fmla="*/ 167574 w 180379"/>
                <a:gd name="connsiteY19" fmla="*/ 130824 h 411440"/>
                <a:gd name="connsiteX20" fmla="*/ 159745 w 180379"/>
                <a:gd name="connsiteY20" fmla="*/ 73293 h 411440"/>
                <a:gd name="connsiteX21" fmla="*/ 150251 w 180379"/>
                <a:gd name="connsiteY21" fmla="*/ 0 h 411440"/>
                <a:gd name="connsiteX22" fmla="*/ 30129 w 180379"/>
                <a:gd name="connsiteY22" fmla="*/ 1000 h 4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379" h="411440">
                  <a:moveTo>
                    <a:pt x="30129" y="1000"/>
                  </a:moveTo>
                  <a:cubicBezTo>
                    <a:pt x="26548" y="23320"/>
                    <a:pt x="23341" y="50451"/>
                    <a:pt x="20510" y="74396"/>
                  </a:cubicBezTo>
                  <a:cubicBezTo>
                    <a:pt x="17553" y="99528"/>
                    <a:pt x="14992" y="121246"/>
                    <a:pt x="12805" y="130824"/>
                  </a:cubicBezTo>
                  <a:cubicBezTo>
                    <a:pt x="4310" y="168199"/>
                    <a:pt x="0" y="207760"/>
                    <a:pt x="0" y="248363"/>
                  </a:cubicBezTo>
                  <a:lnTo>
                    <a:pt x="0" y="263771"/>
                  </a:lnTo>
                  <a:cubicBezTo>
                    <a:pt x="1791" y="304999"/>
                    <a:pt x="4852" y="339833"/>
                    <a:pt x="13909" y="375751"/>
                  </a:cubicBezTo>
                  <a:cubicBezTo>
                    <a:pt x="17803" y="391263"/>
                    <a:pt x="29630" y="403049"/>
                    <a:pt x="44767" y="406526"/>
                  </a:cubicBezTo>
                  <a:cubicBezTo>
                    <a:pt x="46578" y="406942"/>
                    <a:pt x="48348" y="407275"/>
                    <a:pt x="50160" y="407629"/>
                  </a:cubicBezTo>
                  <a:lnTo>
                    <a:pt x="50118" y="407838"/>
                  </a:lnTo>
                  <a:cubicBezTo>
                    <a:pt x="62028" y="410232"/>
                    <a:pt x="73272" y="411440"/>
                    <a:pt x="83516" y="411440"/>
                  </a:cubicBezTo>
                  <a:lnTo>
                    <a:pt x="84183" y="411440"/>
                  </a:lnTo>
                  <a:lnTo>
                    <a:pt x="96176" y="411440"/>
                  </a:lnTo>
                  <a:lnTo>
                    <a:pt x="96842" y="411440"/>
                  </a:lnTo>
                  <a:cubicBezTo>
                    <a:pt x="107108" y="411440"/>
                    <a:pt x="118351" y="410232"/>
                    <a:pt x="130262" y="407838"/>
                  </a:cubicBezTo>
                  <a:lnTo>
                    <a:pt x="130220" y="407629"/>
                  </a:lnTo>
                  <a:cubicBezTo>
                    <a:pt x="132010" y="407275"/>
                    <a:pt x="133780" y="406942"/>
                    <a:pt x="135613" y="406526"/>
                  </a:cubicBezTo>
                  <a:cubicBezTo>
                    <a:pt x="150730" y="403049"/>
                    <a:pt x="162556" y="391263"/>
                    <a:pt x="166471" y="375751"/>
                  </a:cubicBezTo>
                  <a:cubicBezTo>
                    <a:pt x="175528" y="339833"/>
                    <a:pt x="178589" y="304999"/>
                    <a:pt x="180380" y="263522"/>
                  </a:cubicBezTo>
                  <a:lnTo>
                    <a:pt x="180380" y="248363"/>
                  </a:lnTo>
                  <a:cubicBezTo>
                    <a:pt x="180380" y="207760"/>
                    <a:pt x="176069" y="168199"/>
                    <a:pt x="167574" y="130824"/>
                  </a:cubicBezTo>
                  <a:cubicBezTo>
                    <a:pt x="165367" y="121120"/>
                    <a:pt x="162764" y="98945"/>
                    <a:pt x="159745" y="73293"/>
                  </a:cubicBezTo>
                  <a:cubicBezTo>
                    <a:pt x="156955" y="49473"/>
                    <a:pt x="153770" y="22508"/>
                    <a:pt x="150251" y="0"/>
                  </a:cubicBezTo>
                  <a:lnTo>
                    <a:pt x="30129" y="1000"/>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17" name="Free-form: Shape 983">
              <a:extLst>
                <a:ext uri="{FF2B5EF4-FFF2-40B4-BE49-F238E27FC236}">
                  <a16:creationId xmlns:a16="http://schemas.microsoft.com/office/drawing/2014/main" id="{B15F05D0-7A1A-D905-7D95-A9C43C6774B9}"/>
                </a:ext>
              </a:extLst>
            </p:cNvPr>
            <p:cNvSpPr/>
            <p:nvPr/>
          </p:nvSpPr>
          <p:spPr>
            <a:xfrm>
              <a:off x="7580367" y="4743168"/>
              <a:ext cx="137528" cy="190915"/>
            </a:xfrm>
            <a:custGeom>
              <a:avLst/>
              <a:gdLst>
                <a:gd name="connsiteX0" fmla="*/ 135009 w 137528"/>
                <a:gd name="connsiteY0" fmla="*/ 0 h 190915"/>
                <a:gd name="connsiteX1" fmla="*/ 4185 w 137528"/>
                <a:gd name="connsiteY1" fmla="*/ 45309 h 190915"/>
                <a:gd name="connsiteX2" fmla="*/ 0 w 137528"/>
                <a:gd name="connsiteY2" fmla="*/ 49078 h 190915"/>
                <a:gd name="connsiteX3" fmla="*/ 0 w 137528"/>
                <a:gd name="connsiteY3" fmla="*/ 49140 h 190915"/>
                <a:gd name="connsiteX4" fmla="*/ 1291 w 137528"/>
                <a:gd name="connsiteY4" fmla="*/ 52034 h 190915"/>
                <a:gd name="connsiteX5" fmla="*/ 34460 w 137528"/>
                <a:gd name="connsiteY5" fmla="*/ 188063 h 190915"/>
                <a:gd name="connsiteX6" fmla="*/ 62216 w 137528"/>
                <a:gd name="connsiteY6" fmla="*/ 190916 h 190915"/>
                <a:gd name="connsiteX7" fmla="*/ 75292 w 137528"/>
                <a:gd name="connsiteY7" fmla="*/ 190916 h 190915"/>
                <a:gd name="connsiteX8" fmla="*/ 110564 w 137528"/>
                <a:gd name="connsiteY8" fmla="*/ 186543 h 190915"/>
                <a:gd name="connsiteX9" fmla="*/ 123932 w 137528"/>
                <a:gd name="connsiteY9" fmla="*/ 173425 h 190915"/>
                <a:gd name="connsiteX10" fmla="*/ 137529 w 137528"/>
                <a:gd name="connsiteY10" fmla="*/ 65901 h 190915"/>
                <a:gd name="connsiteX11" fmla="*/ 137529 w 137528"/>
                <a:gd name="connsiteY11" fmla="*/ 51035 h 190915"/>
                <a:gd name="connsiteX12" fmla="*/ 135009 w 137528"/>
                <a:gd name="connsiteY12" fmla="*/ 0 h 19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528" h="190915">
                  <a:moveTo>
                    <a:pt x="135009" y="0"/>
                  </a:moveTo>
                  <a:cubicBezTo>
                    <a:pt x="107628" y="30484"/>
                    <a:pt x="62050" y="49910"/>
                    <a:pt x="4185" y="45309"/>
                  </a:cubicBezTo>
                  <a:cubicBezTo>
                    <a:pt x="1957" y="45121"/>
                    <a:pt x="21" y="46849"/>
                    <a:pt x="0" y="49078"/>
                  </a:cubicBezTo>
                  <a:cubicBezTo>
                    <a:pt x="0" y="49098"/>
                    <a:pt x="0" y="49119"/>
                    <a:pt x="0" y="49140"/>
                  </a:cubicBezTo>
                  <a:cubicBezTo>
                    <a:pt x="-21" y="50244"/>
                    <a:pt x="1750" y="53054"/>
                    <a:pt x="1291" y="52034"/>
                  </a:cubicBezTo>
                  <a:cubicBezTo>
                    <a:pt x="0" y="49140"/>
                    <a:pt x="-4289" y="178215"/>
                    <a:pt x="34460" y="188063"/>
                  </a:cubicBezTo>
                  <a:cubicBezTo>
                    <a:pt x="44392" y="189916"/>
                    <a:pt x="53887" y="190916"/>
                    <a:pt x="62216" y="190916"/>
                  </a:cubicBezTo>
                  <a:lnTo>
                    <a:pt x="75292" y="190916"/>
                  </a:lnTo>
                  <a:cubicBezTo>
                    <a:pt x="85724" y="190916"/>
                    <a:pt x="97925" y="189396"/>
                    <a:pt x="110564" y="186543"/>
                  </a:cubicBezTo>
                  <a:cubicBezTo>
                    <a:pt x="117102" y="185086"/>
                    <a:pt x="122224" y="180047"/>
                    <a:pt x="123932" y="173425"/>
                  </a:cubicBezTo>
                  <a:cubicBezTo>
                    <a:pt x="132719" y="139361"/>
                    <a:pt x="135738" y="105796"/>
                    <a:pt x="137529" y="65901"/>
                  </a:cubicBezTo>
                  <a:lnTo>
                    <a:pt x="137529" y="51035"/>
                  </a:lnTo>
                  <a:cubicBezTo>
                    <a:pt x="137529" y="33773"/>
                    <a:pt x="136654" y="16741"/>
                    <a:pt x="135009" y="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18" name="Free-form: Shape 984">
              <a:extLst>
                <a:ext uri="{FF2B5EF4-FFF2-40B4-BE49-F238E27FC236}">
                  <a16:creationId xmlns:a16="http://schemas.microsoft.com/office/drawing/2014/main" id="{446EB751-9667-C82B-2DAB-D31752B473D9}"/>
                </a:ext>
              </a:extLst>
            </p:cNvPr>
            <p:cNvSpPr/>
            <p:nvPr/>
          </p:nvSpPr>
          <p:spPr>
            <a:xfrm>
              <a:off x="7556318" y="4515648"/>
              <a:ext cx="186292" cy="443130"/>
            </a:xfrm>
            <a:custGeom>
              <a:avLst/>
              <a:gdLst>
                <a:gd name="connsiteX0" fmla="*/ 173051 w 186292"/>
                <a:gd name="connsiteY0" fmla="*/ 159912 h 443130"/>
                <a:gd name="connsiteX1" fmla="*/ 164972 w 186292"/>
                <a:gd name="connsiteY1" fmla="*/ 101840 h 443130"/>
                <a:gd name="connsiteX2" fmla="*/ 155164 w 186292"/>
                <a:gd name="connsiteY2" fmla="*/ 27880 h 443130"/>
                <a:gd name="connsiteX3" fmla="*/ 155164 w 186292"/>
                <a:gd name="connsiteY3" fmla="*/ 0 h 443130"/>
                <a:gd name="connsiteX4" fmla="*/ 144046 w 186292"/>
                <a:gd name="connsiteY4" fmla="*/ 0 h 443130"/>
                <a:gd name="connsiteX5" fmla="*/ 144046 w 186292"/>
                <a:gd name="connsiteY5" fmla="*/ 28317 h 443130"/>
                <a:gd name="connsiteX6" fmla="*/ 144108 w 186292"/>
                <a:gd name="connsiteY6" fmla="*/ 29213 h 443130"/>
                <a:gd name="connsiteX7" fmla="*/ 153936 w 186292"/>
                <a:gd name="connsiteY7" fmla="*/ 103172 h 443130"/>
                <a:gd name="connsiteX8" fmla="*/ 162223 w 186292"/>
                <a:gd name="connsiteY8" fmla="*/ 162431 h 443130"/>
                <a:gd name="connsiteX9" fmla="*/ 175174 w 186292"/>
                <a:gd name="connsiteY9" fmla="*/ 278555 h 443130"/>
                <a:gd name="connsiteX10" fmla="*/ 175174 w 186292"/>
                <a:gd name="connsiteY10" fmla="*/ 293588 h 443130"/>
                <a:gd name="connsiteX11" fmla="*/ 161141 w 186292"/>
                <a:gd name="connsiteY11" fmla="*/ 404339 h 443130"/>
                <a:gd name="connsiteX12" fmla="*/ 137612 w 186292"/>
                <a:gd name="connsiteY12" fmla="*/ 427327 h 443130"/>
                <a:gd name="connsiteX13" fmla="*/ 99341 w 186292"/>
                <a:gd name="connsiteY13" fmla="*/ 432033 h 443130"/>
                <a:gd name="connsiteX14" fmla="*/ 86952 w 186292"/>
                <a:gd name="connsiteY14" fmla="*/ 432033 h 443130"/>
                <a:gd name="connsiteX15" fmla="*/ 48682 w 186292"/>
                <a:gd name="connsiteY15" fmla="*/ 427327 h 443130"/>
                <a:gd name="connsiteX16" fmla="*/ 25132 w 186292"/>
                <a:gd name="connsiteY16" fmla="*/ 404339 h 443130"/>
                <a:gd name="connsiteX17" fmla="*/ 11119 w 186292"/>
                <a:gd name="connsiteY17" fmla="*/ 293838 h 443130"/>
                <a:gd name="connsiteX18" fmla="*/ 11119 w 186292"/>
                <a:gd name="connsiteY18" fmla="*/ 278555 h 443130"/>
                <a:gd name="connsiteX19" fmla="*/ 24070 w 186292"/>
                <a:gd name="connsiteY19" fmla="*/ 162431 h 443130"/>
                <a:gd name="connsiteX20" fmla="*/ 32232 w 186292"/>
                <a:gd name="connsiteY20" fmla="*/ 104296 h 443130"/>
                <a:gd name="connsiteX21" fmla="*/ 42164 w 186292"/>
                <a:gd name="connsiteY21" fmla="*/ 30233 h 443130"/>
                <a:gd name="connsiteX22" fmla="*/ 42247 w 186292"/>
                <a:gd name="connsiteY22" fmla="*/ 999 h 443130"/>
                <a:gd name="connsiteX23" fmla="*/ 31129 w 186292"/>
                <a:gd name="connsiteY23" fmla="*/ 999 h 443130"/>
                <a:gd name="connsiteX24" fmla="*/ 31129 w 186292"/>
                <a:gd name="connsiteY24" fmla="*/ 28880 h 443130"/>
                <a:gd name="connsiteX25" fmla="*/ 21197 w 186292"/>
                <a:gd name="connsiteY25" fmla="*/ 102964 h 443130"/>
                <a:gd name="connsiteX26" fmla="*/ 13242 w 186292"/>
                <a:gd name="connsiteY26" fmla="*/ 159912 h 443130"/>
                <a:gd name="connsiteX27" fmla="*/ 0 w 186292"/>
                <a:gd name="connsiteY27" fmla="*/ 278555 h 443130"/>
                <a:gd name="connsiteX28" fmla="*/ 0 w 186292"/>
                <a:gd name="connsiteY28" fmla="*/ 294088 h 443130"/>
                <a:gd name="connsiteX29" fmla="*/ 14367 w 186292"/>
                <a:gd name="connsiteY29" fmla="*/ 407108 h 443130"/>
                <a:gd name="connsiteX30" fmla="*/ 46225 w 186292"/>
                <a:gd name="connsiteY30" fmla="*/ 438175 h 443130"/>
                <a:gd name="connsiteX31" fmla="*/ 51805 w 186292"/>
                <a:gd name="connsiteY31" fmla="*/ 439299 h 443130"/>
                <a:gd name="connsiteX32" fmla="*/ 51763 w 186292"/>
                <a:gd name="connsiteY32" fmla="*/ 439487 h 443130"/>
                <a:gd name="connsiteX33" fmla="*/ 86265 w 186292"/>
                <a:gd name="connsiteY33" fmla="*/ 443130 h 443130"/>
                <a:gd name="connsiteX34" fmla="*/ 86952 w 186292"/>
                <a:gd name="connsiteY34" fmla="*/ 443130 h 443130"/>
                <a:gd name="connsiteX35" fmla="*/ 99341 w 186292"/>
                <a:gd name="connsiteY35" fmla="*/ 443130 h 443130"/>
                <a:gd name="connsiteX36" fmla="*/ 100029 w 186292"/>
                <a:gd name="connsiteY36" fmla="*/ 443130 h 443130"/>
                <a:gd name="connsiteX37" fmla="*/ 134530 w 186292"/>
                <a:gd name="connsiteY37" fmla="*/ 439487 h 443130"/>
                <a:gd name="connsiteX38" fmla="*/ 134489 w 186292"/>
                <a:gd name="connsiteY38" fmla="*/ 439299 h 443130"/>
                <a:gd name="connsiteX39" fmla="*/ 140048 w 186292"/>
                <a:gd name="connsiteY39" fmla="*/ 438175 h 443130"/>
                <a:gd name="connsiteX40" fmla="*/ 171905 w 186292"/>
                <a:gd name="connsiteY40" fmla="*/ 407108 h 443130"/>
                <a:gd name="connsiteX41" fmla="*/ 186293 w 186292"/>
                <a:gd name="connsiteY41" fmla="*/ 293838 h 443130"/>
                <a:gd name="connsiteX42" fmla="*/ 186293 w 186292"/>
                <a:gd name="connsiteY42" fmla="*/ 278555 h 443130"/>
                <a:gd name="connsiteX43" fmla="*/ 173051 w 186292"/>
                <a:gd name="connsiteY43" fmla="*/ 159912 h 44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6292" h="443130">
                  <a:moveTo>
                    <a:pt x="173051" y="159912"/>
                  </a:moveTo>
                  <a:cubicBezTo>
                    <a:pt x="170760" y="150125"/>
                    <a:pt x="168074" y="127742"/>
                    <a:pt x="164972" y="101840"/>
                  </a:cubicBezTo>
                  <a:cubicBezTo>
                    <a:pt x="162077" y="77811"/>
                    <a:pt x="158809" y="50597"/>
                    <a:pt x="155164" y="27880"/>
                  </a:cubicBezTo>
                  <a:lnTo>
                    <a:pt x="155164" y="0"/>
                  </a:lnTo>
                  <a:lnTo>
                    <a:pt x="144046" y="0"/>
                  </a:lnTo>
                  <a:lnTo>
                    <a:pt x="144046" y="28317"/>
                  </a:lnTo>
                  <a:lnTo>
                    <a:pt x="144108" y="29213"/>
                  </a:lnTo>
                  <a:cubicBezTo>
                    <a:pt x="147752" y="51784"/>
                    <a:pt x="151042" y="79081"/>
                    <a:pt x="153936" y="103172"/>
                  </a:cubicBezTo>
                  <a:cubicBezTo>
                    <a:pt x="157080" y="129408"/>
                    <a:pt x="159807" y="152041"/>
                    <a:pt x="162223" y="162431"/>
                  </a:cubicBezTo>
                  <a:cubicBezTo>
                    <a:pt x="170802" y="199348"/>
                    <a:pt x="175174" y="238410"/>
                    <a:pt x="175174" y="278555"/>
                  </a:cubicBezTo>
                  <a:lnTo>
                    <a:pt x="175174" y="293588"/>
                  </a:lnTo>
                  <a:cubicBezTo>
                    <a:pt x="173342" y="334524"/>
                    <a:pt x="170260" y="369005"/>
                    <a:pt x="161141" y="404339"/>
                  </a:cubicBezTo>
                  <a:cubicBezTo>
                    <a:pt x="158163" y="415916"/>
                    <a:pt x="149147" y="424724"/>
                    <a:pt x="137612" y="427327"/>
                  </a:cubicBezTo>
                  <a:cubicBezTo>
                    <a:pt x="123807" y="430450"/>
                    <a:pt x="110918" y="432033"/>
                    <a:pt x="99341" y="432033"/>
                  </a:cubicBezTo>
                  <a:lnTo>
                    <a:pt x="86952" y="432033"/>
                  </a:lnTo>
                  <a:cubicBezTo>
                    <a:pt x="75354" y="432033"/>
                    <a:pt x="62487" y="430450"/>
                    <a:pt x="48682" y="427327"/>
                  </a:cubicBezTo>
                  <a:cubicBezTo>
                    <a:pt x="37146" y="424724"/>
                    <a:pt x="28131" y="415916"/>
                    <a:pt x="25132" y="404339"/>
                  </a:cubicBezTo>
                  <a:cubicBezTo>
                    <a:pt x="16033" y="369005"/>
                    <a:pt x="12951" y="334524"/>
                    <a:pt x="11119" y="293838"/>
                  </a:cubicBezTo>
                  <a:lnTo>
                    <a:pt x="11119" y="278555"/>
                  </a:lnTo>
                  <a:cubicBezTo>
                    <a:pt x="11119" y="238410"/>
                    <a:pt x="15471" y="199348"/>
                    <a:pt x="24070" y="162431"/>
                  </a:cubicBezTo>
                  <a:cubicBezTo>
                    <a:pt x="26444" y="152187"/>
                    <a:pt x="29129" y="129990"/>
                    <a:pt x="32232" y="104296"/>
                  </a:cubicBezTo>
                  <a:cubicBezTo>
                    <a:pt x="35168" y="80080"/>
                    <a:pt x="38479" y="52616"/>
                    <a:pt x="42164" y="30233"/>
                  </a:cubicBezTo>
                  <a:lnTo>
                    <a:pt x="42247" y="999"/>
                  </a:lnTo>
                  <a:lnTo>
                    <a:pt x="31129" y="999"/>
                  </a:lnTo>
                  <a:lnTo>
                    <a:pt x="31129" y="28880"/>
                  </a:lnTo>
                  <a:cubicBezTo>
                    <a:pt x="27422" y="51409"/>
                    <a:pt x="24111" y="78790"/>
                    <a:pt x="21197" y="102964"/>
                  </a:cubicBezTo>
                  <a:cubicBezTo>
                    <a:pt x="18136" y="128325"/>
                    <a:pt x="15491" y="150250"/>
                    <a:pt x="13242" y="159912"/>
                  </a:cubicBezTo>
                  <a:cubicBezTo>
                    <a:pt x="4456" y="197641"/>
                    <a:pt x="0" y="237556"/>
                    <a:pt x="0" y="278555"/>
                  </a:cubicBezTo>
                  <a:lnTo>
                    <a:pt x="0" y="294088"/>
                  </a:lnTo>
                  <a:cubicBezTo>
                    <a:pt x="1874" y="335710"/>
                    <a:pt x="5018" y="370858"/>
                    <a:pt x="14367" y="407108"/>
                  </a:cubicBezTo>
                  <a:cubicBezTo>
                    <a:pt x="18407" y="422767"/>
                    <a:pt x="30608" y="434656"/>
                    <a:pt x="46225" y="438175"/>
                  </a:cubicBezTo>
                  <a:cubicBezTo>
                    <a:pt x="48119" y="438591"/>
                    <a:pt x="49951" y="438924"/>
                    <a:pt x="51805" y="439299"/>
                  </a:cubicBezTo>
                  <a:lnTo>
                    <a:pt x="51763" y="439487"/>
                  </a:lnTo>
                  <a:cubicBezTo>
                    <a:pt x="64069" y="441923"/>
                    <a:pt x="75667" y="443130"/>
                    <a:pt x="86265" y="443130"/>
                  </a:cubicBezTo>
                  <a:lnTo>
                    <a:pt x="86952" y="443130"/>
                  </a:lnTo>
                  <a:lnTo>
                    <a:pt x="99341" y="443130"/>
                  </a:lnTo>
                  <a:lnTo>
                    <a:pt x="100029" y="443130"/>
                  </a:lnTo>
                  <a:cubicBezTo>
                    <a:pt x="110606" y="443130"/>
                    <a:pt x="122224" y="441923"/>
                    <a:pt x="134530" y="439487"/>
                  </a:cubicBezTo>
                  <a:lnTo>
                    <a:pt x="134489" y="439299"/>
                  </a:lnTo>
                  <a:cubicBezTo>
                    <a:pt x="136342" y="438924"/>
                    <a:pt x="138174" y="438591"/>
                    <a:pt x="140048" y="438175"/>
                  </a:cubicBezTo>
                  <a:cubicBezTo>
                    <a:pt x="155664" y="434656"/>
                    <a:pt x="167886" y="422767"/>
                    <a:pt x="171905" y="407108"/>
                  </a:cubicBezTo>
                  <a:cubicBezTo>
                    <a:pt x="181254" y="370858"/>
                    <a:pt x="184419" y="335710"/>
                    <a:pt x="186293" y="293838"/>
                  </a:cubicBezTo>
                  <a:lnTo>
                    <a:pt x="186293" y="278555"/>
                  </a:lnTo>
                  <a:cubicBezTo>
                    <a:pt x="186293" y="237556"/>
                    <a:pt x="181837" y="197641"/>
                    <a:pt x="173051" y="15991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19" name="Free-form: Shape 985">
              <a:extLst>
                <a:ext uri="{FF2B5EF4-FFF2-40B4-BE49-F238E27FC236}">
                  <a16:creationId xmlns:a16="http://schemas.microsoft.com/office/drawing/2014/main" id="{824829CA-83FC-B26C-CD14-196328CC1F3D}"/>
                </a:ext>
              </a:extLst>
            </p:cNvPr>
            <p:cNvSpPr/>
            <p:nvPr/>
          </p:nvSpPr>
          <p:spPr>
            <a:xfrm>
              <a:off x="7571060" y="4514773"/>
              <a:ext cx="156121" cy="31170"/>
            </a:xfrm>
            <a:custGeom>
              <a:avLst/>
              <a:gdLst>
                <a:gd name="connsiteX0" fmla="*/ 140527 w 156121"/>
                <a:gd name="connsiteY0" fmla="*/ 31171 h 31170"/>
                <a:gd name="connsiteX1" fmla="*/ 15574 w 156121"/>
                <a:gd name="connsiteY1" fmla="*/ 31171 h 31170"/>
                <a:gd name="connsiteX2" fmla="*/ 0 w 156121"/>
                <a:gd name="connsiteY2" fmla="*/ 15575 h 31170"/>
                <a:gd name="connsiteX3" fmla="*/ 0 w 156121"/>
                <a:gd name="connsiteY3" fmla="*/ 15575 h 31170"/>
                <a:gd name="connsiteX4" fmla="*/ 15574 w 156121"/>
                <a:gd name="connsiteY4" fmla="*/ 0 h 31170"/>
                <a:gd name="connsiteX5" fmla="*/ 140527 w 156121"/>
                <a:gd name="connsiteY5" fmla="*/ 0 h 31170"/>
                <a:gd name="connsiteX6" fmla="*/ 156122 w 156121"/>
                <a:gd name="connsiteY6" fmla="*/ 15575 h 31170"/>
                <a:gd name="connsiteX7" fmla="*/ 156122 w 156121"/>
                <a:gd name="connsiteY7" fmla="*/ 15575 h 31170"/>
                <a:gd name="connsiteX8" fmla="*/ 140527 w 156121"/>
                <a:gd name="connsiteY8" fmla="*/ 31171 h 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1" h="31170">
                  <a:moveTo>
                    <a:pt x="140527" y="31171"/>
                  </a:moveTo>
                  <a:lnTo>
                    <a:pt x="15574" y="31171"/>
                  </a:lnTo>
                  <a:cubicBezTo>
                    <a:pt x="6975" y="31171"/>
                    <a:pt x="0" y="24174"/>
                    <a:pt x="0" y="15575"/>
                  </a:cubicBezTo>
                  <a:lnTo>
                    <a:pt x="0" y="15575"/>
                  </a:lnTo>
                  <a:cubicBezTo>
                    <a:pt x="0" y="6976"/>
                    <a:pt x="6975" y="0"/>
                    <a:pt x="15574" y="0"/>
                  </a:cubicBezTo>
                  <a:lnTo>
                    <a:pt x="140527" y="0"/>
                  </a:lnTo>
                  <a:cubicBezTo>
                    <a:pt x="149147" y="0"/>
                    <a:pt x="156122" y="6976"/>
                    <a:pt x="156122" y="15575"/>
                  </a:cubicBezTo>
                  <a:lnTo>
                    <a:pt x="156122" y="15575"/>
                  </a:lnTo>
                  <a:cubicBezTo>
                    <a:pt x="156122" y="24174"/>
                    <a:pt x="149147" y="31171"/>
                    <a:pt x="140527" y="31171"/>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20" name="Free-form: Shape 986">
              <a:extLst>
                <a:ext uri="{FF2B5EF4-FFF2-40B4-BE49-F238E27FC236}">
                  <a16:creationId xmlns:a16="http://schemas.microsoft.com/office/drawing/2014/main" id="{37AEE8F6-7104-100A-08E7-9D024FE4ACED}"/>
                </a:ext>
              </a:extLst>
            </p:cNvPr>
            <p:cNvSpPr/>
            <p:nvPr/>
          </p:nvSpPr>
          <p:spPr>
            <a:xfrm>
              <a:off x="7318553" y="4543528"/>
              <a:ext cx="180400" cy="411440"/>
            </a:xfrm>
            <a:custGeom>
              <a:avLst/>
              <a:gdLst>
                <a:gd name="connsiteX0" fmla="*/ 30130 w 180400"/>
                <a:gd name="connsiteY0" fmla="*/ 1000 h 411440"/>
                <a:gd name="connsiteX1" fmla="*/ 20530 w 180400"/>
                <a:gd name="connsiteY1" fmla="*/ 74396 h 411440"/>
                <a:gd name="connsiteX2" fmla="*/ 12806 w 180400"/>
                <a:gd name="connsiteY2" fmla="*/ 130824 h 411440"/>
                <a:gd name="connsiteX3" fmla="*/ 0 w 180400"/>
                <a:gd name="connsiteY3" fmla="*/ 248363 h 411440"/>
                <a:gd name="connsiteX4" fmla="*/ 0 w 180400"/>
                <a:gd name="connsiteY4" fmla="*/ 263771 h 411440"/>
                <a:gd name="connsiteX5" fmla="*/ 13909 w 180400"/>
                <a:gd name="connsiteY5" fmla="*/ 375751 h 411440"/>
                <a:gd name="connsiteX6" fmla="*/ 44767 w 180400"/>
                <a:gd name="connsiteY6" fmla="*/ 406526 h 411440"/>
                <a:gd name="connsiteX7" fmla="*/ 50160 w 180400"/>
                <a:gd name="connsiteY7" fmla="*/ 407629 h 411440"/>
                <a:gd name="connsiteX8" fmla="*/ 50118 w 180400"/>
                <a:gd name="connsiteY8" fmla="*/ 407838 h 411440"/>
                <a:gd name="connsiteX9" fmla="*/ 83537 w 180400"/>
                <a:gd name="connsiteY9" fmla="*/ 411440 h 411440"/>
                <a:gd name="connsiteX10" fmla="*/ 84204 w 180400"/>
                <a:gd name="connsiteY10" fmla="*/ 411440 h 411440"/>
                <a:gd name="connsiteX11" fmla="*/ 96197 w 180400"/>
                <a:gd name="connsiteY11" fmla="*/ 411440 h 411440"/>
                <a:gd name="connsiteX12" fmla="*/ 96863 w 180400"/>
                <a:gd name="connsiteY12" fmla="*/ 411440 h 411440"/>
                <a:gd name="connsiteX13" fmla="*/ 130262 w 180400"/>
                <a:gd name="connsiteY13" fmla="*/ 407838 h 411440"/>
                <a:gd name="connsiteX14" fmla="*/ 130220 w 180400"/>
                <a:gd name="connsiteY14" fmla="*/ 407629 h 411440"/>
                <a:gd name="connsiteX15" fmla="*/ 135613 w 180400"/>
                <a:gd name="connsiteY15" fmla="*/ 406526 h 411440"/>
                <a:gd name="connsiteX16" fmla="*/ 166471 w 180400"/>
                <a:gd name="connsiteY16" fmla="*/ 375751 h 411440"/>
                <a:gd name="connsiteX17" fmla="*/ 180401 w 180400"/>
                <a:gd name="connsiteY17" fmla="*/ 263522 h 411440"/>
                <a:gd name="connsiteX18" fmla="*/ 180401 w 180400"/>
                <a:gd name="connsiteY18" fmla="*/ 248363 h 411440"/>
                <a:gd name="connsiteX19" fmla="*/ 167574 w 180400"/>
                <a:gd name="connsiteY19" fmla="*/ 130824 h 411440"/>
                <a:gd name="connsiteX20" fmla="*/ 159745 w 180400"/>
                <a:gd name="connsiteY20" fmla="*/ 73293 h 411440"/>
                <a:gd name="connsiteX21" fmla="*/ 150251 w 180400"/>
                <a:gd name="connsiteY21" fmla="*/ 0 h 411440"/>
                <a:gd name="connsiteX22" fmla="*/ 30130 w 180400"/>
                <a:gd name="connsiteY22" fmla="*/ 1000 h 4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400" h="411440">
                  <a:moveTo>
                    <a:pt x="30130" y="1000"/>
                  </a:moveTo>
                  <a:cubicBezTo>
                    <a:pt x="26548" y="23320"/>
                    <a:pt x="23362" y="50451"/>
                    <a:pt x="20530" y="74396"/>
                  </a:cubicBezTo>
                  <a:cubicBezTo>
                    <a:pt x="17553" y="99528"/>
                    <a:pt x="14992" y="121246"/>
                    <a:pt x="12806" y="130824"/>
                  </a:cubicBezTo>
                  <a:cubicBezTo>
                    <a:pt x="4310" y="168199"/>
                    <a:pt x="0" y="207760"/>
                    <a:pt x="0" y="248363"/>
                  </a:cubicBezTo>
                  <a:lnTo>
                    <a:pt x="0" y="263771"/>
                  </a:lnTo>
                  <a:cubicBezTo>
                    <a:pt x="1812" y="304999"/>
                    <a:pt x="4852" y="339833"/>
                    <a:pt x="13909" y="375751"/>
                  </a:cubicBezTo>
                  <a:cubicBezTo>
                    <a:pt x="17824" y="391263"/>
                    <a:pt x="29651" y="403049"/>
                    <a:pt x="44767" y="406526"/>
                  </a:cubicBezTo>
                  <a:cubicBezTo>
                    <a:pt x="46599" y="406942"/>
                    <a:pt x="48369" y="407275"/>
                    <a:pt x="50160" y="407629"/>
                  </a:cubicBezTo>
                  <a:lnTo>
                    <a:pt x="50118" y="407838"/>
                  </a:lnTo>
                  <a:cubicBezTo>
                    <a:pt x="62049" y="410232"/>
                    <a:pt x="73272" y="411440"/>
                    <a:pt x="83537" y="411440"/>
                  </a:cubicBezTo>
                  <a:lnTo>
                    <a:pt x="84204" y="411440"/>
                  </a:lnTo>
                  <a:lnTo>
                    <a:pt x="96197" y="411440"/>
                  </a:lnTo>
                  <a:lnTo>
                    <a:pt x="96863" y="411440"/>
                  </a:lnTo>
                  <a:cubicBezTo>
                    <a:pt x="107108" y="411440"/>
                    <a:pt x="118352" y="410232"/>
                    <a:pt x="130262" y="407838"/>
                  </a:cubicBezTo>
                  <a:lnTo>
                    <a:pt x="130220" y="407629"/>
                  </a:lnTo>
                  <a:cubicBezTo>
                    <a:pt x="132031" y="407275"/>
                    <a:pt x="133801" y="406942"/>
                    <a:pt x="135613" y="406526"/>
                  </a:cubicBezTo>
                  <a:cubicBezTo>
                    <a:pt x="150751" y="403049"/>
                    <a:pt x="162577" y="391263"/>
                    <a:pt x="166471" y="375751"/>
                  </a:cubicBezTo>
                  <a:cubicBezTo>
                    <a:pt x="175528" y="339833"/>
                    <a:pt x="178589" y="304999"/>
                    <a:pt x="180401" y="263522"/>
                  </a:cubicBezTo>
                  <a:lnTo>
                    <a:pt x="180401" y="248363"/>
                  </a:lnTo>
                  <a:cubicBezTo>
                    <a:pt x="180401" y="207760"/>
                    <a:pt x="176090" y="168199"/>
                    <a:pt x="167574" y="130824"/>
                  </a:cubicBezTo>
                  <a:cubicBezTo>
                    <a:pt x="165368" y="121120"/>
                    <a:pt x="162765" y="98945"/>
                    <a:pt x="159745" y="73293"/>
                  </a:cubicBezTo>
                  <a:cubicBezTo>
                    <a:pt x="156955" y="49473"/>
                    <a:pt x="153791" y="22508"/>
                    <a:pt x="150251" y="0"/>
                  </a:cubicBezTo>
                  <a:lnTo>
                    <a:pt x="30130" y="1000"/>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21" name="Free-form: Shape 987">
              <a:extLst>
                <a:ext uri="{FF2B5EF4-FFF2-40B4-BE49-F238E27FC236}">
                  <a16:creationId xmlns:a16="http://schemas.microsoft.com/office/drawing/2014/main" id="{2B9CF95B-EB96-1AD2-95A3-BDE611947ECB}"/>
                </a:ext>
              </a:extLst>
            </p:cNvPr>
            <p:cNvSpPr/>
            <p:nvPr/>
          </p:nvSpPr>
          <p:spPr>
            <a:xfrm>
              <a:off x="7340000" y="4743168"/>
              <a:ext cx="137528" cy="190915"/>
            </a:xfrm>
            <a:custGeom>
              <a:avLst/>
              <a:gdLst>
                <a:gd name="connsiteX0" fmla="*/ 135009 w 137528"/>
                <a:gd name="connsiteY0" fmla="*/ 0 h 190915"/>
                <a:gd name="connsiteX1" fmla="*/ 4206 w 137528"/>
                <a:gd name="connsiteY1" fmla="*/ 45309 h 190915"/>
                <a:gd name="connsiteX2" fmla="*/ 0 w 137528"/>
                <a:gd name="connsiteY2" fmla="*/ 49078 h 190915"/>
                <a:gd name="connsiteX3" fmla="*/ 0 w 137528"/>
                <a:gd name="connsiteY3" fmla="*/ 49140 h 190915"/>
                <a:gd name="connsiteX4" fmla="*/ 1291 w 137528"/>
                <a:gd name="connsiteY4" fmla="*/ 52034 h 190915"/>
                <a:gd name="connsiteX5" fmla="*/ 34481 w 137528"/>
                <a:gd name="connsiteY5" fmla="*/ 188063 h 190915"/>
                <a:gd name="connsiteX6" fmla="*/ 62216 w 137528"/>
                <a:gd name="connsiteY6" fmla="*/ 190916 h 190915"/>
                <a:gd name="connsiteX7" fmla="*/ 75292 w 137528"/>
                <a:gd name="connsiteY7" fmla="*/ 190916 h 190915"/>
                <a:gd name="connsiteX8" fmla="*/ 110585 w 137528"/>
                <a:gd name="connsiteY8" fmla="*/ 186543 h 190915"/>
                <a:gd name="connsiteX9" fmla="*/ 123953 w 137528"/>
                <a:gd name="connsiteY9" fmla="*/ 173425 h 190915"/>
                <a:gd name="connsiteX10" fmla="*/ 137529 w 137528"/>
                <a:gd name="connsiteY10" fmla="*/ 65901 h 190915"/>
                <a:gd name="connsiteX11" fmla="*/ 137529 w 137528"/>
                <a:gd name="connsiteY11" fmla="*/ 51035 h 190915"/>
                <a:gd name="connsiteX12" fmla="*/ 135009 w 137528"/>
                <a:gd name="connsiteY12" fmla="*/ 0 h 19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528" h="190915">
                  <a:moveTo>
                    <a:pt x="135009" y="0"/>
                  </a:moveTo>
                  <a:cubicBezTo>
                    <a:pt x="107628" y="30484"/>
                    <a:pt x="62050" y="49910"/>
                    <a:pt x="4206" y="45309"/>
                  </a:cubicBezTo>
                  <a:cubicBezTo>
                    <a:pt x="1957" y="45121"/>
                    <a:pt x="21" y="46849"/>
                    <a:pt x="0" y="49078"/>
                  </a:cubicBezTo>
                  <a:cubicBezTo>
                    <a:pt x="0" y="49098"/>
                    <a:pt x="0" y="49119"/>
                    <a:pt x="0" y="49140"/>
                  </a:cubicBezTo>
                  <a:cubicBezTo>
                    <a:pt x="-20" y="50244"/>
                    <a:pt x="1750" y="53054"/>
                    <a:pt x="1291" y="52034"/>
                  </a:cubicBezTo>
                  <a:cubicBezTo>
                    <a:pt x="0" y="49140"/>
                    <a:pt x="-4289" y="178215"/>
                    <a:pt x="34481" y="188063"/>
                  </a:cubicBezTo>
                  <a:cubicBezTo>
                    <a:pt x="44393" y="189916"/>
                    <a:pt x="53887" y="190916"/>
                    <a:pt x="62216" y="190916"/>
                  </a:cubicBezTo>
                  <a:lnTo>
                    <a:pt x="75292" y="190916"/>
                  </a:lnTo>
                  <a:cubicBezTo>
                    <a:pt x="85724" y="190916"/>
                    <a:pt x="97925" y="189396"/>
                    <a:pt x="110585" y="186543"/>
                  </a:cubicBezTo>
                  <a:cubicBezTo>
                    <a:pt x="117123" y="185086"/>
                    <a:pt x="122245" y="180047"/>
                    <a:pt x="123953" y="173425"/>
                  </a:cubicBezTo>
                  <a:cubicBezTo>
                    <a:pt x="132719" y="139361"/>
                    <a:pt x="135738" y="105796"/>
                    <a:pt x="137529" y="65901"/>
                  </a:cubicBezTo>
                  <a:lnTo>
                    <a:pt x="137529" y="51035"/>
                  </a:lnTo>
                  <a:cubicBezTo>
                    <a:pt x="137529" y="33773"/>
                    <a:pt x="136654" y="16741"/>
                    <a:pt x="135009" y="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22" name="Free-form: Shape 988">
              <a:extLst>
                <a:ext uri="{FF2B5EF4-FFF2-40B4-BE49-F238E27FC236}">
                  <a16:creationId xmlns:a16="http://schemas.microsoft.com/office/drawing/2014/main" id="{AA7C91CE-23EC-6970-B07B-190B48442DBC}"/>
                </a:ext>
              </a:extLst>
            </p:cNvPr>
            <p:cNvSpPr/>
            <p:nvPr/>
          </p:nvSpPr>
          <p:spPr>
            <a:xfrm>
              <a:off x="7315951" y="4515648"/>
              <a:ext cx="186293" cy="443130"/>
            </a:xfrm>
            <a:custGeom>
              <a:avLst/>
              <a:gdLst>
                <a:gd name="connsiteX0" fmla="*/ 173051 w 186293"/>
                <a:gd name="connsiteY0" fmla="*/ 159912 h 443130"/>
                <a:gd name="connsiteX1" fmla="*/ 164972 w 186293"/>
                <a:gd name="connsiteY1" fmla="*/ 101840 h 443130"/>
                <a:gd name="connsiteX2" fmla="*/ 155164 w 186293"/>
                <a:gd name="connsiteY2" fmla="*/ 27880 h 443130"/>
                <a:gd name="connsiteX3" fmla="*/ 155164 w 186293"/>
                <a:gd name="connsiteY3" fmla="*/ 0 h 443130"/>
                <a:gd name="connsiteX4" fmla="*/ 144046 w 186293"/>
                <a:gd name="connsiteY4" fmla="*/ 0 h 443130"/>
                <a:gd name="connsiteX5" fmla="*/ 144046 w 186293"/>
                <a:gd name="connsiteY5" fmla="*/ 28317 h 443130"/>
                <a:gd name="connsiteX6" fmla="*/ 144129 w 186293"/>
                <a:gd name="connsiteY6" fmla="*/ 29213 h 443130"/>
                <a:gd name="connsiteX7" fmla="*/ 153936 w 186293"/>
                <a:gd name="connsiteY7" fmla="*/ 103172 h 443130"/>
                <a:gd name="connsiteX8" fmla="*/ 162223 w 186293"/>
                <a:gd name="connsiteY8" fmla="*/ 162431 h 443130"/>
                <a:gd name="connsiteX9" fmla="*/ 175174 w 186293"/>
                <a:gd name="connsiteY9" fmla="*/ 278555 h 443130"/>
                <a:gd name="connsiteX10" fmla="*/ 175174 w 186293"/>
                <a:gd name="connsiteY10" fmla="*/ 293588 h 443130"/>
                <a:gd name="connsiteX11" fmla="*/ 161141 w 186293"/>
                <a:gd name="connsiteY11" fmla="*/ 404339 h 443130"/>
                <a:gd name="connsiteX12" fmla="*/ 137612 w 186293"/>
                <a:gd name="connsiteY12" fmla="*/ 427327 h 443130"/>
                <a:gd name="connsiteX13" fmla="*/ 99341 w 186293"/>
                <a:gd name="connsiteY13" fmla="*/ 432033 h 443130"/>
                <a:gd name="connsiteX14" fmla="*/ 86952 w 186293"/>
                <a:gd name="connsiteY14" fmla="*/ 432033 h 443130"/>
                <a:gd name="connsiteX15" fmla="*/ 48682 w 186293"/>
                <a:gd name="connsiteY15" fmla="*/ 427327 h 443130"/>
                <a:gd name="connsiteX16" fmla="*/ 25153 w 186293"/>
                <a:gd name="connsiteY16" fmla="*/ 404339 h 443130"/>
                <a:gd name="connsiteX17" fmla="*/ 11119 w 186293"/>
                <a:gd name="connsiteY17" fmla="*/ 293838 h 443130"/>
                <a:gd name="connsiteX18" fmla="*/ 11119 w 186293"/>
                <a:gd name="connsiteY18" fmla="*/ 278555 h 443130"/>
                <a:gd name="connsiteX19" fmla="*/ 24070 w 186293"/>
                <a:gd name="connsiteY19" fmla="*/ 162431 h 443130"/>
                <a:gd name="connsiteX20" fmla="*/ 32253 w 186293"/>
                <a:gd name="connsiteY20" fmla="*/ 104296 h 443130"/>
                <a:gd name="connsiteX21" fmla="*/ 42164 w 186293"/>
                <a:gd name="connsiteY21" fmla="*/ 30233 h 443130"/>
                <a:gd name="connsiteX22" fmla="*/ 42248 w 186293"/>
                <a:gd name="connsiteY22" fmla="*/ 999 h 443130"/>
                <a:gd name="connsiteX23" fmla="*/ 31129 w 186293"/>
                <a:gd name="connsiteY23" fmla="*/ 999 h 443130"/>
                <a:gd name="connsiteX24" fmla="*/ 31129 w 186293"/>
                <a:gd name="connsiteY24" fmla="*/ 28880 h 443130"/>
                <a:gd name="connsiteX25" fmla="*/ 21197 w 186293"/>
                <a:gd name="connsiteY25" fmla="*/ 102964 h 443130"/>
                <a:gd name="connsiteX26" fmla="*/ 13243 w 186293"/>
                <a:gd name="connsiteY26" fmla="*/ 159912 h 443130"/>
                <a:gd name="connsiteX27" fmla="*/ 0 w 186293"/>
                <a:gd name="connsiteY27" fmla="*/ 278555 h 443130"/>
                <a:gd name="connsiteX28" fmla="*/ 21 w 186293"/>
                <a:gd name="connsiteY28" fmla="*/ 294088 h 443130"/>
                <a:gd name="connsiteX29" fmla="*/ 14388 w 186293"/>
                <a:gd name="connsiteY29" fmla="*/ 407108 h 443130"/>
                <a:gd name="connsiteX30" fmla="*/ 46246 w 186293"/>
                <a:gd name="connsiteY30" fmla="*/ 438175 h 443130"/>
                <a:gd name="connsiteX31" fmla="*/ 51805 w 186293"/>
                <a:gd name="connsiteY31" fmla="*/ 439299 h 443130"/>
                <a:gd name="connsiteX32" fmla="*/ 51763 w 186293"/>
                <a:gd name="connsiteY32" fmla="*/ 439487 h 443130"/>
                <a:gd name="connsiteX33" fmla="*/ 86265 w 186293"/>
                <a:gd name="connsiteY33" fmla="*/ 443130 h 443130"/>
                <a:gd name="connsiteX34" fmla="*/ 86952 w 186293"/>
                <a:gd name="connsiteY34" fmla="*/ 443130 h 443130"/>
                <a:gd name="connsiteX35" fmla="*/ 99341 w 186293"/>
                <a:gd name="connsiteY35" fmla="*/ 443130 h 443130"/>
                <a:gd name="connsiteX36" fmla="*/ 100029 w 186293"/>
                <a:gd name="connsiteY36" fmla="*/ 443130 h 443130"/>
                <a:gd name="connsiteX37" fmla="*/ 134530 w 186293"/>
                <a:gd name="connsiteY37" fmla="*/ 439487 h 443130"/>
                <a:gd name="connsiteX38" fmla="*/ 134489 w 186293"/>
                <a:gd name="connsiteY38" fmla="*/ 439299 h 443130"/>
                <a:gd name="connsiteX39" fmla="*/ 140048 w 186293"/>
                <a:gd name="connsiteY39" fmla="*/ 438175 h 443130"/>
                <a:gd name="connsiteX40" fmla="*/ 171926 w 186293"/>
                <a:gd name="connsiteY40" fmla="*/ 407108 h 443130"/>
                <a:gd name="connsiteX41" fmla="*/ 186294 w 186293"/>
                <a:gd name="connsiteY41" fmla="*/ 293838 h 443130"/>
                <a:gd name="connsiteX42" fmla="*/ 186294 w 186293"/>
                <a:gd name="connsiteY42" fmla="*/ 278555 h 443130"/>
                <a:gd name="connsiteX43" fmla="*/ 173051 w 186293"/>
                <a:gd name="connsiteY43" fmla="*/ 159912 h 44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6293" h="443130">
                  <a:moveTo>
                    <a:pt x="173051" y="159912"/>
                  </a:moveTo>
                  <a:cubicBezTo>
                    <a:pt x="170781" y="150125"/>
                    <a:pt x="168095" y="127742"/>
                    <a:pt x="164972" y="101840"/>
                  </a:cubicBezTo>
                  <a:cubicBezTo>
                    <a:pt x="162077" y="77811"/>
                    <a:pt x="158809" y="50597"/>
                    <a:pt x="155164" y="27880"/>
                  </a:cubicBezTo>
                  <a:lnTo>
                    <a:pt x="155164" y="0"/>
                  </a:lnTo>
                  <a:lnTo>
                    <a:pt x="144046" y="0"/>
                  </a:lnTo>
                  <a:lnTo>
                    <a:pt x="144046" y="28317"/>
                  </a:lnTo>
                  <a:lnTo>
                    <a:pt x="144129" y="29213"/>
                  </a:lnTo>
                  <a:cubicBezTo>
                    <a:pt x="147752" y="51784"/>
                    <a:pt x="151042" y="79081"/>
                    <a:pt x="153936" y="103172"/>
                  </a:cubicBezTo>
                  <a:cubicBezTo>
                    <a:pt x="157080" y="129408"/>
                    <a:pt x="159808" y="152041"/>
                    <a:pt x="162223" y="162431"/>
                  </a:cubicBezTo>
                  <a:cubicBezTo>
                    <a:pt x="170823" y="199348"/>
                    <a:pt x="175174" y="238410"/>
                    <a:pt x="175174" y="278555"/>
                  </a:cubicBezTo>
                  <a:lnTo>
                    <a:pt x="175174" y="293588"/>
                  </a:lnTo>
                  <a:cubicBezTo>
                    <a:pt x="173342" y="334524"/>
                    <a:pt x="170260" y="369005"/>
                    <a:pt x="161141" y="404339"/>
                  </a:cubicBezTo>
                  <a:cubicBezTo>
                    <a:pt x="158163" y="415916"/>
                    <a:pt x="149147" y="424724"/>
                    <a:pt x="137612" y="427327"/>
                  </a:cubicBezTo>
                  <a:cubicBezTo>
                    <a:pt x="123807" y="430450"/>
                    <a:pt x="110939" y="432033"/>
                    <a:pt x="99341" y="432033"/>
                  </a:cubicBezTo>
                  <a:lnTo>
                    <a:pt x="86952" y="432033"/>
                  </a:lnTo>
                  <a:cubicBezTo>
                    <a:pt x="75375" y="432033"/>
                    <a:pt x="62487" y="430450"/>
                    <a:pt x="48682" y="427327"/>
                  </a:cubicBezTo>
                  <a:cubicBezTo>
                    <a:pt x="37146" y="424724"/>
                    <a:pt x="28131" y="415916"/>
                    <a:pt x="25153" y="404339"/>
                  </a:cubicBezTo>
                  <a:cubicBezTo>
                    <a:pt x="16033" y="369005"/>
                    <a:pt x="12951" y="334524"/>
                    <a:pt x="11119" y="293838"/>
                  </a:cubicBezTo>
                  <a:lnTo>
                    <a:pt x="11119" y="278555"/>
                  </a:lnTo>
                  <a:cubicBezTo>
                    <a:pt x="11119" y="238410"/>
                    <a:pt x="15492" y="199348"/>
                    <a:pt x="24070" y="162431"/>
                  </a:cubicBezTo>
                  <a:cubicBezTo>
                    <a:pt x="26464" y="152187"/>
                    <a:pt x="29150" y="129990"/>
                    <a:pt x="32253" y="104296"/>
                  </a:cubicBezTo>
                  <a:cubicBezTo>
                    <a:pt x="35168" y="80080"/>
                    <a:pt x="38479" y="52616"/>
                    <a:pt x="42164" y="30233"/>
                  </a:cubicBezTo>
                  <a:lnTo>
                    <a:pt x="42248" y="999"/>
                  </a:lnTo>
                  <a:lnTo>
                    <a:pt x="31129" y="999"/>
                  </a:lnTo>
                  <a:lnTo>
                    <a:pt x="31129" y="28880"/>
                  </a:lnTo>
                  <a:cubicBezTo>
                    <a:pt x="27423" y="51409"/>
                    <a:pt x="24132" y="78790"/>
                    <a:pt x="21197" y="102964"/>
                  </a:cubicBezTo>
                  <a:cubicBezTo>
                    <a:pt x="18136" y="128325"/>
                    <a:pt x="15492" y="150250"/>
                    <a:pt x="13243" y="159912"/>
                  </a:cubicBezTo>
                  <a:cubicBezTo>
                    <a:pt x="4456" y="197641"/>
                    <a:pt x="0" y="237556"/>
                    <a:pt x="0" y="278555"/>
                  </a:cubicBezTo>
                  <a:lnTo>
                    <a:pt x="21" y="294088"/>
                  </a:lnTo>
                  <a:cubicBezTo>
                    <a:pt x="1874" y="335710"/>
                    <a:pt x="5018" y="370858"/>
                    <a:pt x="14388" y="407108"/>
                  </a:cubicBezTo>
                  <a:cubicBezTo>
                    <a:pt x="18407" y="422767"/>
                    <a:pt x="30629" y="434656"/>
                    <a:pt x="46246" y="438175"/>
                  </a:cubicBezTo>
                  <a:cubicBezTo>
                    <a:pt x="48119" y="438591"/>
                    <a:pt x="49952" y="438924"/>
                    <a:pt x="51805" y="439299"/>
                  </a:cubicBezTo>
                  <a:lnTo>
                    <a:pt x="51763" y="439487"/>
                  </a:lnTo>
                  <a:cubicBezTo>
                    <a:pt x="64069" y="441923"/>
                    <a:pt x="75688" y="443130"/>
                    <a:pt x="86265" y="443130"/>
                  </a:cubicBezTo>
                  <a:lnTo>
                    <a:pt x="86952" y="443130"/>
                  </a:lnTo>
                  <a:lnTo>
                    <a:pt x="99341" y="443130"/>
                  </a:lnTo>
                  <a:lnTo>
                    <a:pt x="100029" y="443130"/>
                  </a:lnTo>
                  <a:cubicBezTo>
                    <a:pt x="110606" y="443130"/>
                    <a:pt x="122224" y="441923"/>
                    <a:pt x="134530" y="439487"/>
                  </a:cubicBezTo>
                  <a:lnTo>
                    <a:pt x="134489" y="439299"/>
                  </a:lnTo>
                  <a:cubicBezTo>
                    <a:pt x="136342" y="438924"/>
                    <a:pt x="138174" y="438591"/>
                    <a:pt x="140048" y="438175"/>
                  </a:cubicBezTo>
                  <a:cubicBezTo>
                    <a:pt x="155685" y="434656"/>
                    <a:pt x="167887" y="422767"/>
                    <a:pt x="171926" y="407108"/>
                  </a:cubicBezTo>
                  <a:cubicBezTo>
                    <a:pt x="181275" y="370858"/>
                    <a:pt x="184419" y="335710"/>
                    <a:pt x="186294" y="293838"/>
                  </a:cubicBezTo>
                  <a:lnTo>
                    <a:pt x="186294" y="278555"/>
                  </a:lnTo>
                  <a:cubicBezTo>
                    <a:pt x="186294" y="237556"/>
                    <a:pt x="181837" y="197641"/>
                    <a:pt x="173051" y="15991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23" name="Free-form: Shape 989">
              <a:extLst>
                <a:ext uri="{FF2B5EF4-FFF2-40B4-BE49-F238E27FC236}">
                  <a16:creationId xmlns:a16="http://schemas.microsoft.com/office/drawing/2014/main" id="{7E173A0D-8B9F-29D7-3616-6376A4B24958}"/>
                </a:ext>
              </a:extLst>
            </p:cNvPr>
            <p:cNvSpPr/>
            <p:nvPr/>
          </p:nvSpPr>
          <p:spPr>
            <a:xfrm>
              <a:off x="7330693" y="4514773"/>
              <a:ext cx="156121" cy="31170"/>
            </a:xfrm>
            <a:custGeom>
              <a:avLst/>
              <a:gdLst>
                <a:gd name="connsiteX0" fmla="*/ 140548 w 156121"/>
                <a:gd name="connsiteY0" fmla="*/ 31171 h 31170"/>
                <a:gd name="connsiteX1" fmla="*/ 15574 w 156121"/>
                <a:gd name="connsiteY1" fmla="*/ 31171 h 31170"/>
                <a:gd name="connsiteX2" fmla="*/ 0 w 156121"/>
                <a:gd name="connsiteY2" fmla="*/ 15575 h 31170"/>
                <a:gd name="connsiteX3" fmla="*/ 0 w 156121"/>
                <a:gd name="connsiteY3" fmla="*/ 15575 h 31170"/>
                <a:gd name="connsiteX4" fmla="*/ 15574 w 156121"/>
                <a:gd name="connsiteY4" fmla="*/ 0 h 31170"/>
                <a:gd name="connsiteX5" fmla="*/ 140548 w 156121"/>
                <a:gd name="connsiteY5" fmla="*/ 0 h 31170"/>
                <a:gd name="connsiteX6" fmla="*/ 156122 w 156121"/>
                <a:gd name="connsiteY6" fmla="*/ 15575 h 31170"/>
                <a:gd name="connsiteX7" fmla="*/ 156122 w 156121"/>
                <a:gd name="connsiteY7" fmla="*/ 15575 h 31170"/>
                <a:gd name="connsiteX8" fmla="*/ 140548 w 156121"/>
                <a:gd name="connsiteY8" fmla="*/ 31171 h 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1" h="31170">
                  <a:moveTo>
                    <a:pt x="140548" y="31171"/>
                  </a:moveTo>
                  <a:lnTo>
                    <a:pt x="15574" y="31171"/>
                  </a:lnTo>
                  <a:cubicBezTo>
                    <a:pt x="6975" y="31171"/>
                    <a:pt x="0" y="24174"/>
                    <a:pt x="0" y="15575"/>
                  </a:cubicBezTo>
                  <a:lnTo>
                    <a:pt x="0" y="15575"/>
                  </a:lnTo>
                  <a:cubicBezTo>
                    <a:pt x="0" y="6976"/>
                    <a:pt x="6975" y="0"/>
                    <a:pt x="15574" y="0"/>
                  </a:cubicBezTo>
                  <a:lnTo>
                    <a:pt x="140548" y="0"/>
                  </a:lnTo>
                  <a:cubicBezTo>
                    <a:pt x="149147" y="0"/>
                    <a:pt x="156122" y="6976"/>
                    <a:pt x="156122" y="15575"/>
                  </a:cubicBezTo>
                  <a:lnTo>
                    <a:pt x="156122" y="15575"/>
                  </a:lnTo>
                  <a:cubicBezTo>
                    <a:pt x="156122" y="24174"/>
                    <a:pt x="149147" y="31171"/>
                    <a:pt x="140548" y="31171"/>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24" name="Free-form: Shape 990">
              <a:extLst>
                <a:ext uri="{FF2B5EF4-FFF2-40B4-BE49-F238E27FC236}">
                  <a16:creationId xmlns:a16="http://schemas.microsoft.com/office/drawing/2014/main" id="{4B4ACBD6-2208-1259-921C-71EF597462A3}"/>
                </a:ext>
              </a:extLst>
            </p:cNvPr>
            <p:cNvSpPr/>
            <p:nvPr/>
          </p:nvSpPr>
          <p:spPr>
            <a:xfrm>
              <a:off x="7058697" y="4543528"/>
              <a:ext cx="180400" cy="411440"/>
            </a:xfrm>
            <a:custGeom>
              <a:avLst/>
              <a:gdLst>
                <a:gd name="connsiteX0" fmla="*/ 30150 w 180400"/>
                <a:gd name="connsiteY0" fmla="*/ 1000 h 411440"/>
                <a:gd name="connsiteX1" fmla="*/ 20530 w 180400"/>
                <a:gd name="connsiteY1" fmla="*/ 74396 h 411440"/>
                <a:gd name="connsiteX2" fmla="*/ 12826 w 180400"/>
                <a:gd name="connsiteY2" fmla="*/ 130824 h 411440"/>
                <a:gd name="connsiteX3" fmla="*/ 0 w 180400"/>
                <a:gd name="connsiteY3" fmla="*/ 248363 h 411440"/>
                <a:gd name="connsiteX4" fmla="*/ 20 w 180400"/>
                <a:gd name="connsiteY4" fmla="*/ 263771 h 411440"/>
                <a:gd name="connsiteX5" fmla="*/ 13929 w 180400"/>
                <a:gd name="connsiteY5" fmla="*/ 375751 h 411440"/>
                <a:gd name="connsiteX6" fmla="*/ 44767 w 180400"/>
                <a:gd name="connsiteY6" fmla="*/ 406526 h 411440"/>
                <a:gd name="connsiteX7" fmla="*/ 50180 w 180400"/>
                <a:gd name="connsiteY7" fmla="*/ 407629 h 411440"/>
                <a:gd name="connsiteX8" fmla="*/ 50139 w 180400"/>
                <a:gd name="connsiteY8" fmla="*/ 407838 h 411440"/>
                <a:gd name="connsiteX9" fmla="*/ 83537 w 180400"/>
                <a:gd name="connsiteY9" fmla="*/ 411440 h 411440"/>
                <a:gd name="connsiteX10" fmla="*/ 84203 w 180400"/>
                <a:gd name="connsiteY10" fmla="*/ 411440 h 411440"/>
                <a:gd name="connsiteX11" fmla="*/ 96197 w 180400"/>
                <a:gd name="connsiteY11" fmla="*/ 411440 h 411440"/>
                <a:gd name="connsiteX12" fmla="*/ 96863 w 180400"/>
                <a:gd name="connsiteY12" fmla="*/ 411440 h 411440"/>
                <a:gd name="connsiteX13" fmla="*/ 130282 w 180400"/>
                <a:gd name="connsiteY13" fmla="*/ 407838 h 411440"/>
                <a:gd name="connsiteX14" fmla="*/ 130240 w 180400"/>
                <a:gd name="connsiteY14" fmla="*/ 407629 h 411440"/>
                <a:gd name="connsiteX15" fmla="*/ 135633 w 180400"/>
                <a:gd name="connsiteY15" fmla="*/ 406526 h 411440"/>
                <a:gd name="connsiteX16" fmla="*/ 166492 w 180400"/>
                <a:gd name="connsiteY16" fmla="*/ 375751 h 411440"/>
                <a:gd name="connsiteX17" fmla="*/ 180401 w 180400"/>
                <a:gd name="connsiteY17" fmla="*/ 263522 h 411440"/>
                <a:gd name="connsiteX18" fmla="*/ 180401 w 180400"/>
                <a:gd name="connsiteY18" fmla="*/ 248363 h 411440"/>
                <a:gd name="connsiteX19" fmla="*/ 167595 w 180400"/>
                <a:gd name="connsiteY19" fmla="*/ 130824 h 411440"/>
                <a:gd name="connsiteX20" fmla="*/ 159766 w 180400"/>
                <a:gd name="connsiteY20" fmla="*/ 73293 h 411440"/>
                <a:gd name="connsiteX21" fmla="*/ 150271 w 180400"/>
                <a:gd name="connsiteY21" fmla="*/ 0 h 411440"/>
                <a:gd name="connsiteX22" fmla="*/ 30150 w 180400"/>
                <a:gd name="connsiteY22" fmla="*/ 1000 h 4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400" h="411440">
                  <a:moveTo>
                    <a:pt x="30150" y="1000"/>
                  </a:moveTo>
                  <a:cubicBezTo>
                    <a:pt x="26569" y="23320"/>
                    <a:pt x="23362" y="50451"/>
                    <a:pt x="20530" y="74396"/>
                  </a:cubicBezTo>
                  <a:cubicBezTo>
                    <a:pt x="17574" y="99528"/>
                    <a:pt x="15012" y="121246"/>
                    <a:pt x="12826" y="130824"/>
                  </a:cubicBezTo>
                  <a:cubicBezTo>
                    <a:pt x="4310" y="168199"/>
                    <a:pt x="0" y="207760"/>
                    <a:pt x="0" y="248363"/>
                  </a:cubicBezTo>
                  <a:lnTo>
                    <a:pt x="20" y="263771"/>
                  </a:lnTo>
                  <a:cubicBezTo>
                    <a:pt x="1811" y="304999"/>
                    <a:pt x="4872" y="339833"/>
                    <a:pt x="13929" y="375751"/>
                  </a:cubicBezTo>
                  <a:cubicBezTo>
                    <a:pt x="17823" y="391263"/>
                    <a:pt x="29650" y="403049"/>
                    <a:pt x="44767" y="406526"/>
                  </a:cubicBezTo>
                  <a:cubicBezTo>
                    <a:pt x="46599" y="406942"/>
                    <a:pt x="48369" y="407275"/>
                    <a:pt x="50180" y="407629"/>
                  </a:cubicBezTo>
                  <a:lnTo>
                    <a:pt x="50139" y="407838"/>
                  </a:lnTo>
                  <a:cubicBezTo>
                    <a:pt x="62049" y="410232"/>
                    <a:pt x="73293" y="411440"/>
                    <a:pt x="83537" y="411440"/>
                  </a:cubicBezTo>
                  <a:lnTo>
                    <a:pt x="84203" y="411440"/>
                  </a:lnTo>
                  <a:lnTo>
                    <a:pt x="96197" y="411440"/>
                  </a:lnTo>
                  <a:lnTo>
                    <a:pt x="96863" y="411440"/>
                  </a:lnTo>
                  <a:cubicBezTo>
                    <a:pt x="107128" y="411440"/>
                    <a:pt x="118351" y="410232"/>
                    <a:pt x="130282" y="407838"/>
                  </a:cubicBezTo>
                  <a:lnTo>
                    <a:pt x="130240" y="407629"/>
                  </a:lnTo>
                  <a:cubicBezTo>
                    <a:pt x="132031" y="407275"/>
                    <a:pt x="133801" y="406942"/>
                    <a:pt x="135633" y="406526"/>
                  </a:cubicBezTo>
                  <a:cubicBezTo>
                    <a:pt x="150750" y="403049"/>
                    <a:pt x="162577" y="391263"/>
                    <a:pt x="166492" y="375751"/>
                  </a:cubicBezTo>
                  <a:cubicBezTo>
                    <a:pt x="175549" y="339833"/>
                    <a:pt x="178589" y="304999"/>
                    <a:pt x="180401" y="263522"/>
                  </a:cubicBezTo>
                  <a:lnTo>
                    <a:pt x="180401" y="248363"/>
                  </a:lnTo>
                  <a:cubicBezTo>
                    <a:pt x="180401" y="207760"/>
                    <a:pt x="176090" y="168199"/>
                    <a:pt x="167595" y="130824"/>
                  </a:cubicBezTo>
                  <a:cubicBezTo>
                    <a:pt x="165367" y="121120"/>
                    <a:pt x="162785" y="98945"/>
                    <a:pt x="159766" y="73293"/>
                  </a:cubicBezTo>
                  <a:cubicBezTo>
                    <a:pt x="156955" y="49473"/>
                    <a:pt x="153790" y="22508"/>
                    <a:pt x="150271" y="0"/>
                  </a:cubicBezTo>
                  <a:lnTo>
                    <a:pt x="30150" y="1000"/>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25" name="Free-form: Shape 991">
              <a:extLst>
                <a:ext uri="{FF2B5EF4-FFF2-40B4-BE49-F238E27FC236}">
                  <a16:creationId xmlns:a16="http://schemas.microsoft.com/office/drawing/2014/main" id="{FF3C7288-2016-59A0-289C-203136C4CD16}"/>
                </a:ext>
              </a:extLst>
            </p:cNvPr>
            <p:cNvSpPr/>
            <p:nvPr/>
          </p:nvSpPr>
          <p:spPr>
            <a:xfrm>
              <a:off x="7080143" y="4743168"/>
              <a:ext cx="137548" cy="190915"/>
            </a:xfrm>
            <a:custGeom>
              <a:avLst/>
              <a:gdLst>
                <a:gd name="connsiteX0" fmla="*/ 135029 w 137548"/>
                <a:gd name="connsiteY0" fmla="*/ 0 h 190915"/>
                <a:gd name="connsiteX1" fmla="*/ 4206 w 137548"/>
                <a:gd name="connsiteY1" fmla="*/ 45309 h 190915"/>
                <a:gd name="connsiteX2" fmla="*/ 0 w 137548"/>
                <a:gd name="connsiteY2" fmla="*/ 49078 h 190915"/>
                <a:gd name="connsiteX3" fmla="*/ 0 w 137548"/>
                <a:gd name="connsiteY3" fmla="*/ 49140 h 190915"/>
                <a:gd name="connsiteX4" fmla="*/ 1312 w 137548"/>
                <a:gd name="connsiteY4" fmla="*/ 52034 h 190915"/>
                <a:gd name="connsiteX5" fmla="*/ 34480 w 137548"/>
                <a:gd name="connsiteY5" fmla="*/ 188063 h 190915"/>
                <a:gd name="connsiteX6" fmla="*/ 62236 w 137548"/>
                <a:gd name="connsiteY6" fmla="*/ 190916 h 190915"/>
                <a:gd name="connsiteX7" fmla="*/ 75313 w 137548"/>
                <a:gd name="connsiteY7" fmla="*/ 190916 h 190915"/>
                <a:gd name="connsiteX8" fmla="*/ 110584 w 137548"/>
                <a:gd name="connsiteY8" fmla="*/ 186543 h 190915"/>
                <a:gd name="connsiteX9" fmla="*/ 123953 w 137548"/>
                <a:gd name="connsiteY9" fmla="*/ 173425 h 190915"/>
                <a:gd name="connsiteX10" fmla="*/ 137549 w 137548"/>
                <a:gd name="connsiteY10" fmla="*/ 65901 h 190915"/>
                <a:gd name="connsiteX11" fmla="*/ 137549 w 137548"/>
                <a:gd name="connsiteY11" fmla="*/ 51035 h 190915"/>
                <a:gd name="connsiteX12" fmla="*/ 135029 w 137548"/>
                <a:gd name="connsiteY12" fmla="*/ 0 h 19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548" h="190915">
                  <a:moveTo>
                    <a:pt x="135029" y="0"/>
                  </a:moveTo>
                  <a:cubicBezTo>
                    <a:pt x="107649" y="30484"/>
                    <a:pt x="62070" y="49910"/>
                    <a:pt x="4206" y="45309"/>
                  </a:cubicBezTo>
                  <a:cubicBezTo>
                    <a:pt x="1978" y="45121"/>
                    <a:pt x="41" y="46849"/>
                    <a:pt x="0" y="49078"/>
                  </a:cubicBezTo>
                  <a:cubicBezTo>
                    <a:pt x="0" y="49098"/>
                    <a:pt x="0" y="49119"/>
                    <a:pt x="0" y="49140"/>
                  </a:cubicBezTo>
                  <a:cubicBezTo>
                    <a:pt x="0" y="50244"/>
                    <a:pt x="1770" y="53054"/>
                    <a:pt x="1312" y="52034"/>
                  </a:cubicBezTo>
                  <a:cubicBezTo>
                    <a:pt x="0" y="49140"/>
                    <a:pt x="-4269" y="178215"/>
                    <a:pt x="34480" y="188063"/>
                  </a:cubicBezTo>
                  <a:cubicBezTo>
                    <a:pt x="44413" y="189916"/>
                    <a:pt x="53887" y="190916"/>
                    <a:pt x="62236" y="190916"/>
                  </a:cubicBezTo>
                  <a:lnTo>
                    <a:pt x="75313" y="190916"/>
                  </a:lnTo>
                  <a:cubicBezTo>
                    <a:pt x="85744" y="190916"/>
                    <a:pt x="97946" y="189396"/>
                    <a:pt x="110584" y="186543"/>
                  </a:cubicBezTo>
                  <a:cubicBezTo>
                    <a:pt x="117123" y="185086"/>
                    <a:pt x="122245" y="180047"/>
                    <a:pt x="123953" y="173425"/>
                  </a:cubicBezTo>
                  <a:cubicBezTo>
                    <a:pt x="132739" y="139361"/>
                    <a:pt x="135737" y="105796"/>
                    <a:pt x="137549" y="65901"/>
                  </a:cubicBezTo>
                  <a:lnTo>
                    <a:pt x="137549" y="51035"/>
                  </a:lnTo>
                  <a:cubicBezTo>
                    <a:pt x="137549" y="33773"/>
                    <a:pt x="136675" y="16741"/>
                    <a:pt x="135029" y="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26" name="Free-form: Shape 992">
              <a:extLst>
                <a:ext uri="{FF2B5EF4-FFF2-40B4-BE49-F238E27FC236}">
                  <a16:creationId xmlns:a16="http://schemas.microsoft.com/office/drawing/2014/main" id="{1142622E-C810-6B08-A9D9-4F419C4D439A}"/>
                </a:ext>
              </a:extLst>
            </p:cNvPr>
            <p:cNvSpPr/>
            <p:nvPr/>
          </p:nvSpPr>
          <p:spPr>
            <a:xfrm>
              <a:off x="7056115" y="4515648"/>
              <a:ext cx="186272" cy="443130"/>
            </a:xfrm>
            <a:custGeom>
              <a:avLst/>
              <a:gdLst>
                <a:gd name="connsiteX0" fmla="*/ 173051 w 186272"/>
                <a:gd name="connsiteY0" fmla="*/ 159912 h 443130"/>
                <a:gd name="connsiteX1" fmla="*/ 164972 w 186272"/>
                <a:gd name="connsiteY1" fmla="*/ 101840 h 443130"/>
                <a:gd name="connsiteX2" fmla="*/ 155165 w 186272"/>
                <a:gd name="connsiteY2" fmla="*/ 27880 h 443130"/>
                <a:gd name="connsiteX3" fmla="*/ 155165 w 186272"/>
                <a:gd name="connsiteY3" fmla="*/ 0 h 443130"/>
                <a:gd name="connsiteX4" fmla="*/ 144046 w 186272"/>
                <a:gd name="connsiteY4" fmla="*/ 0 h 443130"/>
                <a:gd name="connsiteX5" fmla="*/ 144046 w 186272"/>
                <a:gd name="connsiteY5" fmla="*/ 28317 h 443130"/>
                <a:gd name="connsiteX6" fmla="*/ 144108 w 186272"/>
                <a:gd name="connsiteY6" fmla="*/ 29213 h 443130"/>
                <a:gd name="connsiteX7" fmla="*/ 153936 w 186272"/>
                <a:gd name="connsiteY7" fmla="*/ 103172 h 443130"/>
                <a:gd name="connsiteX8" fmla="*/ 162223 w 186272"/>
                <a:gd name="connsiteY8" fmla="*/ 162431 h 443130"/>
                <a:gd name="connsiteX9" fmla="*/ 175154 w 186272"/>
                <a:gd name="connsiteY9" fmla="*/ 278555 h 443130"/>
                <a:gd name="connsiteX10" fmla="*/ 175175 w 186272"/>
                <a:gd name="connsiteY10" fmla="*/ 293588 h 443130"/>
                <a:gd name="connsiteX11" fmla="*/ 161141 w 186272"/>
                <a:gd name="connsiteY11" fmla="*/ 404339 h 443130"/>
                <a:gd name="connsiteX12" fmla="*/ 137612 w 186272"/>
                <a:gd name="connsiteY12" fmla="*/ 427327 h 443130"/>
                <a:gd name="connsiteX13" fmla="*/ 99342 w 186272"/>
                <a:gd name="connsiteY13" fmla="*/ 432033 h 443130"/>
                <a:gd name="connsiteX14" fmla="*/ 86953 w 186272"/>
                <a:gd name="connsiteY14" fmla="*/ 432033 h 443130"/>
                <a:gd name="connsiteX15" fmla="*/ 48682 w 186272"/>
                <a:gd name="connsiteY15" fmla="*/ 427327 h 443130"/>
                <a:gd name="connsiteX16" fmla="*/ 25132 w 186272"/>
                <a:gd name="connsiteY16" fmla="*/ 404339 h 443130"/>
                <a:gd name="connsiteX17" fmla="*/ 11119 w 186272"/>
                <a:gd name="connsiteY17" fmla="*/ 293838 h 443130"/>
                <a:gd name="connsiteX18" fmla="*/ 11119 w 186272"/>
                <a:gd name="connsiteY18" fmla="*/ 278555 h 443130"/>
                <a:gd name="connsiteX19" fmla="*/ 24070 w 186272"/>
                <a:gd name="connsiteY19" fmla="*/ 162431 h 443130"/>
                <a:gd name="connsiteX20" fmla="*/ 32232 w 186272"/>
                <a:gd name="connsiteY20" fmla="*/ 104296 h 443130"/>
                <a:gd name="connsiteX21" fmla="*/ 42165 w 186272"/>
                <a:gd name="connsiteY21" fmla="*/ 30233 h 443130"/>
                <a:gd name="connsiteX22" fmla="*/ 42227 w 186272"/>
                <a:gd name="connsiteY22" fmla="*/ 999 h 443130"/>
                <a:gd name="connsiteX23" fmla="*/ 31108 w 186272"/>
                <a:gd name="connsiteY23" fmla="*/ 999 h 443130"/>
                <a:gd name="connsiteX24" fmla="*/ 31108 w 186272"/>
                <a:gd name="connsiteY24" fmla="*/ 28880 h 443130"/>
                <a:gd name="connsiteX25" fmla="*/ 21197 w 186272"/>
                <a:gd name="connsiteY25" fmla="*/ 102964 h 443130"/>
                <a:gd name="connsiteX26" fmla="*/ 13243 w 186272"/>
                <a:gd name="connsiteY26" fmla="*/ 159912 h 443130"/>
                <a:gd name="connsiteX27" fmla="*/ 0 w 186272"/>
                <a:gd name="connsiteY27" fmla="*/ 278555 h 443130"/>
                <a:gd name="connsiteX28" fmla="*/ 0 w 186272"/>
                <a:gd name="connsiteY28" fmla="*/ 294088 h 443130"/>
                <a:gd name="connsiteX29" fmla="*/ 14367 w 186272"/>
                <a:gd name="connsiteY29" fmla="*/ 407108 h 443130"/>
                <a:gd name="connsiteX30" fmla="*/ 46225 w 186272"/>
                <a:gd name="connsiteY30" fmla="*/ 438175 h 443130"/>
                <a:gd name="connsiteX31" fmla="*/ 51805 w 186272"/>
                <a:gd name="connsiteY31" fmla="*/ 439299 h 443130"/>
                <a:gd name="connsiteX32" fmla="*/ 51764 w 186272"/>
                <a:gd name="connsiteY32" fmla="*/ 439487 h 443130"/>
                <a:gd name="connsiteX33" fmla="*/ 86265 w 186272"/>
                <a:gd name="connsiteY33" fmla="*/ 443130 h 443130"/>
                <a:gd name="connsiteX34" fmla="*/ 86953 w 186272"/>
                <a:gd name="connsiteY34" fmla="*/ 443130 h 443130"/>
                <a:gd name="connsiteX35" fmla="*/ 99342 w 186272"/>
                <a:gd name="connsiteY35" fmla="*/ 443130 h 443130"/>
                <a:gd name="connsiteX36" fmla="*/ 100029 w 186272"/>
                <a:gd name="connsiteY36" fmla="*/ 443130 h 443130"/>
                <a:gd name="connsiteX37" fmla="*/ 134510 w 186272"/>
                <a:gd name="connsiteY37" fmla="*/ 439487 h 443130"/>
                <a:gd name="connsiteX38" fmla="*/ 134489 w 186272"/>
                <a:gd name="connsiteY38" fmla="*/ 439299 h 443130"/>
                <a:gd name="connsiteX39" fmla="*/ 140048 w 186272"/>
                <a:gd name="connsiteY39" fmla="*/ 438175 h 443130"/>
                <a:gd name="connsiteX40" fmla="*/ 171905 w 186272"/>
                <a:gd name="connsiteY40" fmla="*/ 407108 h 443130"/>
                <a:gd name="connsiteX41" fmla="*/ 186273 w 186272"/>
                <a:gd name="connsiteY41" fmla="*/ 293838 h 443130"/>
                <a:gd name="connsiteX42" fmla="*/ 186273 w 186272"/>
                <a:gd name="connsiteY42" fmla="*/ 278555 h 443130"/>
                <a:gd name="connsiteX43" fmla="*/ 173051 w 186272"/>
                <a:gd name="connsiteY43" fmla="*/ 159912 h 44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6272" h="443130">
                  <a:moveTo>
                    <a:pt x="173051" y="159912"/>
                  </a:moveTo>
                  <a:cubicBezTo>
                    <a:pt x="170760" y="150125"/>
                    <a:pt x="168074" y="127742"/>
                    <a:pt x="164972" y="101840"/>
                  </a:cubicBezTo>
                  <a:cubicBezTo>
                    <a:pt x="162077" y="77811"/>
                    <a:pt x="158809" y="50597"/>
                    <a:pt x="155165" y="27880"/>
                  </a:cubicBezTo>
                  <a:lnTo>
                    <a:pt x="155165" y="0"/>
                  </a:lnTo>
                  <a:lnTo>
                    <a:pt x="144046" y="0"/>
                  </a:lnTo>
                  <a:lnTo>
                    <a:pt x="144046" y="28317"/>
                  </a:lnTo>
                  <a:lnTo>
                    <a:pt x="144108" y="29213"/>
                  </a:lnTo>
                  <a:cubicBezTo>
                    <a:pt x="147752" y="51784"/>
                    <a:pt x="151021" y="79081"/>
                    <a:pt x="153936" y="103172"/>
                  </a:cubicBezTo>
                  <a:cubicBezTo>
                    <a:pt x="157080" y="129408"/>
                    <a:pt x="159808" y="152041"/>
                    <a:pt x="162223" y="162431"/>
                  </a:cubicBezTo>
                  <a:cubicBezTo>
                    <a:pt x="170802" y="199348"/>
                    <a:pt x="175154" y="238410"/>
                    <a:pt x="175154" y="278555"/>
                  </a:cubicBezTo>
                  <a:lnTo>
                    <a:pt x="175175" y="293588"/>
                  </a:lnTo>
                  <a:cubicBezTo>
                    <a:pt x="173342" y="334524"/>
                    <a:pt x="170260" y="369005"/>
                    <a:pt x="161141" y="404339"/>
                  </a:cubicBezTo>
                  <a:cubicBezTo>
                    <a:pt x="158163" y="415916"/>
                    <a:pt x="149126" y="424724"/>
                    <a:pt x="137612" y="427327"/>
                  </a:cubicBezTo>
                  <a:cubicBezTo>
                    <a:pt x="123807" y="430450"/>
                    <a:pt x="110919" y="432033"/>
                    <a:pt x="99342" y="432033"/>
                  </a:cubicBezTo>
                  <a:lnTo>
                    <a:pt x="86953" y="432033"/>
                  </a:lnTo>
                  <a:cubicBezTo>
                    <a:pt x="75355" y="432033"/>
                    <a:pt x="62487" y="430450"/>
                    <a:pt x="48682" y="427327"/>
                  </a:cubicBezTo>
                  <a:cubicBezTo>
                    <a:pt x="37146" y="424724"/>
                    <a:pt x="28131" y="415916"/>
                    <a:pt x="25132" y="404339"/>
                  </a:cubicBezTo>
                  <a:cubicBezTo>
                    <a:pt x="16033" y="369005"/>
                    <a:pt x="12930" y="334524"/>
                    <a:pt x="11119" y="293838"/>
                  </a:cubicBezTo>
                  <a:lnTo>
                    <a:pt x="11119" y="278555"/>
                  </a:lnTo>
                  <a:cubicBezTo>
                    <a:pt x="11119" y="238410"/>
                    <a:pt x="15471" y="199348"/>
                    <a:pt x="24070" y="162431"/>
                  </a:cubicBezTo>
                  <a:cubicBezTo>
                    <a:pt x="26444" y="152187"/>
                    <a:pt x="29130" y="129990"/>
                    <a:pt x="32232" y="104296"/>
                  </a:cubicBezTo>
                  <a:cubicBezTo>
                    <a:pt x="35169" y="80080"/>
                    <a:pt x="38479" y="52616"/>
                    <a:pt x="42165" y="30233"/>
                  </a:cubicBezTo>
                  <a:lnTo>
                    <a:pt x="42227" y="999"/>
                  </a:lnTo>
                  <a:lnTo>
                    <a:pt x="31108" y="999"/>
                  </a:lnTo>
                  <a:lnTo>
                    <a:pt x="31108" y="28880"/>
                  </a:lnTo>
                  <a:cubicBezTo>
                    <a:pt x="27423" y="51409"/>
                    <a:pt x="24112" y="78790"/>
                    <a:pt x="21197" y="102964"/>
                  </a:cubicBezTo>
                  <a:cubicBezTo>
                    <a:pt x="18136" y="128325"/>
                    <a:pt x="15492" y="150250"/>
                    <a:pt x="13243" y="159912"/>
                  </a:cubicBezTo>
                  <a:cubicBezTo>
                    <a:pt x="4456" y="197641"/>
                    <a:pt x="0" y="237556"/>
                    <a:pt x="0" y="278555"/>
                  </a:cubicBezTo>
                  <a:lnTo>
                    <a:pt x="0" y="294088"/>
                  </a:lnTo>
                  <a:cubicBezTo>
                    <a:pt x="1874" y="335710"/>
                    <a:pt x="5018" y="370858"/>
                    <a:pt x="14367" y="407108"/>
                  </a:cubicBezTo>
                  <a:cubicBezTo>
                    <a:pt x="18407" y="422767"/>
                    <a:pt x="30608" y="434656"/>
                    <a:pt x="46225" y="438175"/>
                  </a:cubicBezTo>
                  <a:cubicBezTo>
                    <a:pt x="48119" y="438591"/>
                    <a:pt x="49952" y="438924"/>
                    <a:pt x="51805" y="439299"/>
                  </a:cubicBezTo>
                  <a:lnTo>
                    <a:pt x="51764" y="439487"/>
                  </a:lnTo>
                  <a:cubicBezTo>
                    <a:pt x="64069" y="441923"/>
                    <a:pt x="75667" y="443130"/>
                    <a:pt x="86265" y="443130"/>
                  </a:cubicBezTo>
                  <a:lnTo>
                    <a:pt x="86953" y="443130"/>
                  </a:lnTo>
                  <a:lnTo>
                    <a:pt x="99342" y="443130"/>
                  </a:lnTo>
                  <a:lnTo>
                    <a:pt x="100029" y="443130"/>
                  </a:lnTo>
                  <a:cubicBezTo>
                    <a:pt x="110606" y="443130"/>
                    <a:pt x="122204" y="441923"/>
                    <a:pt x="134510" y="439487"/>
                  </a:cubicBezTo>
                  <a:lnTo>
                    <a:pt x="134489" y="439299"/>
                  </a:lnTo>
                  <a:cubicBezTo>
                    <a:pt x="136342" y="438924"/>
                    <a:pt x="138153" y="438591"/>
                    <a:pt x="140048" y="438175"/>
                  </a:cubicBezTo>
                  <a:cubicBezTo>
                    <a:pt x="155664" y="434656"/>
                    <a:pt x="167866" y="422767"/>
                    <a:pt x="171905" y="407108"/>
                  </a:cubicBezTo>
                  <a:cubicBezTo>
                    <a:pt x="181255" y="370858"/>
                    <a:pt x="184420" y="335710"/>
                    <a:pt x="186273" y="293838"/>
                  </a:cubicBezTo>
                  <a:lnTo>
                    <a:pt x="186273" y="278555"/>
                  </a:lnTo>
                  <a:cubicBezTo>
                    <a:pt x="186273" y="237556"/>
                    <a:pt x="181837" y="197641"/>
                    <a:pt x="173051" y="15991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27" name="Free-form: Shape 993">
              <a:extLst>
                <a:ext uri="{FF2B5EF4-FFF2-40B4-BE49-F238E27FC236}">
                  <a16:creationId xmlns:a16="http://schemas.microsoft.com/office/drawing/2014/main" id="{31C7B3AB-2878-EB19-7F54-C5FCB4A9681C}"/>
                </a:ext>
              </a:extLst>
            </p:cNvPr>
            <p:cNvSpPr/>
            <p:nvPr/>
          </p:nvSpPr>
          <p:spPr>
            <a:xfrm>
              <a:off x="7070836" y="4514773"/>
              <a:ext cx="156143" cy="31170"/>
            </a:xfrm>
            <a:custGeom>
              <a:avLst/>
              <a:gdLst>
                <a:gd name="connsiteX0" fmla="*/ 140548 w 156143"/>
                <a:gd name="connsiteY0" fmla="*/ 31171 h 31170"/>
                <a:gd name="connsiteX1" fmla="*/ 15596 w 156143"/>
                <a:gd name="connsiteY1" fmla="*/ 31171 h 31170"/>
                <a:gd name="connsiteX2" fmla="*/ 0 w 156143"/>
                <a:gd name="connsiteY2" fmla="*/ 15575 h 31170"/>
                <a:gd name="connsiteX3" fmla="*/ 0 w 156143"/>
                <a:gd name="connsiteY3" fmla="*/ 15575 h 31170"/>
                <a:gd name="connsiteX4" fmla="*/ 15596 w 156143"/>
                <a:gd name="connsiteY4" fmla="*/ 0 h 31170"/>
                <a:gd name="connsiteX5" fmla="*/ 140548 w 156143"/>
                <a:gd name="connsiteY5" fmla="*/ 0 h 31170"/>
                <a:gd name="connsiteX6" fmla="*/ 156144 w 156143"/>
                <a:gd name="connsiteY6" fmla="*/ 15575 h 31170"/>
                <a:gd name="connsiteX7" fmla="*/ 156144 w 156143"/>
                <a:gd name="connsiteY7" fmla="*/ 15575 h 31170"/>
                <a:gd name="connsiteX8" fmla="*/ 140548 w 156143"/>
                <a:gd name="connsiteY8" fmla="*/ 31171 h 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3" h="31170">
                  <a:moveTo>
                    <a:pt x="140548" y="31171"/>
                  </a:moveTo>
                  <a:lnTo>
                    <a:pt x="15596" y="31171"/>
                  </a:lnTo>
                  <a:cubicBezTo>
                    <a:pt x="6996" y="31171"/>
                    <a:pt x="0" y="24174"/>
                    <a:pt x="0" y="15575"/>
                  </a:cubicBezTo>
                  <a:lnTo>
                    <a:pt x="0" y="15575"/>
                  </a:lnTo>
                  <a:cubicBezTo>
                    <a:pt x="0" y="6976"/>
                    <a:pt x="6996" y="0"/>
                    <a:pt x="15596" y="0"/>
                  </a:cubicBezTo>
                  <a:lnTo>
                    <a:pt x="140548" y="0"/>
                  </a:lnTo>
                  <a:cubicBezTo>
                    <a:pt x="149168" y="0"/>
                    <a:pt x="156144" y="6976"/>
                    <a:pt x="156144" y="15575"/>
                  </a:cubicBezTo>
                  <a:lnTo>
                    <a:pt x="156144" y="15575"/>
                  </a:lnTo>
                  <a:cubicBezTo>
                    <a:pt x="156144" y="24174"/>
                    <a:pt x="149168" y="31171"/>
                    <a:pt x="140548" y="31171"/>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28" name="Free-form: Shape 994">
              <a:extLst>
                <a:ext uri="{FF2B5EF4-FFF2-40B4-BE49-F238E27FC236}">
                  <a16:creationId xmlns:a16="http://schemas.microsoft.com/office/drawing/2014/main" id="{71066447-41C5-BE58-AF1C-6D1A1545D400}"/>
                </a:ext>
              </a:extLst>
            </p:cNvPr>
            <p:cNvSpPr/>
            <p:nvPr/>
          </p:nvSpPr>
          <p:spPr>
            <a:xfrm>
              <a:off x="5517963" y="4788060"/>
              <a:ext cx="568727" cy="169177"/>
            </a:xfrm>
            <a:custGeom>
              <a:avLst/>
              <a:gdLst>
                <a:gd name="connsiteX0" fmla="*/ 568728 w 568727"/>
                <a:gd name="connsiteY0" fmla="*/ 0 h 169177"/>
                <a:gd name="connsiteX1" fmla="*/ 568728 w 568727"/>
                <a:gd name="connsiteY1" fmla="*/ 58614 h 169177"/>
                <a:gd name="connsiteX2" fmla="*/ 506429 w 568727"/>
                <a:gd name="connsiteY2" fmla="*/ 169178 h 169177"/>
                <a:gd name="connsiteX3" fmla="*/ 62299 w 568727"/>
                <a:gd name="connsiteY3" fmla="*/ 169178 h 169177"/>
                <a:gd name="connsiteX4" fmla="*/ 0 w 568727"/>
                <a:gd name="connsiteY4" fmla="*/ 58614 h 169177"/>
                <a:gd name="connsiteX5" fmla="*/ 0 w 568727"/>
                <a:gd name="connsiteY5" fmla="*/ 0 h 169177"/>
                <a:gd name="connsiteX6" fmla="*/ 568728 w 568727"/>
                <a:gd name="connsiteY6" fmla="*/ 0 h 1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27" h="169177">
                  <a:moveTo>
                    <a:pt x="568728" y="0"/>
                  </a:moveTo>
                  <a:lnTo>
                    <a:pt x="568728" y="58614"/>
                  </a:lnTo>
                  <a:cubicBezTo>
                    <a:pt x="568728" y="113938"/>
                    <a:pt x="540702" y="169178"/>
                    <a:pt x="506429" y="169178"/>
                  </a:cubicBezTo>
                  <a:lnTo>
                    <a:pt x="62299" y="169178"/>
                  </a:lnTo>
                  <a:cubicBezTo>
                    <a:pt x="28047" y="169178"/>
                    <a:pt x="0" y="113938"/>
                    <a:pt x="0" y="58614"/>
                  </a:cubicBezTo>
                  <a:lnTo>
                    <a:pt x="0" y="0"/>
                  </a:lnTo>
                  <a:lnTo>
                    <a:pt x="568728" y="0"/>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29" name="Free-form: Shape 995">
              <a:extLst>
                <a:ext uri="{FF2B5EF4-FFF2-40B4-BE49-F238E27FC236}">
                  <a16:creationId xmlns:a16="http://schemas.microsoft.com/office/drawing/2014/main" id="{306C855B-D0C6-D5C5-051A-3A397762EB30}"/>
                </a:ext>
              </a:extLst>
            </p:cNvPr>
            <p:cNvSpPr/>
            <p:nvPr/>
          </p:nvSpPr>
          <p:spPr>
            <a:xfrm>
              <a:off x="5517969" y="4764055"/>
              <a:ext cx="569631" cy="50007"/>
            </a:xfrm>
            <a:custGeom>
              <a:avLst/>
              <a:gdLst>
                <a:gd name="connsiteX0" fmla="*/ 569632 w 569631"/>
                <a:gd name="connsiteY0" fmla="*/ 25004 h 50007"/>
                <a:gd name="connsiteX1" fmla="*/ 284816 w 569631"/>
                <a:gd name="connsiteY1" fmla="*/ 50007 h 50007"/>
                <a:gd name="connsiteX2" fmla="*/ 0 w 569631"/>
                <a:gd name="connsiteY2" fmla="*/ 25004 h 50007"/>
                <a:gd name="connsiteX3" fmla="*/ 284816 w 569631"/>
                <a:gd name="connsiteY3" fmla="*/ 0 h 50007"/>
                <a:gd name="connsiteX4" fmla="*/ 569632 w 569631"/>
                <a:gd name="connsiteY4" fmla="*/ 25004 h 5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631" h="50007">
                  <a:moveTo>
                    <a:pt x="569632" y="25004"/>
                  </a:moveTo>
                  <a:cubicBezTo>
                    <a:pt x="569632" y="38813"/>
                    <a:pt x="442115" y="50007"/>
                    <a:pt x="284816" y="50007"/>
                  </a:cubicBezTo>
                  <a:cubicBezTo>
                    <a:pt x="127516" y="50007"/>
                    <a:pt x="0" y="38813"/>
                    <a:pt x="0" y="25004"/>
                  </a:cubicBezTo>
                  <a:cubicBezTo>
                    <a:pt x="0" y="11195"/>
                    <a:pt x="127516" y="0"/>
                    <a:pt x="284816" y="0"/>
                  </a:cubicBezTo>
                  <a:cubicBezTo>
                    <a:pt x="442115" y="0"/>
                    <a:pt x="569632" y="11195"/>
                    <a:pt x="569632" y="2500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130" name="Graphic 4">
              <a:extLst>
                <a:ext uri="{FF2B5EF4-FFF2-40B4-BE49-F238E27FC236}">
                  <a16:creationId xmlns:a16="http://schemas.microsoft.com/office/drawing/2014/main" id="{8AA33C63-9FDE-8723-AC42-BB64403BB9E5}"/>
                </a:ext>
              </a:extLst>
            </p:cNvPr>
            <p:cNvGrpSpPr/>
            <p:nvPr/>
          </p:nvGrpSpPr>
          <p:grpSpPr>
            <a:xfrm>
              <a:off x="5799617" y="4569201"/>
              <a:ext cx="329113" cy="240867"/>
              <a:chOff x="5610935" y="4569201"/>
              <a:chExt cx="329113" cy="240867"/>
            </a:xfrm>
            <a:grpFill/>
          </p:grpSpPr>
          <p:sp>
            <p:nvSpPr>
              <p:cNvPr id="2210" name="Free-form: Shape 1076">
                <a:extLst>
                  <a:ext uri="{FF2B5EF4-FFF2-40B4-BE49-F238E27FC236}">
                    <a16:creationId xmlns:a16="http://schemas.microsoft.com/office/drawing/2014/main" id="{4C926D05-99AD-A0FA-C1B4-A660A6B767F3}"/>
                  </a:ext>
                </a:extLst>
              </p:cNvPr>
              <p:cNvSpPr/>
              <p:nvPr/>
            </p:nvSpPr>
            <p:spPr>
              <a:xfrm>
                <a:off x="5618152" y="4579550"/>
                <a:ext cx="313588" cy="222231"/>
              </a:xfrm>
              <a:custGeom>
                <a:avLst/>
                <a:gdLst>
                  <a:gd name="connsiteX0" fmla="*/ 1178 w 313588"/>
                  <a:gd name="connsiteY0" fmla="*/ 69482 h 222231"/>
                  <a:gd name="connsiteX1" fmla="*/ 1178 w 313588"/>
                  <a:gd name="connsiteY1" fmla="*/ 222231 h 222231"/>
                  <a:gd name="connsiteX2" fmla="*/ 313589 w 313588"/>
                  <a:gd name="connsiteY2" fmla="*/ 222231 h 222231"/>
                  <a:gd name="connsiteX3" fmla="*/ 313589 w 313588"/>
                  <a:gd name="connsiteY3" fmla="*/ 69482 h 222231"/>
                  <a:gd name="connsiteX4" fmla="*/ 77531 w 313588"/>
                  <a:gd name="connsiteY4" fmla="*/ 0 h 222231"/>
                  <a:gd name="connsiteX5" fmla="*/ 1178 w 313588"/>
                  <a:gd name="connsiteY5" fmla="*/ 69482 h 22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88" h="222231">
                    <a:moveTo>
                      <a:pt x="1178" y="69482"/>
                    </a:moveTo>
                    <a:lnTo>
                      <a:pt x="1178" y="222231"/>
                    </a:lnTo>
                    <a:lnTo>
                      <a:pt x="313589" y="222231"/>
                    </a:lnTo>
                    <a:lnTo>
                      <a:pt x="313589" y="69482"/>
                    </a:lnTo>
                    <a:lnTo>
                      <a:pt x="77531" y="0"/>
                    </a:lnTo>
                    <a:cubicBezTo>
                      <a:pt x="-15605" y="93136"/>
                      <a:pt x="1178" y="69482"/>
                      <a:pt x="1178" y="6948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11" name="Free-form: Shape 1077">
                <a:extLst>
                  <a:ext uri="{FF2B5EF4-FFF2-40B4-BE49-F238E27FC236}">
                    <a16:creationId xmlns:a16="http://schemas.microsoft.com/office/drawing/2014/main" id="{2A68A490-59CE-2FF6-5239-EDA003CC18F9}"/>
                  </a:ext>
                </a:extLst>
              </p:cNvPr>
              <p:cNvSpPr/>
              <p:nvPr/>
            </p:nvSpPr>
            <p:spPr>
              <a:xfrm>
                <a:off x="5611000" y="4569201"/>
                <a:ext cx="329047" cy="240867"/>
              </a:xfrm>
              <a:custGeom>
                <a:avLst/>
                <a:gdLst>
                  <a:gd name="connsiteX0" fmla="*/ 329048 w 329047"/>
                  <a:gd name="connsiteY0" fmla="*/ 240867 h 240867"/>
                  <a:gd name="connsiteX1" fmla="*/ 42 w 329047"/>
                  <a:gd name="connsiteY1" fmla="*/ 240867 h 240867"/>
                  <a:gd name="connsiteX2" fmla="*/ 355 w 329047"/>
                  <a:gd name="connsiteY2" fmla="*/ 77520 h 240867"/>
                  <a:gd name="connsiteX3" fmla="*/ 78832 w 329047"/>
                  <a:gd name="connsiteY3" fmla="*/ 4477 h 240867"/>
                  <a:gd name="connsiteX4" fmla="*/ 83308 w 329047"/>
                  <a:gd name="connsiteY4" fmla="*/ 0 h 240867"/>
                  <a:gd name="connsiteX5" fmla="*/ 329048 w 329047"/>
                  <a:gd name="connsiteY5" fmla="*/ 75000 h 240867"/>
                  <a:gd name="connsiteX6" fmla="*/ 329048 w 329047"/>
                  <a:gd name="connsiteY6" fmla="*/ 240867 h 24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47" h="240867">
                    <a:moveTo>
                      <a:pt x="329048" y="240867"/>
                    </a:moveTo>
                    <a:lnTo>
                      <a:pt x="42" y="240867"/>
                    </a:lnTo>
                    <a:lnTo>
                      <a:pt x="355" y="77520"/>
                    </a:lnTo>
                    <a:cubicBezTo>
                      <a:pt x="1208" y="74563"/>
                      <a:pt x="-13179" y="96468"/>
                      <a:pt x="78832" y="4477"/>
                    </a:cubicBezTo>
                    <a:lnTo>
                      <a:pt x="83308" y="0"/>
                    </a:lnTo>
                    <a:lnTo>
                      <a:pt x="329048" y="75000"/>
                    </a:lnTo>
                    <a:lnTo>
                      <a:pt x="329048" y="240867"/>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12" name="Free-form: Shape 1078">
                <a:extLst>
                  <a:ext uri="{FF2B5EF4-FFF2-40B4-BE49-F238E27FC236}">
                    <a16:creationId xmlns:a16="http://schemas.microsoft.com/office/drawing/2014/main" id="{D6089ED5-88D8-64F1-1CE4-94F63B5D47F6}"/>
                  </a:ext>
                </a:extLst>
              </p:cNvPr>
              <p:cNvSpPr/>
              <p:nvPr/>
            </p:nvSpPr>
            <p:spPr>
              <a:xfrm>
                <a:off x="5610935" y="4569201"/>
                <a:ext cx="329029" cy="77837"/>
              </a:xfrm>
              <a:custGeom>
                <a:avLst/>
                <a:gdLst>
                  <a:gd name="connsiteX0" fmla="*/ 357 w 329029"/>
                  <a:gd name="connsiteY0" fmla="*/ 77520 h 77837"/>
                  <a:gd name="connsiteX1" fmla="*/ 78814 w 329029"/>
                  <a:gd name="connsiteY1" fmla="*/ 4477 h 77837"/>
                  <a:gd name="connsiteX2" fmla="*/ 83290 w 329029"/>
                  <a:gd name="connsiteY2" fmla="*/ 0 h 77837"/>
                  <a:gd name="connsiteX3" fmla="*/ 329030 w 329029"/>
                  <a:gd name="connsiteY3" fmla="*/ 75000 h 77837"/>
                  <a:gd name="connsiteX4" fmla="*/ 357 w 329029"/>
                  <a:gd name="connsiteY4" fmla="*/ 77520 h 77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29" h="77837">
                    <a:moveTo>
                      <a:pt x="357" y="77520"/>
                    </a:moveTo>
                    <a:cubicBezTo>
                      <a:pt x="1211" y="74563"/>
                      <a:pt x="-13198" y="96468"/>
                      <a:pt x="78814" y="4477"/>
                    </a:cubicBezTo>
                    <a:lnTo>
                      <a:pt x="83290" y="0"/>
                    </a:lnTo>
                    <a:lnTo>
                      <a:pt x="329030" y="75000"/>
                    </a:lnTo>
                    <a:lnTo>
                      <a:pt x="357" y="77520"/>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2131" name="Free-form: Shape 997">
              <a:extLst>
                <a:ext uri="{FF2B5EF4-FFF2-40B4-BE49-F238E27FC236}">
                  <a16:creationId xmlns:a16="http://schemas.microsoft.com/office/drawing/2014/main" id="{2E8F6AB9-4648-B479-AADB-0D4B2D2FD7A1}"/>
                </a:ext>
              </a:extLst>
            </p:cNvPr>
            <p:cNvSpPr/>
            <p:nvPr/>
          </p:nvSpPr>
          <p:spPr>
            <a:xfrm>
              <a:off x="6036219" y="4695861"/>
              <a:ext cx="82496" cy="82475"/>
            </a:xfrm>
            <a:custGeom>
              <a:avLst/>
              <a:gdLst>
                <a:gd name="connsiteX0" fmla="*/ 0 w 82496"/>
                <a:gd name="connsiteY0" fmla="*/ 41227 h 82475"/>
                <a:gd name="connsiteX1" fmla="*/ 41248 w 82496"/>
                <a:gd name="connsiteY1" fmla="*/ 82475 h 82475"/>
                <a:gd name="connsiteX2" fmla="*/ 82496 w 82496"/>
                <a:gd name="connsiteY2" fmla="*/ 41227 h 82475"/>
                <a:gd name="connsiteX3" fmla="*/ 41248 w 82496"/>
                <a:gd name="connsiteY3" fmla="*/ 0 h 82475"/>
                <a:gd name="connsiteX4" fmla="*/ 0 w 82496"/>
                <a:gd name="connsiteY4" fmla="*/ 41227 h 8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96" h="82475">
                  <a:moveTo>
                    <a:pt x="0" y="41227"/>
                  </a:moveTo>
                  <a:cubicBezTo>
                    <a:pt x="0" y="64006"/>
                    <a:pt x="18449" y="82475"/>
                    <a:pt x="41248" y="82475"/>
                  </a:cubicBezTo>
                  <a:cubicBezTo>
                    <a:pt x="64027" y="82475"/>
                    <a:pt x="82496" y="64006"/>
                    <a:pt x="82496" y="41227"/>
                  </a:cubicBezTo>
                  <a:cubicBezTo>
                    <a:pt x="82496" y="18448"/>
                    <a:pt x="64027" y="0"/>
                    <a:pt x="41248" y="0"/>
                  </a:cubicBezTo>
                  <a:cubicBezTo>
                    <a:pt x="18449" y="0"/>
                    <a:pt x="0" y="18448"/>
                    <a:pt x="0" y="41227"/>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32" name="Free-form: Shape 998">
              <a:extLst>
                <a:ext uri="{FF2B5EF4-FFF2-40B4-BE49-F238E27FC236}">
                  <a16:creationId xmlns:a16="http://schemas.microsoft.com/office/drawing/2014/main" id="{A94C1309-111C-BF52-436B-47C6866492FE}"/>
                </a:ext>
              </a:extLst>
            </p:cNvPr>
            <p:cNvSpPr/>
            <p:nvPr/>
          </p:nvSpPr>
          <p:spPr>
            <a:xfrm>
              <a:off x="5935503" y="4650990"/>
              <a:ext cx="95322" cy="93260"/>
            </a:xfrm>
            <a:custGeom>
              <a:avLst/>
              <a:gdLst>
                <a:gd name="connsiteX0" fmla="*/ 0 w 95322"/>
                <a:gd name="connsiteY0" fmla="*/ 46641 h 93260"/>
                <a:gd name="connsiteX1" fmla="*/ 47661 w 95322"/>
                <a:gd name="connsiteY1" fmla="*/ 93261 h 93260"/>
                <a:gd name="connsiteX2" fmla="*/ 95323 w 95322"/>
                <a:gd name="connsiteY2" fmla="*/ 46641 h 93260"/>
                <a:gd name="connsiteX3" fmla="*/ 47661 w 95322"/>
                <a:gd name="connsiteY3" fmla="*/ 0 h 93260"/>
                <a:gd name="connsiteX4" fmla="*/ 0 w 95322"/>
                <a:gd name="connsiteY4" fmla="*/ 46641 h 9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22" h="93260">
                  <a:moveTo>
                    <a:pt x="0" y="46641"/>
                  </a:moveTo>
                  <a:cubicBezTo>
                    <a:pt x="0" y="72397"/>
                    <a:pt x="21322" y="93261"/>
                    <a:pt x="47661" y="93261"/>
                  </a:cubicBezTo>
                  <a:cubicBezTo>
                    <a:pt x="74001" y="93261"/>
                    <a:pt x="95323" y="72397"/>
                    <a:pt x="95323" y="46641"/>
                  </a:cubicBezTo>
                  <a:cubicBezTo>
                    <a:pt x="95323" y="20884"/>
                    <a:pt x="74001" y="0"/>
                    <a:pt x="47661" y="0"/>
                  </a:cubicBezTo>
                  <a:cubicBezTo>
                    <a:pt x="21322" y="0"/>
                    <a:pt x="0" y="20884"/>
                    <a:pt x="0" y="46641"/>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33" name="Free-form: Shape 999">
              <a:extLst>
                <a:ext uri="{FF2B5EF4-FFF2-40B4-BE49-F238E27FC236}">
                  <a16:creationId xmlns:a16="http://schemas.microsoft.com/office/drawing/2014/main" id="{E873E9B5-4A86-2925-ED7D-3E1CA77F21CB}"/>
                </a:ext>
              </a:extLst>
            </p:cNvPr>
            <p:cNvSpPr/>
            <p:nvPr/>
          </p:nvSpPr>
          <p:spPr>
            <a:xfrm>
              <a:off x="5893631" y="4737983"/>
              <a:ext cx="66338" cy="55594"/>
            </a:xfrm>
            <a:custGeom>
              <a:avLst/>
              <a:gdLst>
                <a:gd name="connsiteX0" fmla="*/ 0 w 66338"/>
                <a:gd name="connsiteY0" fmla="*/ 27798 h 55594"/>
                <a:gd name="connsiteX1" fmla="*/ 33169 w 66338"/>
                <a:gd name="connsiteY1" fmla="*/ 55595 h 55594"/>
                <a:gd name="connsiteX2" fmla="*/ 66339 w 66338"/>
                <a:gd name="connsiteY2" fmla="*/ 27798 h 55594"/>
                <a:gd name="connsiteX3" fmla="*/ 33169 w 66338"/>
                <a:gd name="connsiteY3" fmla="*/ 0 h 55594"/>
                <a:gd name="connsiteX4" fmla="*/ 0 w 66338"/>
                <a:gd name="connsiteY4" fmla="*/ 27798 h 5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8" h="55594">
                  <a:moveTo>
                    <a:pt x="0" y="27798"/>
                  </a:moveTo>
                  <a:cubicBezTo>
                    <a:pt x="0" y="43143"/>
                    <a:pt x="14846" y="55595"/>
                    <a:pt x="33169" y="55595"/>
                  </a:cubicBezTo>
                  <a:cubicBezTo>
                    <a:pt x="51513" y="55595"/>
                    <a:pt x="66339" y="43143"/>
                    <a:pt x="66339" y="27798"/>
                  </a:cubicBezTo>
                  <a:cubicBezTo>
                    <a:pt x="66339" y="12431"/>
                    <a:pt x="51513" y="0"/>
                    <a:pt x="33169" y="0"/>
                  </a:cubicBezTo>
                  <a:cubicBezTo>
                    <a:pt x="14846" y="0"/>
                    <a:pt x="0" y="12431"/>
                    <a:pt x="0" y="2779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34" name="Free-form: Shape 1000">
              <a:extLst>
                <a:ext uri="{FF2B5EF4-FFF2-40B4-BE49-F238E27FC236}">
                  <a16:creationId xmlns:a16="http://schemas.microsoft.com/office/drawing/2014/main" id="{760A2B91-20D1-FB8F-2B88-AF111BD1C4A7}"/>
                </a:ext>
              </a:extLst>
            </p:cNvPr>
            <p:cNvSpPr/>
            <p:nvPr/>
          </p:nvSpPr>
          <p:spPr>
            <a:xfrm>
              <a:off x="5978084" y="4751434"/>
              <a:ext cx="47077" cy="39478"/>
            </a:xfrm>
            <a:custGeom>
              <a:avLst/>
              <a:gdLst>
                <a:gd name="connsiteX0" fmla="*/ 0 w 47077"/>
                <a:gd name="connsiteY0" fmla="*/ 19739 h 39478"/>
                <a:gd name="connsiteX1" fmla="*/ 23550 w 47077"/>
                <a:gd name="connsiteY1" fmla="*/ 39478 h 39478"/>
                <a:gd name="connsiteX2" fmla="*/ 47078 w 47077"/>
                <a:gd name="connsiteY2" fmla="*/ 19739 h 39478"/>
                <a:gd name="connsiteX3" fmla="*/ 23550 w 47077"/>
                <a:gd name="connsiteY3" fmla="*/ 0 h 39478"/>
                <a:gd name="connsiteX4" fmla="*/ 0 w 47077"/>
                <a:gd name="connsiteY4" fmla="*/ 19739 h 39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7" h="39478">
                  <a:moveTo>
                    <a:pt x="0" y="19739"/>
                  </a:moveTo>
                  <a:cubicBezTo>
                    <a:pt x="0" y="30629"/>
                    <a:pt x="10536" y="39478"/>
                    <a:pt x="23550" y="39478"/>
                  </a:cubicBezTo>
                  <a:cubicBezTo>
                    <a:pt x="36542" y="39478"/>
                    <a:pt x="47078" y="30629"/>
                    <a:pt x="47078" y="19739"/>
                  </a:cubicBezTo>
                  <a:cubicBezTo>
                    <a:pt x="47078" y="8808"/>
                    <a:pt x="36542" y="0"/>
                    <a:pt x="23550" y="0"/>
                  </a:cubicBezTo>
                  <a:cubicBezTo>
                    <a:pt x="10536" y="0"/>
                    <a:pt x="0" y="8808"/>
                    <a:pt x="0" y="1973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35" name="Free-form: Shape 1001">
              <a:extLst>
                <a:ext uri="{FF2B5EF4-FFF2-40B4-BE49-F238E27FC236}">
                  <a16:creationId xmlns:a16="http://schemas.microsoft.com/office/drawing/2014/main" id="{473B32B0-A66F-814E-0B5F-F12D649926BD}"/>
                </a:ext>
              </a:extLst>
            </p:cNvPr>
            <p:cNvSpPr/>
            <p:nvPr/>
          </p:nvSpPr>
          <p:spPr>
            <a:xfrm>
              <a:off x="5812925" y="4667127"/>
              <a:ext cx="88701" cy="67275"/>
            </a:xfrm>
            <a:custGeom>
              <a:avLst/>
              <a:gdLst>
                <a:gd name="connsiteX0" fmla="*/ 0 w 88701"/>
                <a:gd name="connsiteY0" fmla="*/ 33648 h 67275"/>
                <a:gd name="connsiteX1" fmla="*/ 44330 w 88701"/>
                <a:gd name="connsiteY1" fmla="*/ 67275 h 67275"/>
                <a:gd name="connsiteX2" fmla="*/ 88701 w 88701"/>
                <a:gd name="connsiteY2" fmla="*/ 33648 h 67275"/>
                <a:gd name="connsiteX3" fmla="*/ 44330 w 88701"/>
                <a:gd name="connsiteY3" fmla="*/ 0 h 67275"/>
                <a:gd name="connsiteX4" fmla="*/ 0 w 88701"/>
                <a:gd name="connsiteY4" fmla="*/ 33648 h 6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01" h="67275">
                  <a:moveTo>
                    <a:pt x="0" y="33648"/>
                  </a:moveTo>
                  <a:cubicBezTo>
                    <a:pt x="0" y="52221"/>
                    <a:pt x="19843" y="67275"/>
                    <a:pt x="44330" y="67275"/>
                  </a:cubicBezTo>
                  <a:cubicBezTo>
                    <a:pt x="68837" y="67275"/>
                    <a:pt x="88701" y="52221"/>
                    <a:pt x="88701" y="33648"/>
                  </a:cubicBezTo>
                  <a:cubicBezTo>
                    <a:pt x="88701" y="15054"/>
                    <a:pt x="68837" y="0"/>
                    <a:pt x="44330" y="0"/>
                  </a:cubicBezTo>
                  <a:cubicBezTo>
                    <a:pt x="19843" y="0"/>
                    <a:pt x="0" y="15054"/>
                    <a:pt x="0" y="3364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136" name="Graphic 4">
              <a:extLst>
                <a:ext uri="{FF2B5EF4-FFF2-40B4-BE49-F238E27FC236}">
                  <a16:creationId xmlns:a16="http://schemas.microsoft.com/office/drawing/2014/main" id="{FEFBA708-78B4-0603-4E8C-19F4A2652E3F}"/>
                </a:ext>
              </a:extLst>
            </p:cNvPr>
            <p:cNvGrpSpPr/>
            <p:nvPr/>
          </p:nvGrpSpPr>
          <p:grpSpPr>
            <a:xfrm>
              <a:off x="5602624" y="4488287"/>
              <a:ext cx="252735" cy="355294"/>
              <a:chOff x="5413942" y="4488287"/>
              <a:chExt cx="252735" cy="355294"/>
            </a:xfrm>
            <a:grpFill/>
          </p:grpSpPr>
          <p:sp>
            <p:nvSpPr>
              <p:cNvPr id="2207" name="Free-form: Shape 1073">
                <a:extLst>
                  <a:ext uri="{FF2B5EF4-FFF2-40B4-BE49-F238E27FC236}">
                    <a16:creationId xmlns:a16="http://schemas.microsoft.com/office/drawing/2014/main" id="{7D959EDB-F57A-FDF5-AE47-1120AE5666BC}"/>
                  </a:ext>
                </a:extLst>
              </p:cNvPr>
              <p:cNvSpPr/>
              <p:nvPr/>
            </p:nvSpPr>
            <p:spPr>
              <a:xfrm>
                <a:off x="5423812" y="4498095"/>
                <a:ext cx="233059" cy="337506"/>
              </a:xfrm>
              <a:custGeom>
                <a:avLst/>
                <a:gdLst>
                  <a:gd name="connsiteX0" fmla="*/ 83475 w 233059"/>
                  <a:gd name="connsiteY0" fmla="*/ 336814 h 337506"/>
                  <a:gd name="connsiteX1" fmla="*/ 233059 w 233059"/>
                  <a:gd name="connsiteY1" fmla="*/ 305977 h 337506"/>
                  <a:gd name="connsiteX2" fmla="*/ 169969 w 233059"/>
                  <a:gd name="connsiteY2" fmla="*/ 0 h 337506"/>
                  <a:gd name="connsiteX3" fmla="*/ 20364 w 233059"/>
                  <a:gd name="connsiteY3" fmla="*/ 30858 h 337506"/>
                  <a:gd name="connsiteX4" fmla="*/ 0 w 233059"/>
                  <a:gd name="connsiteY4" fmla="*/ 276077 h 337506"/>
                  <a:gd name="connsiteX5" fmla="*/ 83475 w 233059"/>
                  <a:gd name="connsiteY5" fmla="*/ 336814 h 33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059" h="337506">
                    <a:moveTo>
                      <a:pt x="83475" y="336814"/>
                    </a:moveTo>
                    <a:lnTo>
                      <a:pt x="233059" y="305977"/>
                    </a:lnTo>
                    <a:lnTo>
                      <a:pt x="169969" y="0"/>
                    </a:lnTo>
                    <a:lnTo>
                      <a:pt x="20364" y="30858"/>
                    </a:lnTo>
                    <a:lnTo>
                      <a:pt x="0" y="276077"/>
                    </a:lnTo>
                    <a:cubicBezTo>
                      <a:pt x="110023" y="348474"/>
                      <a:pt x="83475" y="336814"/>
                      <a:pt x="83475" y="33681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08" name="Free-form: Shape 1074">
                <a:extLst>
                  <a:ext uri="{FF2B5EF4-FFF2-40B4-BE49-F238E27FC236}">
                    <a16:creationId xmlns:a16="http://schemas.microsoft.com/office/drawing/2014/main" id="{4C95D8D9-E215-7794-E60F-413F333E3B96}"/>
                  </a:ext>
                </a:extLst>
              </p:cNvPr>
              <p:cNvSpPr/>
              <p:nvPr/>
            </p:nvSpPr>
            <p:spPr>
              <a:xfrm>
                <a:off x="5413942" y="4488287"/>
                <a:ext cx="252735" cy="355222"/>
              </a:xfrm>
              <a:custGeom>
                <a:avLst/>
                <a:gdLst>
                  <a:gd name="connsiteX0" fmla="*/ 186294 w 252735"/>
                  <a:gd name="connsiteY0" fmla="*/ 0 h 355222"/>
                  <a:gd name="connsiteX1" fmla="*/ 252736 w 252735"/>
                  <a:gd name="connsiteY1" fmla="*/ 322239 h 355222"/>
                  <a:gd name="connsiteX2" fmla="*/ 92678 w 252735"/>
                  <a:gd name="connsiteY2" fmla="*/ 354909 h 355222"/>
                  <a:gd name="connsiteX3" fmla="*/ 5289 w 252735"/>
                  <a:gd name="connsiteY3" fmla="*/ 292818 h 355222"/>
                  <a:gd name="connsiteX4" fmla="*/ 0 w 252735"/>
                  <a:gd name="connsiteY4" fmla="*/ 289340 h 355222"/>
                  <a:gd name="connsiteX5" fmla="*/ 23820 w 252735"/>
                  <a:gd name="connsiteY5" fmla="*/ 33503 h 355222"/>
                  <a:gd name="connsiteX6" fmla="*/ 186294 w 252735"/>
                  <a:gd name="connsiteY6" fmla="*/ 0 h 3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35" h="355222">
                    <a:moveTo>
                      <a:pt x="186294" y="0"/>
                    </a:moveTo>
                    <a:lnTo>
                      <a:pt x="252736" y="322239"/>
                    </a:lnTo>
                    <a:lnTo>
                      <a:pt x="92678" y="354909"/>
                    </a:lnTo>
                    <a:cubicBezTo>
                      <a:pt x="89618" y="354659"/>
                      <a:pt x="113979" y="364341"/>
                      <a:pt x="5289" y="292818"/>
                    </a:cubicBezTo>
                    <a:lnTo>
                      <a:pt x="0" y="289340"/>
                    </a:lnTo>
                    <a:lnTo>
                      <a:pt x="23820" y="33503"/>
                    </a:lnTo>
                    <a:lnTo>
                      <a:pt x="186294" y="0"/>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09" name="Free-form: Shape 1075">
                <a:extLst>
                  <a:ext uri="{FF2B5EF4-FFF2-40B4-BE49-F238E27FC236}">
                    <a16:creationId xmlns:a16="http://schemas.microsoft.com/office/drawing/2014/main" id="{57F58482-BA7A-332C-D573-B423D08714CA}"/>
                  </a:ext>
                </a:extLst>
              </p:cNvPr>
              <p:cNvSpPr/>
              <p:nvPr/>
            </p:nvSpPr>
            <p:spPr>
              <a:xfrm>
                <a:off x="5413963" y="4521873"/>
                <a:ext cx="93034" cy="321708"/>
              </a:xfrm>
              <a:custGeom>
                <a:avLst/>
                <a:gdLst>
                  <a:gd name="connsiteX0" fmla="*/ 92678 w 93034"/>
                  <a:gd name="connsiteY0" fmla="*/ 321385 h 321708"/>
                  <a:gd name="connsiteX1" fmla="*/ 5289 w 93034"/>
                  <a:gd name="connsiteY1" fmla="*/ 259295 h 321708"/>
                  <a:gd name="connsiteX2" fmla="*/ 0 w 93034"/>
                  <a:gd name="connsiteY2" fmla="*/ 255818 h 321708"/>
                  <a:gd name="connsiteX3" fmla="*/ 23820 w 93034"/>
                  <a:gd name="connsiteY3" fmla="*/ 0 h 321708"/>
                  <a:gd name="connsiteX4" fmla="*/ 92678 w 93034"/>
                  <a:gd name="connsiteY4" fmla="*/ 321385 h 321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4" h="321708">
                    <a:moveTo>
                      <a:pt x="92678" y="321385"/>
                    </a:moveTo>
                    <a:cubicBezTo>
                      <a:pt x="89618" y="321157"/>
                      <a:pt x="113958" y="330839"/>
                      <a:pt x="5289" y="259295"/>
                    </a:cubicBezTo>
                    <a:lnTo>
                      <a:pt x="0" y="255818"/>
                    </a:lnTo>
                    <a:lnTo>
                      <a:pt x="23820" y="0"/>
                    </a:lnTo>
                    <a:lnTo>
                      <a:pt x="92678" y="321385"/>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2137" name="Free-form: Shape 1003">
              <a:extLst>
                <a:ext uri="{FF2B5EF4-FFF2-40B4-BE49-F238E27FC236}">
                  <a16:creationId xmlns:a16="http://schemas.microsoft.com/office/drawing/2014/main" id="{20A36805-60A2-992E-691E-BFD359CC9679}"/>
                </a:ext>
              </a:extLst>
            </p:cNvPr>
            <p:cNvSpPr/>
            <p:nvPr/>
          </p:nvSpPr>
          <p:spPr>
            <a:xfrm>
              <a:off x="5686531" y="4511978"/>
              <a:ext cx="82505" cy="82520"/>
            </a:xfrm>
            <a:custGeom>
              <a:avLst/>
              <a:gdLst>
                <a:gd name="connsiteX0" fmla="*/ 49582 w 82505"/>
                <a:gd name="connsiteY0" fmla="*/ 81668 h 82520"/>
                <a:gd name="connsiteX1" fmla="*/ 81648 w 82505"/>
                <a:gd name="connsiteY1" fmla="*/ 32925 h 82520"/>
                <a:gd name="connsiteX2" fmla="*/ 32904 w 82505"/>
                <a:gd name="connsiteY2" fmla="*/ 859 h 82520"/>
                <a:gd name="connsiteX3" fmla="*/ 859 w 82505"/>
                <a:gd name="connsiteY3" fmla="*/ 49603 h 82520"/>
                <a:gd name="connsiteX4" fmla="*/ 49582 w 82505"/>
                <a:gd name="connsiteY4" fmla="*/ 81668 h 8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05" h="82520">
                  <a:moveTo>
                    <a:pt x="49582" y="81668"/>
                  </a:moveTo>
                  <a:cubicBezTo>
                    <a:pt x="71883" y="77067"/>
                    <a:pt x="86249" y="55246"/>
                    <a:pt x="81648" y="32925"/>
                  </a:cubicBezTo>
                  <a:cubicBezTo>
                    <a:pt x="77046" y="10603"/>
                    <a:pt x="55225" y="-3743"/>
                    <a:pt x="32904" y="859"/>
                  </a:cubicBezTo>
                  <a:cubicBezTo>
                    <a:pt x="10603" y="5461"/>
                    <a:pt x="-3743" y="27282"/>
                    <a:pt x="859" y="49603"/>
                  </a:cubicBezTo>
                  <a:cubicBezTo>
                    <a:pt x="5461" y="71903"/>
                    <a:pt x="27261" y="86249"/>
                    <a:pt x="49582" y="8166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38" name="Free-form: Shape 1004">
              <a:extLst>
                <a:ext uri="{FF2B5EF4-FFF2-40B4-BE49-F238E27FC236}">
                  <a16:creationId xmlns:a16="http://schemas.microsoft.com/office/drawing/2014/main" id="{DC5685C7-CF2F-EB0E-DF0B-2B41BAAB5527}"/>
                </a:ext>
              </a:extLst>
            </p:cNvPr>
            <p:cNvSpPr/>
            <p:nvPr/>
          </p:nvSpPr>
          <p:spPr>
            <a:xfrm>
              <a:off x="5661497" y="4605938"/>
              <a:ext cx="93366" cy="95268"/>
            </a:xfrm>
            <a:custGeom>
              <a:avLst/>
              <a:gdLst>
                <a:gd name="connsiteX0" fmla="*/ 56314 w 93366"/>
                <a:gd name="connsiteY0" fmla="*/ 94317 h 95268"/>
                <a:gd name="connsiteX1" fmla="*/ 92356 w 93366"/>
                <a:gd name="connsiteY1" fmla="*/ 38223 h 95268"/>
                <a:gd name="connsiteX2" fmla="*/ 37054 w 93366"/>
                <a:gd name="connsiteY2" fmla="*/ 951 h 95268"/>
                <a:gd name="connsiteX3" fmla="*/ 1011 w 93366"/>
                <a:gd name="connsiteY3" fmla="*/ 57045 h 95268"/>
                <a:gd name="connsiteX4" fmla="*/ 56314 w 93366"/>
                <a:gd name="connsiteY4" fmla="*/ 94317 h 9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66" h="95268">
                  <a:moveTo>
                    <a:pt x="56314" y="94317"/>
                  </a:moveTo>
                  <a:cubicBezTo>
                    <a:pt x="81529" y="89111"/>
                    <a:pt x="97666" y="64000"/>
                    <a:pt x="92356" y="38223"/>
                  </a:cubicBezTo>
                  <a:cubicBezTo>
                    <a:pt x="87026" y="12424"/>
                    <a:pt x="62269" y="-4254"/>
                    <a:pt x="37054" y="951"/>
                  </a:cubicBezTo>
                  <a:cubicBezTo>
                    <a:pt x="11838" y="6157"/>
                    <a:pt x="-4299" y="31247"/>
                    <a:pt x="1011" y="57045"/>
                  </a:cubicBezTo>
                  <a:cubicBezTo>
                    <a:pt x="6341" y="82843"/>
                    <a:pt x="31077" y="99522"/>
                    <a:pt x="56314" y="94317"/>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39" name="Free-form: Shape 1005">
              <a:extLst>
                <a:ext uri="{FF2B5EF4-FFF2-40B4-BE49-F238E27FC236}">
                  <a16:creationId xmlns:a16="http://schemas.microsoft.com/office/drawing/2014/main" id="{54DB1D4E-ECD4-01B4-D455-D0297D22EAC9}"/>
                </a:ext>
              </a:extLst>
            </p:cNvPr>
            <p:cNvSpPr/>
            <p:nvPr/>
          </p:nvSpPr>
          <p:spPr>
            <a:xfrm>
              <a:off x="5758258" y="4662016"/>
              <a:ext cx="56103" cy="65960"/>
            </a:xfrm>
            <a:custGeom>
              <a:avLst/>
              <a:gdLst>
                <a:gd name="connsiteX0" fmla="*/ 34761 w 56103"/>
                <a:gd name="connsiteY0" fmla="*/ 65473 h 65960"/>
                <a:gd name="connsiteX1" fmla="*/ 55291 w 56103"/>
                <a:gd name="connsiteY1" fmla="*/ 27369 h 65960"/>
                <a:gd name="connsiteX2" fmla="*/ 21352 w 56103"/>
                <a:gd name="connsiteY2" fmla="*/ 488 h 65960"/>
                <a:gd name="connsiteX3" fmla="*/ 822 w 56103"/>
                <a:gd name="connsiteY3" fmla="*/ 38592 h 65960"/>
                <a:gd name="connsiteX4" fmla="*/ 34761 w 56103"/>
                <a:gd name="connsiteY4" fmla="*/ 65473 h 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3" h="65960">
                  <a:moveTo>
                    <a:pt x="34761" y="65473"/>
                  </a:moveTo>
                  <a:cubicBezTo>
                    <a:pt x="49774" y="62371"/>
                    <a:pt x="58977" y="45318"/>
                    <a:pt x="55291" y="27369"/>
                  </a:cubicBezTo>
                  <a:cubicBezTo>
                    <a:pt x="51586" y="9400"/>
                    <a:pt x="36385" y="-2614"/>
                    <a:pt x="21352" y="488"/>
                  </a:cubicBezTo>
                  <a:cubicBezTo>
                    <a:pt x="6298" y="3591"/>
                    <a:pt x="-2885" y="20644"/>
                    <a:pt x="822" y="38592"/>
                  </a:cubicBezTo>
                  <a:cubicBezTo>
                    <a:pt x="4528" y="56541"/>
                    <a:pt x="19707" y="68576"/>
                    <a:pt x="34761" y="65473"/>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40" name="Free-form: Shape 1006">
              <a:extLst>
                <a:ext uri="{FF2B5EF4-FFF2-40B4-BE49-F238E27FC236}">
                  <a16:creationId xmlns:a16="http://schemas.microsoft.com/office/drawing/2014/main" id="{548D76C1-3FBD-8741-3529-AA05A65B0B99}"/>
                </a:ext>
              </a:extLst>
            </p:cNvPr>
            <p:cNvSpPr/>
            <p:nvPr/>
          </p:nvSpPr>
          <p:spPr>
            <a:xfrm>
              <a:off x="5756562" y="4597234"/>
              <a:ext cx="39826" cy="46794"/>
            </a:xfrm>
            <a:custGeom>
              <a:avLst/>
              <a:gdLst>
                <a:gd name="connsiteX0" fmla="*/ 24672 w 39826"/>
                <a:gd name="connsiteY0" fmla="*/ 46447 h 46794"/>
                <a:gd name="connsiteX1" fmla="*/ 39248 w 39826"/>
                <a:gd name="connsiteY1" fmla="*/ 19420 h 46794"/>
                <a:gd name="connsiteX2" fmla="*/ 15157 w 39826"/>
                <a:gd name="connsiteY2" fmla="*/ 348 h 46794"/>
                <a:gd name="connsiteX3" fmla="*/ 582 w 39826"/>
                <a:gd name="connsiteY3" fmla="*/ 27374 h 46794"/>
                <a:gd name="connsiteX4" fmla="*/ 24672 w 39826"/>
                <a:gd name="connsiteY4" fmla="*/ 46447 h 4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6" h="46794">
                  <a:moveTo>
                    <a:pt x="24672" y="46447"/>
                  </a:moveTo>
                  <a:cubicBezTo>
                    <a:pt x="35333" y="44240"/>
                    <a:pt x="41871" y="32142"/>
                    <a:pt x="39248" y="19420"/>
                  </a:cubicBezTo>
                  <a:cubicBezTo>
                    <a:pt x="36624" y="6677"/>
                    <a:pt x="25838" y="-1860"/>
                    <a:pt x="15157" y="348"/>
                  </a:cubicBezTo>
                  <a:cubicBezTo>
                    <a:pt x="4455" y="2533"/>
                    <a:pt x="-2042" y="14631"/>
                    <a:pt x="582" y="27374"/>
                  </a:cubicBezTo>
                  <a:cubicBezTo>
                    <a:pt x="3226" y="40117"/>
                    <a:pt x="13970" y="48654"/>
                    <a:pt x="24672" y="46447"/>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41" name="Free-form: Shape 1007">
              <a:extLst>
                <a:ext uri="{FF2B5EF4-FFF2-40B4-BE49-F238E27FC236}">
                  <a16:creationId xmlns:a16="http://schemas.microsoft.com/office/drawing/2014/main" id="{42811FC5-4F1F-3C8E-AD72-2D70AA3C3731}"/>
                </a:ext>
              </a:extLst>
            </p:cNvPr>
            <p:cNvSpPr/>
            <p:nvPr/>
          </p:nvSpPr>
          <p:spPr>
            <a:xfrm>
              <a:off x="5702526" y="4732260"/>
              <a:ext cx="68309" cy="87941"/>
            </a:xfrm>
            <a:custGeom>
              <a:avLst/>
              <a:gdLst>
                <a:gd name="connsiteX0" fmla="*/ 43103 w 68309"/>
                <a:gd name="connsiteY0" fmla="*/ 87407 h 87941"/>
                <a:gd name="connsiteX1" fmla="*/ 67110 w 68309"/>
                <a:gd name="connsiteY1" fmla="*/ 37185 h 87941"/>
                <a:gd name="connsiteX2" fmla="*/ 25196 w 68309"/>
                <a:gd name="connsiteY2" fmla="*/ 539 h 87941"/>
                <a:gd name="connsiteX3" fmla="*/ 1209 w 68309"/>
                <a:gd name="connsiteY3" fmla="*/ 50782 h 87941"/>
                <a:gd name="connsiteX4" fmla="*/ 43103 w 68309"/>
                <a:gd name="connsiteY4" fmla="*/ 87407 h 87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09" h="87941">
                  <a:moveTo>
                    <a:pt x="43103" y="87407"/>
                  </a:moveTo>
                  <a:cubicBezTo>
                    <a:pt x="61301" y="83660"/>
                    <a:pt x="72045" y="61172"/>
                    <a:pt x="67110" y="37185"/>
                  </a:cubicBezTo>
                  <a:cubicBezTo>
                    <a:pt x="62155" y="13177"/>
                    <a:pt x="43394" y="-3230"/>
                    <a:pt x="25196" y="539"/>
                  </a:cubicBezTo>
                  <a:cubicBezTo>
                    <a:pt x="6977" y="4286"/>
                    <a:pt x="-3746" y="26774"/>
                    <a:pt x="1209" y="50782"/>
                  </a:cubicBezTo>
                  <a:cubicBezTo>
                    <a:pt x="6144" y="74769"/>
                    <a:pt x="24905" y="91155"/>
                    <a:pt x="43103" y="87407"/>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142" name="Graphic 4">
              <a:extLst>
                <a:ext uri="{FF2B5EF4-FFF2-40B4-BE49-F238E27FC236}">
                  <a16:creationId xmlns:a16="http://schemas.microsoft.com/office/drawing/2014/main" id="{C4089364-269A-7E71-CAD8-4102AA2B9105}"/>
                </a:ext>
              </a:extLst>
            </p:cNvPr>
            <p:cNvGrpSpPr/>
            <p:nvPr/>
          </p:nvGrpSpPr>
          <p:grpSpPr>
            <a:xfrm>
              <a:off x="7173110" y="5255948"/>
              <a:ext cx="909849" cy="371774"/>
              <a:chOff x="6984428" y="5255948"/>
              <a:chExt cx="909849" cy="371774"/>
            </a:xfrm>
            <a:grpFill/>
          </p:grpSpPr>
          <p:sp>
            <p:nvSpPr>
              <p:cNvPr id="2203" name="Free-form: Shape 1069">
                <a:extLst>
                  <a:ext uri="{FF2B5EF4-FFF2-40B4-BE49-F238E27FC236}">
                    <a16:creationId xmlns:a16="http://schemas.microsoft.com/office/drawing/2014/main" id="{AE9265CC-6C99-6408-BA9A-BDF6B0CA4B25}"/>
                  </a:ext>
                </a:extLst>
              </p:cNvPr>
              <p:cNvSpPr/>
              <p:nvPr/>
            </p:nvSpPr>
            <p:spPr>
              <a:xfrm>
                <a:off x="6984428" y="5256176"/>
                <a:ext cx="909849" cy="371545"/>
              </a:xfrm>
              <a:custGeom>
                <a:avLst/>
                <a:gdLst>
                  <a:gd name="connsiteX0" fmla="*/ 909730 w 909849"/>
                  <a:gd name="connsiteY0" fmla="*/ 290778 h 371545"/>
                  <a:gd name="connsiteX1" fmla="*/ 650957 w 909849"/>
                  <a:gd name="connsiteY1" fmla="*/ 28152 h 371545"/>
                  <a:gd name="connsiteX2" fmla="*/ 660368 w 909849"/>
                  <a:gd name="connsiteY2" fmla="*/ 58260 h 371545"/>
                  <a:gd name="connsiteX3" fmla="*/ 661513 w 909849"/>
                  <a:gd name="connsiteY3" fmla="*/ 164681 h 371545"/>
                  <a:gd name="connsiteX4" fmla="*/ 598881 w 909849"/>
                  <a:gd name="connsiteY4" fmla="*/ 78623 h 371545"/>
                  <a:gd name="connsiteX5" fmla="*/ 579371 w 909849"/>
                  <a:gd name="connsiteY5" fmla="*/ 10911 h 371545"/>
                  <a:gd name="connsiteX6" fmla="*/ 468058 w 909849"/>
                  <a:gd name="connsiteY6" fmla="*/ 0 h 371545"/>
                  <a:gd name="connsiteX7" fmla="*/ 487130 w 909849"/>
                  <a:gd name="connsiteY7" fmla="*/ 58260 h 371545"/>
                  <a:gd name="connsiteX8" fmla="*/ 488275 w 909849"/>
                  <a:gd name="connsiteY8" fmla="*/ 164681 h 371545"/>
                  <a:gd name="connsiteX9" fmla="*/ 425643 w 909849"/>
                  <a:gd name="connsiteY9" fmla="*/ 78623 h 371545"/>
                  <a:gd name="connsiteX10" fmla="*/ 405425 w 909849"/>
                  <a:gd name="connsiteY10" fmla="*/ 1521 h 371545"/>
                  <a:gd name="connsiteX11" fmla="*/ 304772 w 909849"/>
                  <a:gd name="connsiteY11" fmla="*/ 16075 h 371545"/>
                  <a:gd name="connsiteX12" fmla="*/ 318015 w 909849"/>
                  <a:gd name="connsiteY12" fmla="*/ 58260 h 371545"/>
                  <a:gd name="connsiteX13" fmla="*/ 319161 w 909849"/>
                  <a:gd name="connsiteY13" fmla="*/ 164681 h 371545"/>
                  <a:gd name="connsiteX14" fmla="*/ 256528 w 909849"/>
                  <a:gd name="connsiteY14" fmla="*/ 78623 h 371545"/>
                  <a:gd name="connsiteX15" fmla="*/ 242015 w 909849"/>
                  <a:gd name="connsiteY15" fmla="*/ 33607 h 371545"/>
                  <a:gd name="connsiteX16" fmla="*/ 3 w 909849"/>
                  <a:gd name="connsiteY16" fmla="*/ 290778 h 371545"/>
                  <a:gd name="connsiteX17" fmla="*/ 461915 w 909849"/>
                  <a:gd name="connsiteY17" fmla="*/ 371546 h 371545"/>
                  <a:gd name="connsiteX18" fmla="*/ 909730 w 909849"/>
                  <a:gd name="connsiteY18" fmla="*/ 290778 h 37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49" h="371545">
                    <a:moveTo>
                      <a:pt x="909730" y="290778"/>
                    </a:moveTo>
                    <a:cubicBezTo>
                      <a:pt x="909730" y="174987"/>
                      <a:pt x="803997" y="75001"/>
                      <a:pt x="650957" y="28152"/>
                    </a:cubicBezTo>
                    <a:cubicBezTo>
                      <a:pt x="653871" y="37646"/>
                      <a:pt x="656891" y="47786"/>
                      <a:pt x="660368" y="58260"/>
                    </a:cubicBezTo>
                    <a:cubicBezTo>
                      <a:pt x="677984" y="111418"/>
                      <a:pt x="678483" y="159058"/>
                      <a:pt x="661513" y="164681"/>
                    </a:cubicBezTo>
                    <a:cubicBezTo>
                      <a:pt x="644522" y="170323"/>
                      <a:pt x="616476" y="131782"/>
                      <a:pt x="598881" y="78623"/>
                    </a:cubicBezTo>
                    <a:cubicBezTo>
                      <a:pt x="590261" y="52638"/>
                      <a:pt x="581849" y="29297"/>
                      <a:pt x="579371" y="10911"/>
                    </a:cubicBezTo>
                    <a:cubicBezTo>
                      <a:pt x="543849" y="4456"/>
                      <a:pt x="506557" y="688"/>
                      <a:pt x="468058" y="0"/>
                    </a:cubicBezTo>
                    <a:cubicBezTo>
                      <a:pt x="474533" y="15804"/>
                      <a:pt x="479884" y="36355"/>
                      <a:pt x="487130" y="58260"/>
                    </a:cubicBezTo>
                    <a:cubicBezTo>
                      <a:pt x="504746" y="111418"/>
                      <a:pt x="505266" y="159058"/>
                      <a:pt x="488275" y="164681"/>
                    </a:cubicBezTo>
                    <a:cubicBezTo>
                      <a:pt x="471305" y="170323"/>
                      <a:pt x="443259" y="131782"/>
                      <a:pt x="425643" y="78623"/>
                    </a:cubicBezTo>
                    <a:cubicBezTo>
                      <a:pt x="415482" y="47974"/>
                      <a:pt x="405612" y="21009"/>
                      <a:pt x="405425" y="1521"/>
                    </a:cubicBezTo>
                    <a:cubicBezTo>
                      <a:pt x="370528" y="3936"/>
                      <a:pt x="336859" y="8891"/>
                      <a:pt x="304772" y="16075"/>
                    </a:cubicBezTo>
                    <a:cubicBezTo>
                      <a:pt x="308937" y="28776"/>
                      <a:pt x="313018" y="43185"/>
                      <a:pt x="318015" y="58260"/>
                    </a:cubicBezTo>
                    <a:cubicBezTo>
                      <a:pt x="335630" y="111418"/>
                      <a:pt x="336130" y="159058"/>
                      <a:pt x="319161" y="164681"/>
                    </a:cubicBezTo>
                    <a:cubicBezTo>
                      <a:pt x="302170" y="170323"/>
                      <a:pt x="274143" y="131782"/>
                      <a:pt x="256528" y="78623"/>
                    </a:cubicBezTo>
                    <a:cubicBezTo>
                      <a:pt x="251156" y="62403"/>
                      <a:pt x="245847" y="47224"/>
                      <a:pt x="242015" y="33607"/>
                    </a:cubicBezTo>
                    <a:cubicBezTo>
                      <a:pt x="98095" y="82455"/>
                      <a:pt x="3" y="179277"/>
                      <a:pt x="3" y="290778"/>
                    </a:cubicBezTo>
                    <a:cubicBezTo>
                      <a:pt x="3" y="290778"/>
                      <a:pt x="-5619" y="371546"/>
                      <a:pt x="461915" y="371546"/>
                    </a:cubicBezTo>
                    <a:cubicBezTo>
                      <a:pt x="929449" y="371546"/>
                      <a:pt x="909730" y="290778"/>
                      <a:pt x="909730" y="29077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04" name="Free-form: Shape 1070">
                <a:extLst>
                  <a:ext uri="{FF2B5EF4-FFF2-40B4-BE49-F238E27FC236}">
                    <a16:creationId xmlns:a16="http://schemas.microsoft.com/office/drawing/2014/main" id="{1B31F268-7D28-3DAE-E237-2727BBDBF2E9}"/>
                  </a:ext>
                </a:extLst>
              </p:cNvPr>
              <p:cNvSpPr/>
              <p:nvPr/>
            </p:nvSpPr>
            <p:spPr>
              <a:xfrm>
                <a:off x="7563799" y="5267087"/>
                <a:ext cx="94546" cy="154318"/>
              </a:xfrm>
              <a:custGeom>
                <a:avLst/>
                <a:gdLst>
                  <a:gd name="connsiteX0" fmla="*/ 82142 w 94546"/>
                  <a:gd name="connsiteY0" fmla="*/ 153770 h 154318"/>
                  <a:gd name="connsiteX1" fmla="*/ 80997 w 94546"/>
                  <a:gd name="connsiteY1" fmla="*/ 47349 h 154318"/>
                  <a:gd name="connsiteX2" fmla="*/ 71586 w 94546"/>
                  <a:gd name="connsiteY2" fmla="*/ 17241 h 154318"/>
                  <a:gd name="connsiteX3" fmla="*/ 0 w 94546"/>
                  <a:gd name="connsiteY3" fmla="*/ 0 h 154318"/>
                  <a:gd name="connsiteX4" fmla="*/ 19510 w 94546"/>
                  <a:gd name="connsiteY4" fmla="*/ 67712 h 154318"/>
                  <a:gd name="connsiteX5" fmla="*/ 82142 w 94546"/>
                  <a:gd name="connsiteY5" fmla="*/ 153770 h 15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46" h="154318">
                    <a:moveTo>
                      <a:pt x="82142" y="153770"/>
                    </a:moveTo>
                    <a:cubicBezTo>
                      <a:pt x="99112" y="148147"/>
                      <a:pt x="98613" y="100507"/>
                      <a:pt x="80997" y="47349"/>
                    </a:cubicBezTo>
                    <a:cubicBezTo>
                      <a:pt x="77520" y="36875"/>
                      <a:pt x="74501" y="26735"/>
                      <a:pt x="71586" y="17241"/>
                    </a:cubicBezTo>
                    <a:cubicBezTo>
                      <a:pt x="48723" y="10244"/>
                      <a:pt x="24778" y="4498"/>
                      <a:pt x="0" y="0"/>
                    </a:cubicBezTo>
                    <a:cubicBezTo>
                      <a:pt x="2478" y="18386"/>
                      <a:pt x="10890" y="41727"/>
                      <a:pt x="19510" y="67712"/>
                    </a:cubicBezTo>
                    <a:cubicBezTo>
                      <a:pt x="37105" y="120871"/>
                      <a:pt x="65152" y="159412"/>
                      <a:pt x="82142" y="15377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05" name="Free-form: Shape 1071">
                <a:extLst>
                  <a:ext uri="{FF2B5EF4-FFF2-40B4-BE49-F238E27FC236}">
                    <a16:creationId xmlns:a16="http://schemas.microsoft.com/office/drawing/2014/main" id="{FE6E808F-E4A1-F437-4610-37DFCF2B8074}"/>
                  </a:ext>
                </a:extLst>
              </p:cNvPr>
              <p:cNvSpPr/>
              <p:nvPr/>
            </p:nvSpPr>
            <p:spPr>
              <a:xfrm>
                <a:off x="7389853" y="5255948"/>
                <a:ext cx="95262" cy="165457"/>
              </a:xfrm>
              <a:custGeom>
                <a:avLst/>
                <a:gdLst>
                  <a:gd name="connsiteX0" fmla="*/ 20218 w 95262"/>
                  <a:gd name="connsiteY0" fmla="*/ 78852 h 165457"/>
                  <a:gd name="connsiteX1" fmla="*/ 82850 w 95262"/>
                  <a:gd name="connsiteY1" fmla="*/ 164909 h 165457"/>
                  <a:gd name="connsiteX2" fmla="*/ 81705 w 95262"/>
                  <a:gd name="connsiteY2" fmla="*/ 58488 h 165457"/>
                  <a:gd name="connsiteX3" fmla="*/ 62633 w 95262"/>
                  <a:gd name="connsiteY3" fmla="*/ 229 h 165457"/>
                  <a:gd name="connsiteX4" fmla="*/ 49452 w 95262"/>
                  <a:gd name="connsiteY4" fmla="*/ 0 h 165457"/>
                  <a:gd name="connsiteX5" fmla="*/ 0 w 95262"/>
                  <a:gd name="connsiteY5" fmla="*/ 1749 h 165457"/>
                  <a:gd name="connsiteX6" fmla="*/ 20218 w 95262"/>
                  <a:gd name="connsiteY6" fmla="*/ 78852 h 16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62" h="165457">
                    <a:moveTo>
                      <a:pt x="20218" y="78852"/>
                    </a:moveTo>
                    <a:cubicBezTo>
                      <a:pt x="37834" y="132010"/>
                      <a:pt x="65880" y="170552"/>
                      <a:pt x="82850" y="164909"/>
                    </a:cubicBezTo>
                    <a:cubicBezTo>
                      <a:pt x="99841" y="159287"/>
                      <a:pt x="99321" y="111647"/>
                      <a:pt x="81705" y="58488"/>
                    </a:cubicBezTo>
                    <a:cubicBezTo>
                      <a:pt x="74459" y="36584"/>
                      <a:pt x="69108" y="16033"/>
                      <a:pt x="62633" y="229"/>
                    </a:cubicBezTo>
                    <a:cubicBezTo>
                      <a:pt x="58239" y="146"/>
                      <a:pt x="53866" y="0"/>
                      <a:pt x="49452" y="0"/>
                    </a:cubicBezTo>
                    <a:cubicBezTo>
                      <a:pt x="32732" y="0"/>
                      <a:pt x="16262" y="625"/>
                      <a:pt x="0" y="1749"/>
                    </a:cubicBezTo>
                    <a:cubicBezTo>
                      <a:pt x="187" y="21238"/>
                      <a:pt x="10057" y="48203"/>
                      <a:pt x="20218" y="7885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06" name="Free-form: Shape 1072">
                <a:extLst>
                  <a:ext uri="{FF2B5EF4-FFF2-40B4-BE49-F238E27FC236}">
                    <a16:creationId xmlns:a16="http://schemas.microsoft.com/office/drawing/2014/main" id="{3776EDAA-DE20-D704-E0DE-A9F0FAAFD27B}"/>
                  </a:ext>
                </a:extLst>
              </p:cNvPr>
              <p:cNvSpPr/>
              <p:nvPr/>
            </p:nvSpPr>
            <p:spPr>
              <a:xfrm>
                <a:off x="7226443" y="5272251"/>
                <a:ext cx="89549" cy="149154"/>
              </a:xfrm>
              <a:custGeom>
                <a:avLst/>
                <a:gdLst>
                  <a:gd name="connsiteX0" fmla="*/ 77145 w 89549"/>
                  <a:gd name="connsiteY0" fmla="*/ 148606 h 149154"/>
                  <a:gd name="connsiteX1" fmla="*/ 76000 w 89549"/>
                  <a:gd name="connsiteY1" fmla="*/ 42185 h 149154"/>
                  <a:gd name="connsiteX2" fmla="*/ 62757 w 89549"/>
                  <a:gd name="connsiteY2" fmla="*/ 0 h 149154"/>
                  <a:gd name="connsiteX3" fmla="*/ 0 w 89549"/>
                  <a:gd name="connsiteY3" fmla="*/ 17532 h 149154"/>
                  <a:gd name="connsiteX4" fmla="*/ 14513 w 89549"/>
                  <a:gd name="connsiteY4" fmla="*/ 62549 h 149154"/>
                  <a:gd name="connsiteX5" fmla="*/ 77145 w 89549"/>
                  <a:gd name="connsiteY5" fmla="*/ 148606 h 14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49" h="149154">
                    <a:moveTo>
                      <a:pt x="77145" y="148606"/>
                    </a:moveTo>
                    <a:cubicBezTo>
                      <a:pt x="94115" y="142984"/>
                      <a:pt x="93615" y="95343"/>
                      <a:pt x="76000" y="42185"/>
                    </a:cubicBezTo>
                    <a:cubicBezTo>
                      <a:pt x="71003" y="27110"/>
                      <a:pt x="66922" y="12702"/>
                      <a:pt x="62757" y="0"/>
                    </a:cubicBezTo>
                    <a:cubicBezTo>
                      <a:pt x="41040" y="4852"/>
                      <a:pt x="20073" y="10724"/>
                      <a:pt x="0" y="17532"/>
                    </a:cubicBezTo>
                    <a:cubicBezTo>
                      <a:pt x="3832" y="31150"/>
                      <a:pt x="9141" y="46329"/>
                      <a:pt x="14513" y="62549"/>
                    </a:cubicBezTo>
                    <a:cubicBezTo>
                      <a:pt x="32128" y="115707"/>
                      <a:pt x="60154" y="154249"/>
                      <a:pt x="77145" y="148606"/>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nvGrpSpPr>
            <p:cNvPr id="2143" name="Graphic 4">
              <a:extLst>
                <a:ext uri="{FF2B5EF4-FFF2-40B4-BE49-F238E27FC236}">
                  <a16:creationId xmlns:a16="http://schemas.microsoft.com/office/drawing/2014/main" id="{B0FC01DE-96C5-2C57-083A-642B16834C66}"/>
                </a:ext>
              </a:extLst>
            </p:cNvPr>
            <p:cNvGrpSpPr/>
            <p:nvPr/>
          </p:nvGrpSpPr>
          <p:grpSpPr>
            <a:xfrm>
              <a:off x="5534032" y="5195426"/>
              <a:ext cx="265095" cy="305950"/>
              <a:chOff x="5345350" y="5195426"/>
              <a:chExt cx="265095" cy="305950"/>
            </a:xfrm>
            <a:grpFill/>
          </p:grpSpPr>
          <p:sp>
            <p:nvSpPr>
              <p:cNvPr id="2196" name="Free-form: Shape 1062">
                <a:extLst>
                  <a:ext uri="{FF2B5EF4-FFF2-40B4-BE49-F238E27FC236}">
                    <a16:creationId xmlns:a16="http://schemas.microsoft.com/office/drawing/2014/main" id="{186B4EB0-569B-FE71-1CAA-A8CCCBC56BEB}"/>
                  </a:ext>
                </a:extLst>
              </p:cNvPr>
              <p:cNvSpPr/>
              <p:nvPr/>
            </p:nvSpPr>
            <p:spPr>
              <a:xfrm>
                <a:off x="5393295" y="5195426"/>
                <a:ext cx="80010" cy="86361"/>
              </a:xfrm>
              <a:custGeom>
                <a:avLst/>
                <a:gdLst>
                  <a:gd name="connsiteX0" fmla="*/ 67101 w 80010"/>
                  <a:gd name="connsiteY0" fmla="*/ 86362 h 86361"/>
                  <a:gd name="connsiteX1" fmla="*/ 159 w 80010"/>
                  <a:gd name="connsiteY1" fmla="*/ 9363 h 86361"/>
                  <a:gd name="connsiteX2" fmla="*/ 10174 w 80010"/>
                  <a:gd name="connsiteY2" fmla="*/ 14 h 86361"/>
                  <a:gd name="connsiteX3" fmla="*/ 68371 w 80010"/>
                  <a:gd name="connsiteY3" fmla="*/ 51714 h 86361"/>
                  <a:gd name="connsiteX4" fmla="*/ 80010 w 80010"/>
                  <a:gd name="connsiteY4" fmla="*/ 81198 h 86361"/>
                  <a:gd name="connsiteX5" fmla="*/ 67101 w 80010"/>
                  <a:gd name="connsiteY5" fmla="*/ 86362 h 8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 h="86361">
                    <a:moveTo>
                      <a:pt x="67101" y="86362"/>
                    </a:moveTo>
                    <a:cubicBezTo>
                      <a:pt x="67101" y="86362"/>
                      <a:pt x="43406" y="8113"/>
                      <a:pt x="159" y="9363"/>
                    </a:cubicBezTo>
                    <a:cubicBezTo>
                      <a:pt x="159" y="9363"/>
                      <a:pt x="-2070" y="638"/>
                      <a:pt x="10174" y="14"/>
                    </a:cubicBezTo>
                    <a:cubicBezTo>
                      <a:pt x="20210" y="-486"/>
                      <a:pt x="48340" y="12694"/>
                      <a:pt x="68371" y="51714"/>
                    </a:cubicBezTo>
                    <a:cubicBezTo>
                      <a:pt x="72744" y="60272"/>
                      <a:pt x="76700" y="70038"/>
                      <a:pt x="80010" y="81198"/>
                    </a:cubicBezTo>
                    <a:cubicBezTo>
                      <a:pt x="69974" y="84175"/>
                      <a:pt x="67101" y="86362"/>
                      <a:pt x="67101" y="8636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197" name="Graphic 4">
                <a:extLst>
                  <a:ext uri="{FF2B5EF4-FFF2-40B4-BE49-F238E27FC236}">
                    <a16:creationId xmlns:a16="http://schemas.microsoft.com/office/drawing/2014/main" id="{C425D96E-E4E0-2D85-1038-3C20DB088F74}"/>
                  </a:ext>
                </a:extLst>
              </p:cNvPr>
              <p:cNvGrpSpPr/>
              <p:nvPr/>
            </p:nvGrpSpPr>
            <p:grpSpPr>
              <a:xfrm>
                <a:off x="5345350" y="5219435"/>
                <a:ext cx="265095" cy="281940"/>
                <a:chOff x="5345350" y="5219435"/>
                <a:chExt cx="265095" cy="281940"/>
              </a:xfrm>
              <a:grpFill/>
            </p:grpSpPr>
            <p:sp>
              <p:nvSpPr>
                <p:cNvPr id="2198" name="Free-form: Shape 1064">
                  <a:extLst>
                    <a:ext uri="{FF2B5EF4-FFF2-40B4-BE49-F238E27FC236}">
                      <a16:creationId xmlns:a16="http://schemas.microsoft.com/office/drawing/2014/main" id="{3E8B596B-6D3E-56CA-A1D8-698D8A8DB682}"/>
                    </a:ext>
                  </a:extLst>
                </p:cNvPr>
                <p:cNvSpPr/>
                <p:nvPr/>
              </p:nvSpPr>
              <p:spPr>
                <a:xfrm>
                  <a:off x="5516863" y="5219435"/>
                  <a:ext cx="93582" cy="93565"/>
                </a:xfrm>
                <a:custGeom>
                  <a:avLst/>
                  <a:gdLst>
                    <a:gd name="connsiteX0" fmla="*/ 4271 w 93582"/>
                    <a:gd name="connsiteY0" fmla="*/ 66350 h 93565"/>
                    <a:gd name="connsiteX1" fmla="*/ 27258 w 93582"/>
                    <a:gd name="connsiteY1" fmla="*/ 4280 h 93565"/>
                    <a:gd name="connsiteX2" fmla="*/ 89286 w 93582"/>
                    <a:gd name="connsiteY2" fmla="*/ 27247 h 93565"/>
                    <a:gd name="connsiteX3" fmla="*/ 66340 w 93582"/>
                    <a:gd name="connsiteY3" fmla="*/ 89275 h 93565"/>
                    <a:gd name="connsiteX4" fmla="*/ 4271 w 93582"/>
                    <a:gd name="connsiteY4" fmla="*/ 66350 h 9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82" h="93565">
                      <a:moveTo>
                        <a:pt x="4271" y="66350"/>
                      </a:moveTo>
                      <a:cubicBezTo>
                        <a:pt x="-6494" y="42884"/>
                        <a:pt x="3792" y="15066"/>
                        <a:pt x="27258" y="4280"/>
                      </a:cubicBezTo>
                      <a:cubicBezTo>
                        <a:pt x="50704" y="-6506"/>
                        <a:pt x="78501" y="3801"/>
                        <a:pt x="89286" y="27247"/>
                      </a:cubicBezTo>
                      <a:cubicBezTo>
                        <a:pt x="100093" y="50734"/>
                        <a:pt x="89807" y="78489"/>
                        <a:pt x="66340" y="89275"/>
                      </a:cubicBezTo>
                      <a:cubicBezTo>
                        <a:pt x="42875" y="100061"/>
                        <a:pt x="15078" y="89816"/>
                        <a:pt x="4271" y="6635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99" name="Free-form: Shape 1065">
                  <a:extLst>
                    <a:ext uri="{FF2B5EF4-FFF2-40B4-BE49-F238E27FC236}">
                      <a16:creationId xmlns:a16="http://schemas.microsoft.com/office/drawing/2014/main" id="{F0FEE963-5E00-C2EA-F132-562D6581A8EC}"/>
                    </a:ext>
                  </a:extLst>
                </p:cNvPr>
                <p:cNvSpPr/>
                <p:nvPr/>
              </p:nvSpPr>
              <p:spPr>
                <a:xfrm>
                  <a:off x="5430373" y="5259226"/>
                  <a:ext cx="93548" cy="93565"/>
                </a:xfrm>
                <a:custGeom>
                  <a:avLst/>
                  <a:gdLst>
                    <a:gd name="connsiteX0" fmla="*/ 27212 w 93548"/>
                    <a:gd name="connsiteY0" fmla="*/ 4280 h 93565"/>
                    <a:gd name="connsiteX1" fmla="*/ 89262 w 93548"/>
                    <a:gd name="connsiteY1" fmla="*/ 27247 h 93565"/>
                    <a:gd name="connsiteX2" fmla="*/ 66315 w 93548"/>
                    <a:gd name="connsiteY2" fmla="*/ 89275 h 93565"/>
                    <a:gd name="connsiteX3" fmla="*/ 4288 w 93548"/>
                    <a:gd name="connsiteY3" fmla="*/ 66329 h 93565"/>
                    <a:gd name="connsiteX4" fmla="*/ 27212 w 93548"/>
                    <a:gd name="connsiteY4" fmla="*/ 4280 h 9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48" h="93565">
                      <a:moveTo>
                        <a:pt x="27212" y="4280"/>
                      </a:moveTo>
                      <a:cubicBezTo>
                        <a:pt x="50679" y="-6506"/>
                        <a:pt x="78455" y="3801"/>
                        <a:pt x="89262" y="27247"/>
                      </a:cubicBezTo>
                      <a:cubicBezTo>
                        <a:pt x="100047" y="50733"/>
                        <a:pt x="89782" y="78489"/>
                        <a:pt x="66315" y="89275"/>
                      </a:cubicBezTo>
                      <a:cubicBezTo>
                        <a:pt x="42850" y="100061"/>
                        <a:pt x="15094" y="89816"/>
                        <a:pt x="4288" y="66329"/>
                      </a:cubicBezTo>
                      <a:cubicBezTo>
                        <a:pt x="-6498" y="42884"/>
                        <a:pt x="3767" y="15086"/>
                        <a:pt x="27212" y="428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00" name="Free-form: Shape 1066">
                  <a:extLst>
                    <a:ext uri="{FF2B5EF4-FFF2-40B4-BE49-F238E27FC236}">
                      <a16:creationId xmlns:a16="http://schemas.microsoft.com/office/drawing/2014/main" id="{AB03BEC6-2770-456D-EE2D-0DA736D4FF0D}"/>
                    </a:ext>
                  </a:extLst>
                </p:cNvPr>
                <p:cNvSpPr/>
                <p:nvPr/>
              </p:nvSpPr>
              <p:spPr>
                <a:xfrm>
                  <a:off x="5345350" y="5298326"/>
                  <a:ext cx="168493" cy="148503"/>
                </a:xfrm>
                <a:custGeom>
                  <a:avLst/>
                  <a:gdLst>
                    <a:gd name="connsiteX0" fmla="*/ 4274 w 168493"/>
                    <a:gd name="connsiteY0" fmla="*/ 66333 h 148503"/>
                    <a:gd name="connsiteX1" fmla="*/ 27261 w 168493"/>
                    <a:gd name="connsiteY1" fmla="*/ 4284 h 148503"/>
                    <a:gd name="connsiteX2" fmla="*/ 89311 w 168493"/>
                    <a:gd name="connsiteY2" fmla="*/ 27229 h 148503"/>
                    <a:gd name="connsiteX3" fmla="*/ 87270 w 168493"/>
                    <a:gd name="connsiteY3" fmla="*/ 70039 h 148503"/>
                    <a:gd name="connsiteX4" fmla="*/ 102178 w 168493"/>
                    <a:gd name="connsiteY4" fmla="*/ 59233 h 148503"/>
                    <a:gd name="connsiteX5" fmla="*/ 164207 w 168493"/>
                    <a:gd name="connsiteY5" fmla="*/ 82178 h 148503"/>
                    <a:gd name="connsiteX6" fmla="*/ 141261 w 168493"/>
                    <a:gd name="connsiteY6" fmla="*/ 144207 h 148503"/>
                    <a:gd name="connsiteX7" fmla="*/ 79191 w 168493"/>
                    <a:gd name="connsiteY7" fmla="*/ 121282 h 148503"/>
                    <a:gd name="connsiteX8" fmla="*/ 81211 w 168493"/>
                    <a:gd name="connsiteY8" fmla="*/ 78452 h 148503"/>
                    <a:gd name="connsiteX9" fmla="*/ 66344 w 168493"/>
                    <a:gd name="connsiteY9" fmla="*/ 89279 h 148503"/>
                    <a:gd name="connsiteX10" fmla="*/ 4274 w 168493"/>
                    <a:gd name="connsiteY10" fmla="*/ 66333 h 14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93" h="148503">
                      <a:moveTo>
                        <a:pt x="4274" y="66333"/>
                      </a:moveTo>
                      <a:cubicBezTo>
                        <a:pt x="-6491" y="42888"/>
                        <a:pt x="3774" y="15091"/>
                        <a:pt x="27261" y="4284"/>
                      </a:cubicBezTo>
                      <a:cubicBezTo>
                        <a:pt x="50727" y="-6502"/>
                        <a:pt x="78525" y="3784"/>
                        <a:pt x="89311" y="27229"/>
                      </a:cubicBezTo>
                      <a:cubicBezTo>
                        <a:pt x="95869" y="41534"/>
                        <a:pt x="94557" y="57359"/>
                        <a:pt x="87270" y="70039"/>
                      </a:cubicBezTo>
                      <a:cubicBezTo>
                        <a:pt x="91351" y="65646"/>
                        <a:pt x="96307" y="61919"/>
                        <a:pt x="102178" y="59233"/>
                      </a:cubicBezTo>
                      <a:cubicBezTo>
                        <a:pt x="125624" y="48447"/>
                        <a:pt x="153400" y="58691"/>
                        <a:pt x="164207" y="82178"/>
                      </a:cubicBezTo>
                      <a:cubicBezTo>
                        <a:pt x="174992" y="105624"/>
                        <a:pt x="164727" y="133421"/>
                        <a:pt x="141261" y="144207"/>
                      </a:cubicBezTo>
                      <a:cubicBezTo>
                        <a:pt x="117753" y="155014"/>
                        <a:pt x="89998" y="144727"/>
                        <a:pt x="79191" y="121282"/>
                      </a:cubicBezTo>
                      <a:cubicBezTo>
                        <a:pt x="72612" y="106956"/>
                        <a:pt x="73944" y="91132"/>
                        <a:pt x="81211" y="78452"/>
                      </a:cubicBezTo>
                      <a:cubicBezTo>
                        <a:pt x="77129" y="82907"/>
                        <a:pt x="72132" y="86593"/>
                        <a:pt x="66344" y="89279"/>
                      </a:cubicBezTo>
                      <a:cubicBezTo>
                        <a:pt x="42857" y="100064"/>
                        <a:pt x="15101" y="89820"/>
                        <a:pt x="4274" y="66333"/>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01" name="Free-form: Shape 1067">
                  <a:extLst>
                    <a:ext uri="{FF2B5EF4-FFF2-40B4-BE49-F238E27FC236}">
                      <a16:creationId xmlns:a16="http://schemas.microsoft.com/office/drawing/2014/main" id="{63793D6E-7D71-4C99-2985-71B44E766CE5}"/>
                    </a:ext>
                  </a:extLst>
                </p:cNvPr>
                <p:cNvSpPr/>
                <p:nvPr/>
              </p:nvSpPr>
              <p:spPr>
                <a:xfrm>
                  <a:off x="5506793" y="5313477"/>
                  <a:ext cx="93548" cy="93551"/>
                </a:xfrm>
                <a:custGeom>
                  <a:avLst/>
                  <a:gdLst>
                    <a:gd name="connsiteX0" fmla="*/ 4284 w 93548"/>
                    <a:gd name="connsiteY0" fmla="*/ 66319 h 93551"/>
                    <a:gd name="connsiteX1" fmla="*/ 27229 w 93548"/>
                    <a:gd name="connsiteY1" fmla="*/ 4290 h 93551"/>
                    <a:gd name="connsiteX2" fmla="*/ 89258 w 93548"/>
                    <a:gd name="connsiteY2" fmla="*/ 27237 h 93551"/>
                    <a:gd name="connsiteX3" fmla="*/ 66312 w 93548"/>
                    <a:gd name="connsiteY3" fmla="*/ 89264 h 93551"/>
                    <a:gd name="connsiteX4" fmla="*/ 4284 w 93548"/>
                    <a:gd name="connsiteY4" fmla="*/ 66319 h 9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48" h="93551">
                      <a:moveTo>
                        <a:pt x="4284" y="66319"/>
                      </a:moveTo>
                      <a:cubicBezTo>
                        <a:pt x="-6502" y="42853"/>
                        <a:pt x="3784" y="15097"/>
                        <a:pt x="27229" y="4290"/>
                      </a:cubicBezTo>
                      <a:cubicBezTo>
                        <a:pt x="50717" y="-6495"/>
                        <a:pt x="78451" y="3749"/>
                        <a:pt x="89258" y="27237"/>
                      </a:cubicBezTo>
                      <a:cubicBezTo>
                        <a:pt x="100043" y="50702"/>
                        <a:pt x="89799" y="78458"/>
                        <a:pt x="66312" y="89264"/>
                      </a:cubicBezTo>
                      <a:cubicBezTo>
                        <a:pt x="42846" y="100050"/>
                        <a:pt x="15070" y="89785"/>
                        <a:pt x="4284" y="6631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02" name="Free-form: Shape 1068">
                  <a:extLst>
                    <a:ext uri="{FF2B5EF4-FFF2-40B4-BE49-F238E27FC236}">
                      <a16:creationId xmlns:a16="http://schemas.microsoft.com/office/drawing/2014/main" id="{C285213C-F2C5-1386-52C8-1858690FCADD}"/>
                    </a:ext>
                  </a:extLst>
                </p:cNvPr>
                <p:cNvSpPr/>
                <p:nvPr/>
              </p:nvSpPr>
              <p:spPr>
                <a:xfrm>
                  <a:off x="5496857" y="5407822"/>
                  <a:ext cx="93533" cy="93554"/>
                </a:xfrm>
                <a:custGeom>
                  <a:avLst/>
                  <a:gdLst>
                    <a:gd name="connsiteX0" fmla="*/ 27233 w 93533"/>
                    <a:gd name="connsiteY0" fmla="*/ 4290 h 93554"/>
                    <a:gd name="connsiteX1" fmla="*/ 89240 w 93533"/>
                    <a:gd name="connsiteY1" fmla="*/ 27257 h 93554"/>
                    <a:gd name="connsiteX2" fmla="*/ 66316 w 93533"/>
                    <a:gd name="connsiteY2" fmla="*/ 89264 h 93554"/>
                    <a:gd name="connsiteX3" fmla="*/ 4287 w 93533"/>
                    <a:gd name="connsiteY3" fmla="*/ 66318 h 93554"/>
                    <a:gd name="connsiteX4" fmla="*/ 27233 w 93533"/>
                    <a:gd name="connsiteY4" fmla="*/ 4290 h 9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33" h="93554">
                      <a:moveTo>
                        <a:pt x="27233" y="4290"/>
                      </a:moveTo>
                      <a:cubicBezTo>
                        <a:pt x="50657" y="-6496"/>
                        <a:pt x="78434" y="3749"/>
                        <a:pt x="89240" y="27257"/>
                      </a:cubicBezTo>
                      <a:cubicBezTo>
                        <a:pt x="100047" y="50723"/>
                        <a:pt x="89740" y="78478"/>
                        <a:pt x="66316" y="89264"/>
                      </a:cubicBezTo>
                      <a:cubicBezTo>
                        <a:pt x="42849" y="100050"/>
                        <a:pt x="15093" y="89805"/>
                        <a:pt x="4287" y="66318"/>
                      </a:cubicBezTo>
                      <a:cubicBezTo>
                        <a:pt x="-6499" y="42832"/>
                        <a:pt x="3767" y="15076"/>
                        <a:pt x="27233" y="429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grpSp>
          <p:nvGrpSpPr>
            <p:cNvPr id="2144" name="Graphic 4">
              <a:extLst>
                <a:ext uri="{FF2B5EF4-FFF2-40B4-BE49-F238E27FC236}">
                  <a16:creationId xmlns:a16="http://schemas.microsoft.com/office/drawing/2014/main" id="{0CFCB310-8A70-714B-2A14-2086B2B79D58}"/>
                </a:ext>
              </a:extLst>
            </p:cNvPr>
            <p:cNvGrpSpPr/>
            <p:nvPr/>
          </p:nvGrpSpPr>
          <p:grpSpPr>
            <a:xfrm>
              <a:off x="5689462" y="5275015"/>
              <a:ext cx="269063" cy="331059"/>
              <a:chOff x="5500780" y="5275015"/>
              <a:chExt cx="269063" cy="331059"/>
            </a:xfrm>
            <a:grpFill/>
          </p:grpSpPr>
          <p:sp>
            <p:nvSpPr>
              <p:cNvPr id="2189" name="Free-form: Shape 1055">
                <a:extLst>
                  <a:ext uri="{FF2B5EF4-FFF2-40B4-BE49-F238E27FC236}">
                    <a16:creationId xmlns:a16="http://schemas.microsoft.com/office/drawing/2014/main" id="{1EF38483-F820-33E1-D608-0EFCD00DA685}"/>
                  </a:ext>
                </a:extLst>
              </p:cNvPr>
              <p:cNvSpPr/>
              <p:nvPr/>
            </p:nvSpPr>
            <p:spPr>
              <a:xfrm>
                <a:off x="5640505" y="5275015"/>
                <a:ext cx="33321" cy="110527"/>
              </a:xfrm>
              <a:custGeom>
                <a:avLst/>
                <a:gdLst>
                  <a:gd name="connsiteX0" fmla="*/ 0 w 33321"/>
                  <a:gd name="connsiteY0" fmla="*/ 104760 h 110527"/>
                  <a:gd name="connsiteX1" fmla="*/ 9495 w 33321"/>
                  <a:gd name="connsiteY1" fmla="*/ 3149 h 110527"/>
                  <a:gd name="connsiteX2" fmla="*/ 23175 w 33321"/>
                  <a:gd name="connsiteY2" fmla="*/ 3961 h 110527"/>
                  <a:gd name="connsiteX3" fmla="*/ 25944 w 33321"/>
                  <a:gd name="connsiteY3" fmla="*/ 81752 h 110527"/>
                  <a:gd name="connsiteX4" fmla="*/ 12660 w 33321"/>
                  <a:gd name="connsiteY4" fmla="*/ 110528 h 110527"/>
                  <a:gd name="connsiteX5" fmla="*/ 0 w 33321"/>
                  <a:gd name="connsiteY5" fmla="*/ 104760 h 11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21" h="110527">
                    <a:moveTo>
                      <a:pt x="0" y="104760"/>
                    </a:moveTo>
                    <a:cubicBezTo>
                      <a:pt x="0" y="104760"/>
                      <a:pt x="40249" y="33591"/>
                      <a:pt x="9495" y="3149"/>
                    </a:cubicBezTo>
                    <a:cubicBezTo>
                      <a:pt x="9495" y="3149"/>
                      <a:pt x="14263" y="-4450"/>
                      <a:pt x="23175" y="3961"/>
                    </a:cubicBezTo>
                    <a:cubicBezTo>
                      <a:pt x="30463" y="10874"/>
                      <a:pt x="40353" y="40316"/>
                      <a:pt x="25944" y="81752"/>
                    </a:cubicBezTo>
                    <a:cubicBezTo>
                      <a:pt x="22779" y="90830"/>
                      <a:pt x="18448" y="100430"/>
                      <a:pt x="12660" y="110528"/>
                    </a:cubicBezTo>
                    <a:cubicBezTo>
                      <a:pt x="3560" y="105322"/>
                      <a:pt x="0" y="104760"/>
                      <a:pt x="0" y="10476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190" name="Graphic 4">
                <a:extLst>
                  <a:ext uri="{FF2B5EF4-FFF2-40B4-BE49-F238E27FC236}">
                    <a16:creationId xmlns:a16="http://schemas.microsoft.com/office/drawing/2014/main" id="{FAFE645E-B451-0D28-03B8-C9F824D603A3}"/>
                  </a:ext>
                </a:extLst>
              </p:cNvPr>
              <p:cNvGrpSpPr/>
              <p:nvPr/>
            </p:nvGrpSpPr>
            <p:grpSpPr>
              <a:xfrm>
                <a:off x="5500780" y="5327335"/>
                <a:ext cx="269063" cy="278739"/>
                <a:chOff x="5500780" y="5327335"/>
                <a:chExt cx="269063" cy="278739"/>
              </a:xfrm>
              <a:grpFill/>
            </p:grpSpPr>
            <p:sp>
              <p:nvSpPr>
                <p:cNvPr id="2191" name="Free-form: Shape 1057">
                  <a:extLst>
                    <a:ext uri="{FF2B5EF4-FFF2-40B4-BE49-F238E27FC236}">
                      <a16:creationId xmlns:a16="http://schemas.microsoft.com/office/drawing/2014/main" id="{44CD6F99-DD32-37BB-2A5D-A2FDC6A4A960}"/>
                    </a:ext>
                  </a:extLst>
                </p:cNvPr>
                <p:cNvSpPr/>
                <p:nvPr/>
              </p:nvSpPr>
              <p:spPr>
                <a:xfrm>
                  <a:off x="5676261" y="5396931"/>
                  <a:ext cx="93582" cy="93580"/>
                </a:xfrm>
                <a:custGeom>
                  <a:avLst/>
                  <a:gdLst>
                    <a:gd name="connsiteX0" fmla="*/ 3306 w 93582"/>
                    <a:gd name="connsiteY0" fmla="*/ 29548 h 93580"/>
                    <a:gd name="connsiteX1" fmla="*/ 64064 w 93582"/>
                    <a:gd name="connsiteY1" fmla="*/ 3312 h 93580"/>
                    <a:gd name="connsiteX2" fmla="*/ 90279 w 93582"/>
                    <a:gd name="connsiteY2" fmla="*/ 64029 h 93580"/>
                    <a:gd name="connsiteX3" fmla="*/ 29583 w 93582"/>
                    <a:gd name="connsiteY3" fmla="*/ 90264 h 93580"/>
                    <a:gd name="connsiteX4" fmla="*/ 3306 w 93582"/>
                    <a:gd name="connsiteY4" fmla="*/ 29548 h 9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82" h="93580">
                      <a:moveTo>
                        <a:pt x="3306" y="29548"/>
                      </a:moveTo>
                      <a:cubicBezTo>
                        <a:pt x="12842" y="5540"/>
                        <a:pt x="40077" y="-6225"/>
                        <a:pt x="64064" y="3312"/>
                      </a:cubicBezTo>
                      <a:cubicBezTo>
                        <a:pt x="88051" y="12806"/>
                        <a:pt x="99795" y="40042"/>
                        <a:pt x="90279" y="64029"/>
                      </a:cubicBezTo>
                      <a:cubicBezTo>
                        <a:pt x="80763" y="88078"/>
                        <a:pt x="53570" y="99800"/>
                        <a:pt x="29583" y="90264"/>
                      </a:cubicBezTo>
                      <a:cubicBezTo>
                        <a:pt x="5575" y="80748"/>
                        <a:pt x="-6231" y="53555"/>
                        <a:pt x="3306" y="2954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92" name="Free-form: Shape 1058">
                  <a:extLst>
                    <a:ext uri="{FF2B5EF4-FFF2-40B4-BE49-F238E27FC236}">
                      <a16:creationId xmlns:a16="http://schemas.microsoft.com/office/drawing/2014/main" id="{DA3A3BD0-F70C-6385-EEB5-543289D58F7C}"/>
                    </a:ext>
                  </a:extLst>
                </p:cNvPr>
                <p:cNvSpPr/>
                <p:nvPr/>
              </p:nvSpPr>
              <p:spPr>
                <a:xfrm>
                  <a:off x="5587783" y="5361828"/>
                  <a:ext cx="93546" cy="93567"/>
                </a:xfrm>
                <a:custGeom>
                  <a:avLst/>
                  <a:gdLst>
                    <a:gd name="connsiteX0" fmla="*/ 64007 w 93546"/>
                    <a:gd name="connsiteY0" fmla="*/ 3289 h 93567"/>
                    <a:gd name="connsiteX1" fmla="*/ 90243 w 93546"/>
                    <a:gd name="connsiteY1" fmla="*/ 64026 h 93567"/>
                    <a:gd name="connsiteX2" fmla="*/ 29526 w 93546"/>
                    <a:gd name="connsiteY2" fmla="*/ 90262 h 93567"/>
                    <a:gd name="connsiteX3" fmla="*/ 3312 w 93546"/>
                    <a:gd name="connsiteY3" fmla="*/ 29545 h 93567"/>
                    <a:gd name="connsiteX4" fmla="*/ 64007 w 93546"/>
                    <a:gd name="connsiteY4" fmla="*/ 3289 h 93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46" h="93567">
                      <a:moveTo>
                        <a:pt x="64007" y="3289"/>
                      </a:moveTo>
                      <a:cubicBezTo>
                        <a:pt x="88015" y="12825"/>
                        <a:pt x="99759" y="40019"/>
                        <a:pt x="90243" y="64026"/>
                      </a:cubicBezTo>
                      <a:cubicBezTo>
                        <a:pt x="80707" y="88055"/>
                        <a:pt x="53534" y="99778"/>
                        <a:pt x="29526" y="90262"/>
                      </a:cubicBezTo>
                      <a:cubicBezTo>
                        <a:pt x="5540" y="80726"/>
                        <a:pt x="-6224" y="53574"/>
                        <a:pt x="3312" y="29545"/>
                      </a:cubicBezTo>
                      <a:cubicBezTo>
                        <a:pt x="12807" y="5558"/>
                        <a:pt x="40020" y="-6206"/>
                        <a:pt x="64007" y="328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93" name="Free-form: Shape 1059">
                  <a:extLst>
                    <a:ext uri="{FF2B5EF4-FFF2-40B4-BE49-F238E27FC236}">
                      <a16:creationId xmlns:a16="http://schemas.microsoft.com/office/drawing/2014/main" id="{F3F486C2-025D-6434-0ED2-1EAE3FEE3D1D}"/>
                    </a:ext>
                  </a:extLst>
                </p:cNvPr>
                <p:cNvSpPr/>
                <p:nvPr/>
              </p:nvSpPr>
              <p:spPr>
                <a:xfrm>
                  <a:off x="5500780" y="5327335"/>
                  <a:ext cx="105587" cy="185683"/>
                </a:xfrm>
                <a:custGeom>
                  <a:avLst/>
                  <a:gdLst>
                    <a:gd name="connsiteX0" fmla="*/ 3300 w 105587"/>
                    <a:gd name="connsiteY0" fmla="*/ 29536 h 185683"/>
                    <a:gd name="connsiteX1" fmla="*/ 64058 w 105587"/>
                    <a:gd name="connsiteY1" fmla="*/ 3300 h 185683"/>
                    <a:gd name="connsiteX2" fmla="*/ 90315 w 105587"/>
                    <a:gd name="connsiteY2" fmla="*/ 64038 h 185683"/>
                    <a:gd name="connsiteX3" fmla="*/ 57916 w 105587"/>
                    <a:gd name="connsiteY3" fmla="*/ 92126 h 185683"/>
                    <a:gd name="connsiteX4" fmla="*/ 76051 w 105587"/>
                    <a:gd name="connsiteY4" fmla="*/ 95458 h 185683"/>
                    <a:gd name="connsiteX5" fmla="*/ 102287 w 105587"/>
                    <a:gd name="connsiteY5" fmla="*/ 156154 h 185683"/>
                    <a:gd name="connsiteX6" fmla="*/ 41571 w 105587"/>
                    <a:gd name="connsiteY6" fmla="*/ 182369 h 185683"/>
                    <a:gd name="connsiteX7" fmla="*/ 15293 w 105587"/>
                    <a:gd name="connsiteY7" fmla="*/ 121652 h 185683"/>
                    <a:gd name="connsiteX8" fmla="*/ 47651 w 105587"/>
                    <a:gd name="connsiteY8" fmla="*/ 93542 h 185683"/>
                    <a:gd name="connsiteX9" fmla="*/ 29577 w 105587"/>
                    <a:gd name="connsiteY9" fmla="*/ 90252 h 185683"/>
                    <a:gd name="connsiteX10" fmla="*/ 3300 w 105587"/>
                    <a:gd name="connsiteY10" fmla="*/ 29536 h 18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587" h="185683">
                      <a:moveTo>
                        <a:pt x="3300" y="29536"/>
                      </a:moveTo>
                      <a:cubicBezTo>
                        <a:pt x="12816" y="5549"/>
                        <a:pt x="40030" y="-6215"/>
                        <a:pt x="64058" y="3300"/>
                      </a:cubicBezTo>
                      <a:cubicBezTo>
                        <a:pt x="88066" y="12837"/>
                        <a:pt x="99809" y="40051"/>
                        <a:pt x="90315" y="64038"/>
                      </a:cubicBezTo>
                      <a:cubicBezTo>
                        <a:pt x="84484" y="78655"/>
                        <a:pt x="72137" y="88649"/>
                        <a:pt x="57916" y="92126"/>
                      </a:cubicBezTo>
                      <a:cubicBezTo>
                        <a:pt x="63933" y="92043"/>
                        <a:pt x="70034" y="93064"/>
                        <a:pt x="76051" y="95458"/>
                      </a:cubicBezTo>
                      <a:cubicBezTo>
                        <a:pt x="100038" y="104953"/>
                        <a:pt x="111803" y="132125"/>
                        <a:pt x="102287" y="156154"/>
                      </a:cubicBezTo>
                      <a:cubicBezTo>
                        <a:pt x="92750" y="180161"/>
                        <a:pt x="65557" y="191905"/>
                        <a:pt x="41571" y="182369"/>
                      </a:cubicBezTo>
                      <a:cubicBezTo>
                        <a:pt x="17522" y="172853"/>
                        <a:pt x="5778" y="145660"/>
                        <a:pt x="15293" y="121652"/>
                      </a:cubicBezTo>
                      <a:cubicBezTo>
                        <a:pt x="21103" y="107014"/>
                        <a:pt x="33471" y="97040"/>
                        <a:pt x="47651" y="93542"/>
                      </a:cubicBezTo>
                      <a:cubicBezTo>
                        <a:pt x="41612" y="93667"/>
                        <a:pt x="35490" y="92605"/>
                        <a:pt x="29577" y="90252"/>
                      </a:cubicBezTo>
                      <a:cubicBezTo>
                        <a:pt x="5549" y="80737"/>
                        <a:pt x="-6216" y="53564"/>
                        <a:pt x="3300" y="29536"/>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94" name="Free-form: Shape 1060">
                  <a:extLst>
                    <a:ext uri="{FF2B5EF4-FFF2-40B4-BE49-F238E27FC236}">
                      <a16:creationId xmlns:a16="http://schemas.microsoft.com/office/drawing/2014/main" id="{2E9F3D4E-B732-047F-948C-2096E701B2EC}"/>
                    </a:ext>
                  </a:extLst>
                </p:cNvPr>
                <p:cNvSpPr/>
                <p:nvPr/>
              </p:nvSpPr>
              <p:spPr>
                <a:xfrm>
                  <a:off x="5601296" y="5454572"/>
                  <a:ext cx="93560" cy="93548"/>
                </a:xfrm>
                <a:custGeom>
                  <a:avLst/>
                  <a:gdLst>
                    <a:gd name="connsiteX0" fmla="*/ 3312 w 93560"/>
                    <a:gd name="connsiteY0" fmla="*/ 29542 h 93548"/>
                    <a:gd name="connsiteX1" fmla="*/ 64028 w 93560"/>
                    <a:gd name="connsiteY1" fmla="*/ 3306 h 93548"/>
                    <a:gd name="connsiteX2" fmla="*/ 90243 w 93560"/>
                    <a:gd name="connsiteY2" fmla="*/ 64002 h 93548"/>
                    <a:gd name="connsiteX3" fmla="*/ 29548 w 93560"/>
                    <a:gd name="connsiteY3" fmla="*/ 90237 h 93548"/>
                    <a:gd name="connsiteX4" fmla="*/ 3312 w 93560"/>
                    <a:gd name="connsiteY4" fmla="*/ 29542 h 9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60" h="93548">
                      <a:moveTo>
                        <a:pt x="3312" y="29542"/>
                      </a:moveTo>
                      <a:cubicBezTo>
                        <a:pt x="12848" y="5513"/>
                        <a:pt x="40021" y="-6210"/>
                        <a:pt x="64028" y="3306"/>
                      </a:cubicBezTo>
                      <a:cubicBezTo>
                        <a:pt x="88057" y="12842"/>
                        <a:pt x="99779" y="39994"/>
                        <a:pt x="90243" y="64002"/>
                      </a:cubicBezTo>
                      <a:cubicBezTo>
                        <a:pt x="80727" y="88009"/>
                        <a:pt x="53576" y="99773"/>
                        <a:pt x="29548" y="90237"/>
                      </a:cubicBezTo>
                      <a:cubicBezTo>
                        <a:pt x="5540" y="80721"/>
                        <a:pt x="-6225" y="53528"/>
                        <a:pt x="3312" y="2954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95" name="Free-form: Shape 1061">
                  <a:extLst>
                    <a:ext uri="{FF2B5EF4-FFF2-40B4-BE49-F238E27FC236}">
                      <a16:creationId xmlns:a16="http://schemas.microsoft.com/office/drawing/2014/main" id="{D1B1E6EB-7897-93CA-EAC6-02B6A3A2DDA8}"/>
                    </a:ext>
                  </a:extLst>
                </p:cNvPr>
                <p:cNvSpPr/>
                <p:nvPr/>
              </p:nvSpPr>
              <p:spPr>
                <a:xfrm>
                  <a:off x="5526198" y="5512511"/>
                  <a:ext cx="93530" cy="93563"/>
                </a:xfrm>
                <a:custGeom>
                  <a:avLst/>
                  <a:gdLst>
                    <a:gd name="connsiteX0" fmla="*/ 64022 w 93530"/>
                    <a:gd name="connsiteY0" fmla="*/ 3314 h 93563"/>
                    <a:gd name="connsiteX1" fmla="*/ 90216 w 93530"/>
                    <a:gd name="connsiteY1" fmla="*/ 64031 h 93563"/>
                    <a:gd name="connsiteX2" fmla="*/ 29541 w 93530"/>
                    <a:gd name="connsiteY2" fmla="*/ 90267 h 93563"/>
                    <a:gd name="connsiteX3" fmla="*/ 3306 w 93530"/>
                    <a:gd name="connsiteY3" fmla="*/ 29550 h 93563"/>
                    <a:gd name="connsiteX4" fmla="*/ 64022 w 93530"/>
                    <a:gd name="connsiteY4" fmla="*/ 3314 h 9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30" h="93563">
                      <a:moveTo>
                        <a:pt x="64022" y="3314"/>
                      </a:moveTo>
                      <a:cubicBezTo>
                        <a:pt x="88009" y="12809"/>
                        <a:pt x="99752" y="39982"/>
                        <a:pt x="90216" y="64031"/>
                      </a:cubicBezTo>
                      <a:cubicBezTo>
                        <a:pt x="80700" y="88059"/>
                        <a:pt x="53507" y="99761"/>
                        <a:pt x="29541" y="90267"/>
                      </a:cubicBezTo>
                      <a:cubicBezTo>
                        <a:pt x="5513" y="80730"/>
                        <a:pt x="-6210" y="53578"/>
                        <a:pt x="3306" y="29550"/>
                      </a:cubicBezTo>
                      <a:cubicBezTo>
                        <a:pt x="12842" y="5522"/>
                        <a:pt x="40015" y="-6222"/>
                        <a:pt x="64022" y="331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grpSp>
          <p:nvGrpSpPr>
            <p:cNvPr id="2145" name="Graphic 4">
              <a:extLst>
                <a:ext uri="{FF2B5EF4-FFF2-40B4-BE49-F238E27FC236}">
                  <a16:creationId xmlns:a16="http://schemas.microsoft.com/office/drawing/2014/main" id="{C6138F8C-1109-14B0-50E9-EE5E75699514}"/>
                </a:ext>
              </a:extLst>
            </p:cNvPr>
            <p:cNvGrpSpPr/>
            <p:nvPr/>
          </p:nvGrpSpPr>
          <p:grpSpPr>
            <a:xfrm>
              <a:off x="5458427" y="5302680"/>
              <a:ext cx="265095" cy="305970"/>
              <a:chOff x="5269745" y="5302680"/>
              <a:chExt cx="265095" cy="305970"/>
            </a:xfrm>
            <a:grpFill/>
          </p:grpSpPr>
          <p:sp>
            <p:nvSpPr>
              <p:cNvPr id="2182" name="Free-form: Shape 1048">
                <a:extLst>
                  <a:ext uri="{FF2B5EF4-FFF2-40B4-BE49-F238E27FC236}">
                    <a16:creationId xmlns:a16="http://schemas.microsoft.com/office/drawing/2014/main" id="{2C0EDCC0-BFD3-A2B3-C9CB-699C6B2F2B25}"/>
                  </a:ext>
                </a:extLst>
              </p:cNvPr>
              <p:cNvSpPr/>
              <p:nvPr/>
            </p:nvSpPr>
            <p:spPr>
              <a:xfrm>
                <a:off x="5406884" y="5302680"/>
                <a:ext cx="80010" cy="86381"/>
              </a:xfrm>
              <a:custGeom>
                <a:avLst/>
                <a:gdLst>
                  <a:gd name="connsiteX0" fmla="*/ 12909 w 80010"/>
                  <a:gd name="connsiteY0" fmla="*/ 86382 h 86381"/>
                  <a:gd name="connsiteX1" fmla="*/ 79852 w 80010"/>
                  <a:gd name="connsiteY1" fmla="*/ 9362 h 86381"/>
                  <a:gd name="connsiteX2" fmla="*/ 69837 w 80010"/>
                  <a:gd name="connsiteY2" fmla="*/ 13 h 86381"/>
                  <a:gd name="connsiteX3" fmla="*/ 11639 w 80010"/>
                  <a:gd name="connsiteY3" fmla="*/ 51734 h 86381"/>
                  <a:gd name="connsiteX4" fmla="*/ 0 w 80010"/>
                  <a:gd name="connsiteY4" fmla="*/ 81218 h 86381"/>
                  <a:gd name="connsiteX5" fmla="*/ 12909 w 80010"/>
                  <a:gd name="connsiteY5" fmla="*/ 86382 h 8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 h="86381">
                    <a:moveTo>
                      <a:pt x="12909" y="86382"/>
                    </a:moveTo>
                    <a:cubicBezTo>
                      <a:pt x="12909" y="86382"/>
                      <a:pt x="36605" y="8133"/>
                      <a:pt x="79852" y="9362"/>
                    </a:cubicBezTo>
                    <a:cubicBezTo>
                      <a:pt x="79852" y="9362"/>
                      <a:pt x="82079" y="658"/>
                      <a:pt x="69837" y="13"/>
                    </a:cubicBezTo>
                    <a:cubicBezTo>
                      <a:pt x="59801" y="-467"/>
                      <a:pt x="31670" y="12693"/>
                      <a:pt x="11639" y="51734"/>
                    </a:cubicBezTo>
                    <a:cubicBezTo>
                      <a:pt x="7267" y="60292"/>
                      <a:pt x="3311" y="70058"/>
                      <a:pt x="0" y="81218"/>
                    </a:cubicBezTo>
                    <a:cubicBezTo>
                      <a:pt x="10036" y="84195"/>
                      <a:pt x="12909" y="86382"/>
                      <a:pt x="12909" y="8638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183" name="Graphic 4">
                <a:extLst>
                  <a:ext uri="{FF2B5EF4-FFF2-40B4-BE49-F238E27FC236}">
                    <a16:creationId xmlns:a16="http://schemas.microsoft.com/office/drawing/2014/main" id="{7802C891-A089-3190-1266-BCB5594B47D8}"/>
                  </a:ext>
                </a:extLst>
              </p:cNvPr>
              <p:cNvGrpSpPr/>
              <p:nvPr/>
            </p:nvGrpSpPr>
            <p:grpSpPr>
              <a:xfrm>
                <a:off x="5269745" y="5326710"/>
                <a:ext cx="265095" cy="281940"/>
                <a:chOff x="5269745" y="5326710"/>
                <a:chExt cx="265095" cy="281940"/>
              </a:xfrm>
              <a:grpFill/>
            </p:grpSpPr>
            <p:sp>
              <p:nvSpPr>
                <p:cNvPr id="2184" name="Free-form: Shape 1050">
                  <a:extLst>
                    <a:ext uri="{FF2B5EF4-FFF2-40B4-BE49-F238E27FC236}">
                      <a16:creationId xmlns:a16="http://schemas.microsoft.com/office/drawing/2014/main" id="{B53C1622-0092-71D0-09C1-18E362C18494}"/>
                    </a:ext>
                  </a:extLst>
                </p:cNvPr>
                <p:cNvSpPr/>
                <p:nvPr/>
              </p:nvSpPr>
              <p:spPr>
                <a:xfrm>
                  <a:off x="5269745" y="5326710"/>
                  <a:ext cx="93574" cy="93565"/>
                </a:xfrm>
                <a:custGeom>
                  <a:avLst/>
                  <a:gdLst>
                    <a:gd name="connsiteX0" fmla="*/ 89291 w 93574"/>
                    <a:gd name="connsiteY0" fmla="*/ 66350 h 93565"/>
                    <a:gd name="connsiteX1" fmla="*/ 66324 w 93574"/>
                    <a:gd name="connsiteY1" fmla="*/ 4280 h 93565"/>
                    <a:gd name="connsiteX2" fmla="*/ 4296 w 93574"/>
                    <a:gd name="connsiteY2" fmla="*/ 27247 h 93565"/>
                    <a:gd name="connsiteX3" fmla="*/ 27242 w 93574"/>
                    <a:gd name="connsiteY3" fmla="*/ 89275 h 93565"/>
                    <a:gd name="connsiteX4" fmla="*/ 89291 w 93574"/>
                    <a:gd name="connsiteY4" fmla="*/ 66350 h 9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4" h="93565">
                      <a:moveTo>
                        <a:pt x="89291" y="66350"/>
                      </a:moveTo>
                      <a:cubicBezTo>
                        <a:pt x="100077" y="42884"/>
                        <a:pt x="89791" y="15066"/>
                        <a:pt x="66324" y="4280"/>
                      </a:cubicBezTo>
                      <a:cubicBezTo>
                        <a:pt x="42879" y="-6506"/>
                        <a:pt x="15082" y="3801"/>
                        <a:pt x="4296" y="27247"/>
                      </a:cubicBezTo>
                      <a:cubicBezTo>
                        <a:pt x="-6510" y="50733"/>
                        <a:pt x="3775" y="78489"/>
                        <a:pt x="27242" y="89275"/>
                      </a:cubicBezTo>
                      <a:cubicBezTo>
                        <a:pt x="50708" y="100061"/>
                        <a:pt x="78505" y="89816"/>
                        <a:pt x="89291" y="6635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85" name="Free-form: Shape 1051">
                  <a:extLst>
                    <a:ext uri="{FF2B5EF4-FFF2-40B4-BE49-F238E27FC236}">
                      <a16:creationId xmlns:a16="http://schemas.microsoft.com/office/drawing/2014/main" id="{A7523C49-6527-5BCF-B558-5E16F3859F1E}"/>
                    </a:ext>
                  </a:extLst>
                </p:cNvPr>
                <p:cNvSpPr/>
                <p:nvPr/>
              </p:nvSpPr>
              <p:spPr>
                <a:xfrm>
                  <a:off x="5356268" y="5366500"/>
                  <a:ext cx="93548" cy="93564"/>
                </a:xfrm>
                <a:custGeom>
                  <a:avLst/>
                  <a:gdLst>
                    <a:gd name="connsiteX0" fmla="*/ 66336 w 93548"/>
                    <a:gd name="connsiteY0" fmla="*/ 4280 h 93564"/>
                    <a:gd name="connsiteX1" fmla="*/ 4287 w 93548"/>
                    <a:gd name="connsiteY1" fmla="*/ 27247 h 93564"/>
                    <a:gd name="connsiteX2" fmla="*/ 27233 w 93548"/>
                    <a:gd name="connsiteY2" fmla="*/ 89274 h 93564"/>
                    <a:gd name="connsiteX3" fmla="*/ 89261 w 93548"/>
                    <a:gd name="connsiteY3" fmla="*/ 66329 h 93564"/>
                    <a:gd name="connsiteX4" fmla="*/ 66336 w 93548"/>
                    <a:gd name="connsiteY4" fmla="*/ 4280 h 9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48" h="93564">
                      <a:moveTo>
                        <a:pt x="66336" y="4280"/>
                      </a:moveTo>
                      <a:cubicBezTo>
                        <a:pt x="42870" y="-6506"/>
                        <a:pt x="15094" y="3801"/>
                        <a:pt x="4287" y="27247"/>
                      </a:cubicBezTo>
                      <a:cubicBezTo>
                        <a:pt x="-6499" y="50733"/>
                        <a:pt x="3767" y="78489"/>
                        <a:pt x="27233" y="89274"/>
                      </a:cubicBezTo>
                      <a:cubicBezTo>
                        <a:pt x="50699" y="100060"/>
                        <a:pt x="78455" y="89816"/>
                        <a:pt x="89261" y="66329"/>
                      </a:cubicBezTo>
                      <a:cubicBezTo>
                        <a:pt x="100047" y="42883"/>
                        <a:pt x="89782" y="15086"/>
                        <a:pt x="66336" y="428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86" name="Free-form: Shape 1052">
                  <a:extLst>
                    <a:ext uri="{FF2B5EF4-FFF2-40B4-BE49-F238E27FC236}">
                      <a16:creationId xmlns:a16="http://schemas.microsoft.com/office/drawing/2014/main" id="{9E2AACF1-214D-978B-6C20-2630228F7A9E}"/>
                    </a:ext>
                  </a:extLst>
                </p:cNvPr>
                <p:cNvSpPr/>
                <p:nvPr/>
              </p:nvSpPr>
              <p:spPr>
                <a:xfrm>
                  <a:off x="5366346" y="5405600"/>
                  <a:ext cx="168493" cy="148494"/>
                </a:xfrm>
                <a:custGeom>
                  <a:avLst/>
                  <a:gdLst>
                    <a:gd name="connsiteX0" fmla="*/ 164220 w 168493"/>
                    <a:gd name="connsiteY0" fmla="*/ 66333 h 148494"/>
                    <a:gd name="connsiteX1" fmla="*/ 141232 w 168493"/>
                    <a:gd name="connsiteY1" fmla="*/ 4284 h 148494"/>
                    <a:gd name="connsiteX2" fmla="*/ 79183 w 168493"/>
                    <a:gd name="connsiteY2" fmla="*/ 27229 h 148494"/>
                    <a:gd name="connsiteX3" fmla="*/ 81224 w 168493"/>
                    <a:gd name="connsiteY3" fmla="*/ 70039 h 148494"/>
                    <a:gd name="connsiteX4" fmla="*/ 66316 w 168493"/>
                    <a:gd name="connsiteY4" fmla="*/ 59233 h 148494"/>
                    <a:gd name="connsiteX5" fmla="*/ 4287 w 168493"/>
                    <a:gd name="connsiteY5" fmla="*/ 82178 h 148494"/>
                    <a:gd name="connsiteX6" fmla="*/ 27233 w 168493"/>
                    <a:gd name="connsiteY6" fmla="*/ 144186 h 148494"/>
                    <a:gd name="connsiteX7" fmla="*/ 89303 w 168493"/>
                    <a:gd name="connsiteY7" fmla="*/ 121282 h 148494"/>
                    <a:gd name="connsiteX8" fmla="*/ 87283 w 168493"/>
                    <a:gd name="connsiteY8" fmla="*/ 78451 h 148494"/>
                    <a:gd name="connsiteX9" fmla="*/ 102150 w 168493"/>
                    <a:gd name="connsiteY9" fmla="*/ 89279 h 148494"/>
                    <a:gd name="connsiteX10" fmla="*/ 164220 w 168493"/>
                    <a:gd name="connsiteY10" fmla="*/ 66333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93" h="148494">
                      <a:moveTo>
                        <a:pt x="164220" y="66333"/>
                      </a:moveTo>
                      <a:cubicBezTo>
                        <a:pt x="174985" y="42888"/>
                        <a:pt x="164719" y="15090"/>
                        <a:pt x="141232" y="4284"/>
                      </a:cubicBezTo>
                      <a:cubicBezTo>
                        <a:pt x="117767" y="-6502"/>
                        <a:pt x="89969" y="3784"/>
                        <a:pt x="79183" y="27229"/>
                      </a:cubicBezTo>
                      <a:cubicBezTo>
                        <a:pt x="72625" y="41534"/>
                        <a:pt x="73936" y="57358"/>
                        <a:pt x="81224" y="70039"/>
                      </a:cubicBezTo>
                      <a:cubicBezTo>
                        <a:pt x="77143" y="65625"/>
                        <a:pt x="72187" y="61919"/>
                        <a:pt x="66316" y="59233"/>
                      </a:cubicBezTo>
                      <a:cubicBezTo>
                        <a:pt x="42870" y="48426"/>
                        <a:pt x="15094" y="58692"/>
                        <a:pt x="4287" y="82178"/>
                      </a:cubicBezTo>
                      <a:cubicBezTo>
                        <a:pt x="-6499" y="105624"/>
                        <a:pt x="3767" y="133421"/>
                        <a:pt x="27233" y="144186"/>
                      </a:cubicBezTo>
                      <a:cubicBezTo>
                        <a:pt x="50740" y="155013"/>
                        <a:pt x="78496" y="144727"/>
                        <a:pt x="89303" y="121282"/>
                      </a:cubicBezTo>
                      <a:cubicBezTo>
                        <a:pt x="95882" y="106956"/>
                        <a:pt x="94550" y="91132"/>
                        <a:pt x="87283" y="78451"/>
                      </a:cubicBezTo>
                      <a:cubicBezTo>
                        <a:pt x="91364" y="82907"/>
                        <a:pt x="96361" y="86593"/>
                        <a:pt x="102150" y="89279"/>
                      </a:cubicBezTo>
                      <a:cubicBezTo>
                        <a:pt x="125637" y="100065"/>
                        <a:pt x="153393" y="89820"/>
                        <a:pt x="164220" y="66333"/>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87" name="Free-form: Shape 1053">
                  <a:extLst>
                    <a:ext uri="{FF2B5EF4-FFF2-40B4-BE49-F238E27FC236}">
                      <a16:creationId xmlns:a16="http://schemas.microsoft.com/office/drawing/2014/main" id="{422BC772-1A71-A19C-1434-5DC8F91CC6A5}"/>
                    </a:ext>
                  </a:extLst>
                </p:cNvPr>
                <p:cNvSpPr/>
                <p:nvPr/>
              </p:nvSpPr>
              <p:spPr>
                <a:xfrm>
                  <a:off x="5279849" y="5420752"/>
                  <a:ext cx="93548" cy="93551"/>
                </a:xfrm>
                <a:custGeom>
                  <a:avLst/>
                  <a:gdLst>
                    <a:gd name="connsiteX0" fmla="*/ 89264 w 93548"/>
                    <a:gd name="connsiteY0" fmla="*/ 66319 h 93551"/>
                    <a:gd name="connsiteX1" fmla="*/ 66319 w 93548"/>
                    <a:gd name="connsiteY1" fmla="*/ 4290 h 93551"/>
                    <a:gd name="connsiteX2" fmla="*/ 4290 w 93548"/>
                    <a:gd name="connsiteY2" fmla="*/ 27236 h 93551"/>
                    <a:gd name="connsiteX3" fmla="*/ 27236 w 93548"/>
                    <a:gd name="connsiteY3" fmla="*/ 89264 h 93551"/>
                    <a:gd name="connsiteX4" fmla="*/ 89264 w 93548"/>
                    <a:gd name="connsiteY4" fmla="*/ 66319 h 9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48" h="93551">
                      <a:moveTo>
                        <a:pt x="89264" y="66319"/>
                      </a:moveTo>
                      <a:cubicBezTo>
                        <a:pt x="100050" y="42831"/>
                        <a:pt x="89764" y="15097"/>
                        <a:pt x="66319" y="4290"/>
                      </a:cubicBezTo>
                      <a:cubicBezTo>
                        <a:pt x="42831" y="-6495"/>
                        <a:pt x="15097" y="3749"/>
                        <a:pt x="4290" y="27236"/>
                      </a:cubicBezTo>
                      <a:cubicBezTo>
                        <a:pt x="-6495" y="50682"/>
                        <a:pt x="3749" y="78458"/>
                        <a:pt x="27236" y="89264"/>
                      </a:cubicBezTo>
                      <a:cubicBezTo>
                        <a:pt x="50702" y="100050"/>
                        <a:pt x="78479" y="89785"/>
                        <a:pt x="89264" y="6631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88" name="Free-form: Shape 1054">
                  <a:extLst>
                    <a:ext uri="{FF2B5EF4-FFF2-40B4-BE49-F238E27FC236}">
                      <a16:creationId xmlns:a16="http://schemas.microsoft.com/office/drawing/2014/main" id="{43E5FA90-5CEC-A173-DB83-F5B2E85765D4}"/>
                    </a:ext>
                  </a:extLst>
                </p:cNvPr>
                <p:cNvSpPr/>
                <p:nvPr/>
              </p:nvSpPr>
              <p:spPr>
                <a:xfrm>
                  <a:off x="5289799" y="5515096"/>
                  <a:ext cx="93533" cy="93554"/>
                </a:xfrm>
                <a:custGeom>
                  <a:avLst/>
                  <a:gdLst>
                    <a:gd name="connsiteX0" fmla="*/ 66301 w 93533"/>
                    <a:gd name="connsiteY0" fmla="*/ 4290 h 93554"/>
                    <a:gd name="connsiteX1" fmla="*/ 4293 w 93533"/>
                    <a:gd name="connsiteY1" fmla="*/ 27257 h 93554"/>
                    <a:gd name="connsiteX2" fmla="*/ 27218 w 93533"/>
                    <a:gd name="connsiteY2" fmla="*/ 89264 h 93554"/>
                    <a:gd name="connsiteX3" fmla="*/ 89246 w 93533"/>
                    <a:gd name="connsiteY3" fmla="*/ 66318 h 93554"/>
                    <a:gd name="connsiteX4" fmla="*/ 66301 w 93533"/>
                    <a:gd name="connsiteY4" fmla="*/ 4290 h 9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33" h="93554">
                      <a:moveTo>
                        <a:pt x="66301" y="4290"/>
                      </a:moveTo>
                      <a:cubicBezTo>
                        <a:pt x="42876" y="-6496"/>
                        <a:pt x="15100" y="3749"/>
                        <a:pt x="4293" y="27257"/>
                      </a:cubicBezTo>
                      <a:cubicBezTo>
                        <a:pt x="-6513" y="50722"/>
                        <a:pt x="3793" y="78478"/>
                        <a:pt x="27218" y="89264"/>
                      </a:cubicBezTo>
                      <a:cubicBezTo>
                        <a:pt x="50684" y="100050"/>
                        <a:pt x="78440" y="89805"/>
                        <a:pt x="89246" y="66318"/>
                      </a:cubicBezTo>
                      <a:cubicBezTo>
                        <a:pt x="100032" y="42831"/>
                        <a:pt x="89767" y="15076"/>
                        <a:pt x="66301" y="429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grpSp>
          <p:nvGrpSpPr>
            <p:cNvPr id="2146" name="Graphic 4">
              <a:extLst>
                <a:ext uri="{FF2B5EF4-FFF2-40B4-BE49-F238E27FC236}">
                  <a16:creationId xmlns:a16="http://schemas.microsoft.com/office/drawing/2014/main" id="{88AB646B-B37A-B4DD-E87B-A4124333C36C}"/>
                </a:ext>
              </a:extLst>
            </p:cNvPr>
            <p:cNvGrpSpPr/>
            <p:nvPr/>
          </p:nvGrpSpPr>
          <p:grpSpPr>
            <a:xfrm>
              <a:off x="5787050" y="5302680"/>
              <a:ext cx="265096" cy="305970"/>
              <a:chOff x="5598368" y="5302680"/>
              <a:chExt cx="265096" cy="305970"/>
            </a:xfrm>
            <a:grpFill/>
          </p:grpSpPr>
          <p:sp>
            <p:nvSpPr>
              <p:cNvPr id="2175" name="Free-form: Shape 1041">
                <a:extLst>
                  <a:ext uri="{FF2B5EF4-FFF2-40B4-BE49-F238E27FC236}">
                    <a16:creationId xmlns:a16="http://schemas.microsoft.com/office/drawing/2014/main" id="{B240FB2D-11F7-6A4E-7786-0282F8D8CB67}"/>
                  </a:ext>
                </a:extLst>
              </p:cNvPr>
              <p:cNvSpPr/>
              <p:nvPr/>
            </p:nvSpPr>
            <p:spPr>
              <a:xfrm>
                <a:off x="5646305" y="5302680"/>
                <a:ext cx="80027" cy="86381"/>
              </a:xfrm>
              <a:custGeom>
                <a:avLst/>
                <a:gdLst>
                  <a:gd name="connsiteX0" fmla="*/ 67118 w 80027"/>
                  <a:gd name="connsiteY0" fmla="*/ 86382 h 86381"/>
                  <a:gd name="connsiteX1" fmla="*/ 155 w 80027"/>
                  <a:gd name="connsiteY1" fmla="*/ 9362 h 86381"/>
                  <a:gd name="connsiteX2" fmla="*/ 10191 w 80027"/>
                  <a:gd name="connsiteY2" fmla="*/ 13 h 86381"/>
                  <a:gd name="connsiteX3" fmla="*/ 68388 w 80027"/>
                  <a:gd name="connsiteY3" fmla="*/ 51734 h 86381"/>
                  <a:gd name="connsiteX4" fmla="*/ 80028 w 80027"/>
                  <a:gd name="connsiteY4" fmla="*/ 81218 h 86381"/>
                  <a:gd name="connsiteX5" fmla="*/ 67118 w 80027"/>
                  <a:gd name="connsiteY5" fmla="*/ 86382 h 8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7" h="86381">
                    <a:moveTo>
                      <a:pt x="67118" y="86382"/>
                    </a:moveTo>
                    <a:cubicBezTo>
                      <a:pt x="67118" y="86382"/>
                      <a:pt x="43423" y="8133"/>
                      <a:pt x="155" y="9362"/>
                    </a:cubicBezTo>
                    <a:cubicBezTo>
                      <a:pt x="155" y="9362"/>
                      <a:pt x="-2052" y="658"/>
                      <a:pt x="10191" y="13"/>
                    </a:cubicBezTo>
                    <a:cubicBezTo>
                      <a:pt x="20227" y="-467"/>
                      <a:pt x="48358" y="12693"/>
                      <a:pt x="68388" y="51734"/>
                    </a:cubicBezTo>
                    <a:cubicBezTo>
                      <a:pt x="72761" y="60292"/>
                      <a:pt x="76717" y="70058"/>
                      <a:pt x="80028" y="81218"/>
                    </a:cubicBezTo>
                    <a:cubicBezTo>
                      <a:pt x="69991" y="84195"/>
                      <a:pt x="67118" y="86382"/>
                      <a:pt x="67118" y="8638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176" name="Graphic 4">
                <a:extLst>
                  <a:ext uri="{FF2B5EF4-FFF2-40B4-BE49-F238E27FC236}">
                    <a16:creationId xmlns:a16="http://schemas.microsoft.com/office/drawing/2014/main" id="{4C0E9D90-A20F-002E-BBED-467B8BE5061E}"/>
                  </a:ext>
                </a:extLst>
              </p:cNvPr>
              <p:cNvGrpSpPr/>
              <p:nvPr/>
            </p:nvGrpSpPr>
            <p:grpSpPr>
              <a:xfrm>
                <a:off x="5598368" y="5326710"/>
                <a:ext cx="265096" cy="281940"/>
                <a:chOff x="5598368" y="5326710"/>
                <a:chExt cx="265096" cy="281940"/>
              </a:xfrm>
              <a:grpFill/>
            </p:grpSpPr>
            <p:sp>
              <p:nvSpPr>
                <p:cNvPr id="2177" name="Free-form: Shape 1043">
                  <a:extLst>
                    <a:ext uri="{FF2B5EF4-FFF2-40B4-BE49-F238E27FC236}">
                      <a16:creationId xmlns:a16="http://schemas.microsoft.com/office/drawing/2014/main" id="{8B58C64B-C72A-D9E6-EDCE-E8BDC0A246A0}"/>
                    </a:ext>
                  </a:extLst>
                </p:cNvPr>
                <p:cNvSpPr/>
                <p:nvPr/>
              </p:nvSpPr>
              <p:spPr>
                <a:xfrm>
                  <a:off x="5769890" y="5326710"/>
                  <a:ext cx="93574" cy="93565"/>
                </a:xfrm>
                <a:custGeom>
                  <a:avLst/>
                  <a:gdLst>
                    <a:gd name="connsiteX0" fmla="*/ 4271 w 93574"/>
                    <a:gd name="connsiteY0" fmla="*/ 66350 h 93565"/>
                    <a:gd name="connsiteX1" fmla="*/ 27258 w 93574"/>
                    <a:gd name="connsiteY1" fmla="*/ 4280 h 93565"/>
                    <a:gd name="connsiteX2" fmla="*/ 89266 w 93574"/>
                    <a:gd name="connsiteY2" fmla="*/ 27247 h 93565"/>
                    <a:gd name="connsiteX3" fmla="*/ 66340 w 93574"/>
                    <a:gd name="connsiteY3" fmla="*/ 89275 h 93565"/>
                    <a:gd name="connsiteX4" fmla="*/ 4271 w 93574"/>
                    <a:gd name="connsiteY4" fmla="*/ 66350 h 9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4" h="93565">
                      <a:moveTo>
                        <a:pt x="4271" y="66350"/>
                      </a:moveTo>
                      <a:cubicBezTo>
                        <a:pt x="-6494" y="42884"/>
                        <a:pt x="3792" y="15066"/>
                        <a:pt x="27258" y="4280"/>
                      </a:cubicBezTo>
                      <a:cubicBezTo>
                        <a:pt x="50683" y="-6506"/>
                        <a:pt x="78501" y="3801"/>
                        <a:pt x="89266" y="27247"/>
                      </a:cubicBezTo>
                      <a:cubicBezTo>
                        <a:pt x="100093" y="50733"/>
                        <a:pt x="89807" y="78489"/>
                        <a:pt x="66340" y="89275"/>
                      </a:cubicBezTo>
                      <a:cubicBezTo>
                        <a:pt x="42875" y="100061"/>
                        <a:pt x="15077" y="89816"/>
                        <a:pt x="4271" y="6635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78" name="Free-form: Shape 1044">
                  <a:extLst>
                    <a:ext uri="{FF2B5EF4-FFF2-40B4-BE49-F238E27FC236}">
                      <a16:creationId xmlns:a16="http://schemas.microsoft.com/office/drawing/2014/main" id="{27A2A37F-59DF-0850-8015-F8E6440DE8CB}"/>
                    </a:ext>
                  </a:extLst>
                </p:cNvPr>
                <p:cNvSpPr/>
                <p:nvPr/>
              </p:nvSpPr>
              <p:spPr>
                <a:xfrm>
                  <a:off x="5683391" y="5366500"/>
                  <a:ext cx="93549" cy="93564"/>
                </a:xfrm>
                <a:custGeom>
                  <a:avLst/>
                  <a:gdLst>
                    <a:gd name="connsiteX0" fmla="*/ 27221 w 93549"/>
                    <a:gd name="connsiteY0" fmla="*/ 4280 h 93564"/>
                    <a:gd name="connsiteX1" fmla="*/ 89250 w 93549"/>
                    <a:gd name="connsiteY1" fmla="*/ 27247 h 93564"/>
                    <a:gd name="connsiteX2" fmla="*/ 66325 w 93549"/>
                    <a:gd name="connsiteY2" fmla="*/ 89274 h 93564"/>
                    <a:gd name="connsiteX3" fmla="*/ 4296 w 93549"/>
                    <a:gd name="connsiteY3" fmla="*/ 66329 h 93564"/>
                    <a:gd name="connsiteX4" fmla="*/ 27221 w 93549"/>
                    <a:gd name="connsiteY4" fmla="*/ 4280 h 9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49" h="93564">
                      <a:moveTo>
                        <a:pt x="27221" y="4280"/>
                      </a:moveTo>
                      <a:cubicBezTo>
                        <a:pt x="50687" y="-6506"/>
                        <a:pt x="78464" y="3801"/>
                        <a:pt x="89250" y="27247"/>
                      </a:cubicBezTo>
                      <a:cubicBezTo>
                        <a:pt x="100056" y="50733"/>
                        <a:pt x="89791" y="78489"/>
                        <a:pt x="66325" y="89274"/>
                      </a:cubicBezTo>
                      <a:cubicBezTo>
                        <a:pt x="42859" y="100060"/>
                        <a:pt x="15082" y="89816"/>
                        <a:pt x="4296" y="66329"/>
                      </a:cubicBezTo>
                      <a:cubicBezTo>
                        <a:pt x="-6510" y="42883"/>
                        <a:pt x="3776" y="15086"/>
                        <a:pt x="27221" y="428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79" name="Free-form: Shape 1045">
                  <a:extLst>
                    <a:ext uri="{FF2B5EF4-FFF2-40B4-BE49-F238E27FC236}">
                      <a16:creationId xmlns:a16="http://schemas.microsoft.com/office/drawing/2014/main" id="{6C8A77C4-D5F3-4711-551D-8C9973684380}"/>
                    </a:ext>
                  </a:extLst>
                </p:cNvPr>
                <p:cNvSpPr/>
                <p:nvPr/>
              </p:nvSpPr>
              <p:spPr>
                <a:xfrm>
                  <a:off x="5598368" y="5405600"/>
                  <a:ext cx="168499" cy="148494"/>
                </a:xfrm>
                <a:custGeom>
                  <a:avLst/>
                  <a:gdLst>
                    <a:gd name="connsiteX0" fmla="*/ 4283 w 168499"/>
                    <a:gd name="connsiteY0" fmla="*/ 66333 h 148494"/>
                    <a:gd name="connsiteX1" fmla="*/ 27250 w 168499"/>
                    <a:gd name="connsiteY1" fmla="*/ 4284 h 148494"/>
                    <a:gd name="connsiteX2" fmla="*/ 89320 w 168499"/>
                    <a:gd name="connsiteY2" fmla="*/ 27229 h 148494"/>
                    <a:gd name="connsiteX3" fmla="*/ 87279 w 168499"/>
                    <a:gd name="connsiteY3" fmla="*/ 70039 h 148494"/>
                    <a:gd name="connsiteX4" fmla="*/ 102188 w 168499"/>
                    <a:gd name="connsiteY4" fmla="*/ 59233 h 148494"/>
                    <a:gd name="connsiteX5" fmla="*/ 164216 w 168499"/>
                    <a:gd name="connsiteY5" fmla="*/ 82178 h 148494"/>
                    <a:gd name="connsiteX6" fmla="*/ 141270 w 168499"/>
                    <a:gd name="connsiteY6" fmla="*/ 144186 h 148494"/>
                    <a:gd name="connsiteX7" fmla="*/ 79200 w 168499"/>
                    <a:gd name="connsiteY7" fmla="*/ 121282 h 148494"/>
                    <a:gd name="connsiteX8" fmla="*/ 81199 w 168499"/>
                    <a:gd name="connsiteY8" fmla="*/ 78451 h 148494"/>
                    <a:gd name="connsiteX9" fmla="*/ 66353 w 168499"/>
                    <a:gd name="connsiteY9" fmla="*/ 89279 h 148494"/>
                    <a:gd name="connsiteX10" fmla="*/ 4283 w 168499"/>
                    <a:gd name="connsiteY10" fmla="*/ 66333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99" h="148494">
                      <a:moveTo>
                        <a:pt x="4283" y="66333"/>
                      </a:moveTo>
                      <a:cubicBezTo>
                        <a:pt x="-6502" y="42888"/>
                        <a:pt x="3783" y="15090"/>
                        <a:pt x="27250" y="4284"/>
                      </a:cubicBezTo>
                      <a:cubicBezTo>
                        <a:pt x="50737" y="-6502"/>
                        <a:pt x="78513" y="3784"/>
                        <a:pt x="89320" y="27229"/>
                      </a:cubicBezTo>
                      <a:cubicBezTo>
                        <a:pt x="95879" y="41534"/>
                        <a:pt x="94567" y="57358"/>
                        <a:pt x="87279" y="70039"/>
                      </a:cubicBezTo>
                      <a:cubicBezTo>
                        <a:pt x="91361" y="65625"/>
                        <a:pt x="96316" y="61919"/>
                        <a:pt x="102188" y="59233"/>
                      </a:cubicBezTo>
                      <a:cubicBezTo>
                        <a:pt x="125633" y="48426"/>
                        <a:pt x="153409" y="58692"/>
                        <a:pt x="164216" y="82178"/>
                      </a:cubicBezTo>
                      <a:cubicBezTo>
                        <a:pt x="175002" y="105624"/>
                        <a:pt x="164716" y="133421"/>
                        <a:pt x="141270" y="144186"/>
                      </a:cubicBezTo>
                      <a:cubicBezTo>
                        <a:pt x="117762" y="155013"/>
                        <a:pt x="90007" y="144727"/>
                        <a:pt x="79200" y="121282"/>
                      </a:cubicBezTo>
                      <a:cubicBezTo>
                        <a:pt x="72620" y="106956"/>
                        <a:pt x="73953" y="91132"/>
                        <a:pt x="81199" y="78451"/>
                      </a:cubicBezTo>
                      <a:cubicBezTo>
                        <a:pt x="77118" y="82907"/>
                        <a:pt x="72142" y="86593"/>
                        <a:pt x="66353" y="89279"/>
                      </a:cubicBezTo>
                      <a:cubicBezTo>
                        <a:pt x="42866" y="100065"/>
                        <a:pt x="15090" y="89820"/>
                        <a:pt x="4283" y="66333"/>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80" name="Free-form: Shape 1046">
                  <a:extLst>
                    <a:ext uri="{FF2B5EF4-FFF2-40B4-BE49-F238E27FC236}">
                      <a16:creationId xmlns:a16="http://schemas.microsoft.com/office/drawing/2014/main" id="{61ADC3CD-CFA0-B0AF-14DA-4694B076DA5C}"/>
                    </a:ext>
                  </a:extLst>
                </p:cNvPr>
                <p:cNvSpPr/>
                <p:nvPr/>
              </p:nvSpPr>
              <p:spPr>
                <a:xfrm>
                  <a:off x="5759811" y="5420752"/>
                  <a:ext cx="93545" cy="93551"/>
                </a:xfrm>
                <a:custGeom>
                  <a:avLst/>
                  <a:gdLst>
                    <a:gd name="connsiteX0" fmla="*/ 4293 w 93545"/>
                    <a:gd name="connsiteY0" fmla="*/ 66319 h 93551"/>
                    <a:gd name="connsiteX1" fmla="*/ 27238 w 93545"/>
                    <a:gd name="connsiteY1" fmla="*/ 4290 h 93551"/>
                    <a:gd name="connsiteX2" fmla="*/ 89246 w 93545"/>
                    <a:gd name="connsiteY2" fmla="*/ 27236 h 93551"/>
                    <a:gd name="connsiteX3" fmla="*/ 66321 w 93545"/>
                    <a:gd name="connsiteY3" fmla="*/ 89264 h 93551"/>
                    <a:gd name="connsiteX4" fmla="*/ 4293 w 93545"/>
                    <a:gd name="connsiteY4" fmla="*/ 66319 h 9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45" h="93551">
                      <a:moveTo>
                        <a:pt x="4293" y="66319"/>
                      </a:moveTo>
                      <a:cubicBezTo>
                        <a:pt x="-6514" y="42831"/>
                        <a:pt x="3793" y="15097"/>
                        <a:pt x="27238" y="4290"/>
                      </a:cubicBezTo>
                      <a:cubicBezTo>
                        <a:pt x="50725" y="-6495"/>
                        <a:pt x="78460" y="3749"/>
                        <a:pt x="89246" y="27236"/>
                      </a:cubicBezTo>
                      <a:cubicBezTo>
                        <a:pt x="100053" y="50682"/>
                        <a:pt x="89787" y="78458"/>
                        <a:pt x="66321" y="89264"/>
                      </a:cubicBezTo>
                      <a:cubicBezTo>
                        <a:pt x="42855" y="100050"/>
                        <a:pt x="15079" y="89785"/>
                        <a:pt x="4293" y="6631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81" name="Free-form: Shape 1047">
                  <a:extLst>
                    <a:ext uri="{FF2B5EF4-FFF2-40B4-BE49-F238E27FC236}">
                      <a16:creationId xmlns:a16="http://schemas.microsoft.com/office/drawing/2014/main" id="{02FEE27D-BEF9-7B02-9986-A8DD9D80AEE7}"/>
                    </a:ext>
                  </a:extLst>
                </p:cNvPr>
                <p:cNvSpPr/>
                <p:nvPr/>
              </p:nvSpPr>
              <p:spPr>
                <a:xfrm>
                  <a:off x="5749881" y="5515096"/>
                  <a:ext cx="93527" cy="93554"/>
                </a:xfrm>
                <a:custGeom>
                  <a:avLst/>
                  <a:gdLst>
                    <a:gd name="connsiteX0" fmla="*/ 27236 w 93527"/>
                    <a:gd name="connsiteY0" fmla="*/ 4290 h 93554"/>
                    <a:gd name="connsiteX1" fmla="*/ 89244 w 93527"/>
                    <a:gd name="connsiteY1" fmla="*/ 27257 h 93554"/>
                    <a:gd name="connsiteX2" fmla="*/ 66318 w 93527"/>
                    <a:gd name="connsiteY2" fmla="*/ 89264 h 93554"/>
                    <a:gd name="connsiteX3" fmla="*/ 4290 w 93527"/>
                    <a:gd name="connsiteY3" fmla="*/ 66318 h 93554"/>
                    <a:gd name="connsiteX4" fmla="*/ 27236 w 93527"/>
                    <a:gd name="connsiteY4" fmla="*/ 4290 h 9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27" h="93554">
                      <a:moveTo>
                        <a:pt x="27236" y="4290"/>
                      </a:moveTo>
                      <a:cubicBezTo>
                        <a:pt x="50661" y="-6496"/>
                        <a:pt x="78437" y="3749"/>
                        <a:pt x="89244" y="27257"/>
                      </a:cubicBezTo>
                      <a:cubicBezTo>
                        <a:pt x="100029" y="50722"/>
                        <a:pt x="89743" y="78478"/>
                        <a:pt x="66318" y="89264"/>
                      </a:cubicBezTo>
                      <a:cubicBezTo>
                        <a:pt x="42853" y="100050"/>
                        <a:pt x="15097" y="89805"/>
                        <a:pt x="4290" y="66318"/>
                      </a:cubicBezTo>
                      <a:cubicBezTo>
                        <a:pt x="-6495" y="42831"/>
                        <a:pt x="3749" y="15076"/>
                        <a:pt x="27236" y="429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grpSp>
          <p:nvGrpSpPr>
            <p:cNvPr id="2147" name="Graphic 4">
              <a:extLst>
                <a:ext uri="{FF2B5EF4-FFF2-40B4-BE49-F238E27FC236}">
                  <a16:creationId xmlns:a16="http://schemas.microsoft.com/office/drawing/2014/main" id="{E0892C16-8E80-BA61-B699-B0E956493BD8}"/>
                </a:ext>
              </a:extLst>
            </p:cNvPr>
            <p:cNvGrpSpPr/>
            <p:nvPr/>
          </p:nvGrpSpPr>
          <p:grpSpPr>
            <a:xfrm>
              <a:off x="6815713" y="5097157"/>
              <a:ext cx="326487" cy="527567"/>
              <a:chOff x="6627031" y="5097157"/>
              <a:chExt cx="326487" cy="527567"/>
            </a:xfrm>
            <a:grpFill/>
          </p:grpSpPr>
          <p:sp>
            <p:nvSpPr>
              <p:cNvPr id="2166" name="Free-form: Shape 1032">
                <a:extLst>
                  <a:ext uri="{FF2B5EF4-FFF2-40B4-BE49-F238E27FC236}">
                    <a16:creationId xmlns:a16="http://schemas.microsoft.com/office/drawing/2014/main" id="{1FBC4EEC-119F-4C18-F55C-DC76BB3F60C2}"/>
                  </a:ext>
                </a:extLst>
              </p:cNvPr>
              <p:cNvSpPr/>
              <p:nvPr/>
            </p:nvSpPr>
            <p:spPr>
              <a:xfrm>
                <a:off x="6749643" y="5097157"/>
                <a:ext cx="82207" cy="132159"/>
              </a:xfrm>
              <a:custGeom>
                <a:avLst/>
                <a:gdLst>
                  <a:gd name="connsiteX0" fmla="*/ 76833 w 82207"/>
                  <a:gd name="connsiteY0" fmla="*/ 51641 h 132159"/>
                  <a:gd name="connsiteX1" fmla="*/ 70191 w 82207"/>
                  <a:gd name="connsiteY1" fmla="*/ 51141 h 132159"/>
                  <a:gd name="connsiteX2" fmla="*/ 71856 w 82207"/>
                  <a:gd name="connsiteY2" fmla="*/ 27113 h 132159"/>
                  <a:gd name="connsiteX3" fmla="*/ 51826 w 82207"/>
                  <a:gd name="connsiteY3" fmla="*/ 29570 h 132159"/>
                  <a:gd name="connsiteX4" fmla="*/ 51535 w 82207"/>
                  <a:gd name="connsiteY4" fmla="*/ 26884 h 132159"/>
                  <a:gd name="connsiteX5" fmla="*/ 35023 w 82207"/>
                  <a:gd name="connsiteY5" fmla="*/ 45 h 132159"/>
                  <a:gd name="connsiteX6" fmla="*/ 25736 w 82207"/>
                  <a:gd name="connsiteY6" fmla="*/ 30049 h 132159"/>
                  <a:gd name="connsiteX7" fmla="*/ 26590 w 82207"/>
                  <a:gd name="connsiteY7" fmla="*/ 35109 h 132159"/>
                  <a:gd name="connsiteX8" fmla="*/ 875 w 82207"/>
                  <a:gd name="connsiteY8" fmla="*/ 37462 h 132159"/>
                  <a:gd name="connsiteX9" fmla="*/ 15554 w 82207"/>
                  <a:gd name="connsiteY9" fmla="*/ 61948 h 132159"/>
                  <a:gd name="connsiteX10" fmla="*/ 17449 w 82207"/>
                  <a:gd name="connsiteY10" fmla="*/ 62906 h 132159"/>
                  <a:gd name="connsiteX11" fmla="*/ 8912 w 82207"/>
                  <a:gd name="connsiteY11" fmla="*/ 67882 h 132159"/>
                  <a:gd name="connsiteX12" fmla="*/ 21176 w 82207"/>
                  <a:gd name="connsiteY12" fmla="*/ 88350 h 132159"/>
                  <a:gd name="connsiteX13" fmla="*/ 33003 w 82207"/>
                  <a:gd name="connsiteY13" fmla="*/ 91869 h 132159"/>
                  <a:gd name="connsiteX14" fmla="*/ 42435 w 82207"/>
                  <a:gd name="connsiteY14" fmla="*/ 101447 h 132159"/>
                  <a:gd name="connsiteX15" fmla="*/ 46745 w 82207"/>
                  <a:gd name="connsiteY15" fmla="*/ 124580 h 132159"/>
                  <a:gd name="connsiteX16" fmla="*/ 57885 w 82207"/>
                  <a:gd name="connsiteY16" fmla="*/ 132160 h 132159"/>
                  <a:gd name="connsiteX17" fmla="*/ 60842 w 82207"/>
                  <a:gd name="connsiteY17" fmla="*/ 113378 h 132159"/>
                  <a:gd name="connsiteX18" fmla="*/ 62986 w 82207"/>
                  <a:gd name="connsiteY18" fmla="*/ 92660 h 132159"/>
                  <a:gd name="connsiteX19" fmla="*/ 78894 w 82207"/>
                  <a:gd name="connsiteY19" fmla="*/ 77897 h 132159"/>
                  <a:gd name="connsiteX20" fmla="*/ 76833 w 82207"/>
                  <a:gd name="connsiteY20" fmla="*/ 51641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207" h="132159">
                    <a:moveTo>
                      <a:pt x="76833" y="51641"/>
                    </a:moveTo>
                    <a:cubicBezTo>
                      <a:pt x="74834" y="50538"/>
                      <a:pt x="72544" y="50433"/>
                      <a:pt x="70191" y="51141"/>
                    </a:cubicBezTo>
                    <a:cubicBezTo>
                      <a:pt x="75896" y="41959"/>
                      <a:pt x="76812" y="31923"/>
                      <a:pt x="71856" y="27113"/>
                    </a:cubicBezTo>
                    <a:cubicBezTo>
                      <a:pt x="67338" y="22720"/>
                      <a:pt x="59239" y="23990"/>
                      <a:pt x="51826" y="29570"/>
                    </a:cubicBezTo>
                    <a:cubicBezTo>
                      <a:pt x="51742" y="28675"/>
                      <a:pt x="51659" y="27780"/>
                      <a:pt x="51535" y="26884"/>
                    </a:cubicBezTo>
                    <a:cubicBezTo>
                      <a:pt x="49536" y="11185"/>
                      <a:pt x="42144" y="-830"/>
                      <a:pt x="35023" y="45"/>
                    </a:cubicBezTo>
                    <a:cubicBezTo>
                      <a:pt x="27902" y="898"/>
                      <a:pt x="23737" y="14349"/>
                      <a:pt x="25736" y="30049"/>
                    </a:cubicBezTo>
                    <a:cubicBezTo>
                      <a:pt x="25944" y="31777"/>
                      <a:pt x="26235" y="33464"/>
                      <a:pt x="26590" y="35109"/>
                    </a:cubicBezTo>
                    <a:cubicBezTo>
                      <a:pt x="15471" y="29466"/>
                      <a:pt x="4123" y="30445"/>
                      <a:pt x="875" y="37462"/>
                    </a:cubicBezTo>
                    <a:cubicBezTo>
                      <a:pt x="-2478" y="44708"/>
                      <a:pt x="4102" y="55681"/>
                      <a:pt x="15554" y="61948"/>
                    </a:cubicBezTo>
                    <a:cubicBezTo>
                      <a:pt x="16179" y="62281"/>
                      <a:pt x="16824" y="62615"/>
                      <a:pt x="17449" y="62906"/>
                    </a:cubicBezTo>
                    <a:cubicBezTo>
                      <a:pt x="13451" y="63218"/>
                      <a:pt x="10307" y="64884"/>
                      <a:pt x="8912" y="67882"/>
                    </a:cubicBezTo>
                    <a:cubicBezTo>
                      <a:pt x="6101" y="73941"/>
                      <a:pt x="11598" y="83103"/>
                      <a:pt x="21176" y="88350"/>
                    </a:cubicBezTo>
                    <a:cubicBezTo>
                      <a:pt x="25237" y="90578"/>
                      <a:pt x="29380" y="91723"/>
                      <a:pt x="33003" y="91869"/>
                    </a:cubicBezTo>
                    <a:cubicBezTo>
                      <a:pt x="37292" y="95929"/>
                      <a:pt x="41331" y="99927"/>
                      <a:pt x="42435" y="101447"/>
                    </a:cubicBezTo>
                    <a:cubicBezTo>
                      <a:pt x="44976" y="105008"/>
                      <a:pt x="46745" y="124580"/>
                      <a:pt x="46745" y="124580"/>
                    </a:cubicBezTo>
                    <a:lnTo>
                      <a:pt x="57885" y="132160"/>
                    </a:lnTo>
                    <a:cubicBezTo>
                      <a:pt x="57885" y="132160"/>
                      <a:pt x="64444" y="124997"/>
                      <a:pt x="60842" y="113378"/>
                    </a:cubicBezTo>
                    <a:cubicBezTo>
                      <a:pt x="59280" y="108318"/>
                      <a:pt x="60780" y="100219"/>
                      <a:pt x="62986" y="92660"/>
                    </a:cubicBezTo>
                    <a:cubicBezTo>
                      <a:pt x="68567" y="92077"/>
                      <a:pt x="74938" y="86434"/>
                      <a:pt x="78894" y="77897"/>
                    </a:cubicBezTo>
                    <a:cubicBezTo>
                      <a:pt x="84017" y="66821"/>
                      <a:pt x="83100" y="55056"/>
                      <a:pt x="76833" y="51641"/>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67" name="Free-form: Shape 1033">
                <a:extLst>
                  <a:ext uri="{FF2B5EF4-FFF2-40B4-BE49-F238E27FC236}">
                    <a16:creationId xmlns:a16="http://schemas.microsoft.com/office/drawing/2014/main" id="{55469D30-1119-7850-71E6-1A2EF9FF5CC8}"/>
                  </a:ext>
                </a:extLst>
              </p:cNvPr>
              <p:cNvSpPr/>
              <p:nvPr/>
            </p:nvSpPr>
            <p:spPr>
              <a:xfrm>
                <a:off x="6802948" y="5114979"/>
                <a:ext cx="150570" cy="121148"/>
              </a:xfrm>
              <a:custGeom>
                <a:avLst/>
                <a:gdLst>
                  <a:gd name="connsiteX0" fmla="*/ 107420 w 150570"/>
                  <a:gd name="connsiteY0" fmla="*/ 91142 h 121148"/>
                  <a:gd name="connsiteX1" fmla="*/ 104734 w 150570"/>
                  <a:gd name="connsiteY1" fmla="*/ 83646 h 121148"/>
                  <a:gd name="connsiteX2" fmla="*/ 134801 w 150570"/>
                  <a:gd name="connsiteY2" fmla="*/ 70466 h 121148"/>
                  <a:gd name="connsiteX3" fmla="*/ 121891 w 150570"/>
                  <a:gd name="connsiteY3" fmla="*/ 50289 h 121148"/>
                  <a:gd name="connsiteX4" fmla="*/ 125014 w 150570"/>
                  <a:gd name="connsiteY4" fmla="*/ 48311 h 121148"/>
                  <a:gd name="connsiteX5" fmla="*/ 149522 w 150570"/>
                  <a:gd name="connsiteY5" fmla="*/ 13663 h 121148"/>
                  <a:gd name="connsiteX6" fmla="*/ 108398 w 150570"/>
                  <a:gd name="connsiteY6" fmla="*/ 22326 h 121148"/>
                  <a:gd name="connsiteX7" fmla="*/ 102652 w 150570"/>
                  <a:gd name="connsiteY7" fmla="*/ 26406 h 121148"/>
                  <a:gd name="connsiteX8" fmla="*/ 87056 w 150570"/>
                  <a:gd name="connsiteY8" fmla="*/ 46 h 121148"/>
                  <a:gd name="connsiteX9" fmla="*/ 64506 w 150570"/>
                  <a:gd name="connsiteY9" fmla="*/ 31216 h 121148"/>
                  <a:gd name="connsiteX10" fmla="*/ 64277 w 150570"/>
                  <a:gd name="connsiteY10" fmla="*/ 33881 h 121148"/>
                  <a:gd name="connsiteX11" fmla="*/ 53991 w 150570"/>
                  <a:gd name="connsiteY11" fmla="*/ 27739 h 121148"/>
                  <a:gd name="connsiteX12" fmla="*/ 35147 w 150570"/>
                  <a:gd name="connsiteY12" fmla="*/ 53787 h 121148"/>
                  <a:gd name="connsiteX13" fmla="*/ 36730 w 150570"/>
                  <a:gd name="connsiteY13" fmla="*/ 68800 h 121148"/>
                  <a:gd name="connsiteX14" fmla="*/ 29713 w 150570"/>
                  <a:gd name="connsiteY14" fmla="*/ 84979 h 121148"/>
                  <a:gd name="connsiteX15" fmla="*/ 3706 w 150570"/>
                  <a:gd name="connsiteY15" fmla="*/ 104093 h 121148"/>
                  <a:gd name="connsiteX16" fmla="*/ 0 w 150570"/>
                  <a:gd name="connsiteY16" fmla="*/ 120875 h 121148"/>
                  <a:gd name="connsiteX17" fmla="*/ 24320 w 150570"/>
                  <a:gd name="connsiteY17" fmla="*/ 112359 h 121148"/>
                  <a:gd name="connsiteX18" fmla="*/ 50618 w 150570"/>
                  <a:gd name="connsiteY18" fmla="*/ 101740 h 121148"/>
                  <a:gd name="connsiteX19" fmla="*/ 76437 w 150570"/>
                  <a:gd name="connsiteY19" fmla="*/ 109778 h 121148"/>
                  <a:gd name="connsiteX20" fmla="*/ 107420 w 150570"/>
                  <a:gd name="connsiteY20" fmla="*/ 91142 h 12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570" h="121148">
                    <a:moveTo>
                      <a:pt x="107420" y="91142"/>
                    </a:moveTo>
                    <a:cubicBezTo>
                      <a:pt x="107753" y="88310"/>
                      <a:pt x="106753" y="85770"/>
                      <a:pt x="104734" y="83646"/>
                    </a:cubicBezTo>
                    <a:cubicBezTo>
                      <a:pt x="118726" y="84104"/>
                      <a:pt x="131407" y="78836"/>
                      <a:pt x="134801" y="70466"/>
                    </a:cubicBezTo>
                    <a:cubicBezTo>
                      <a:pt x="137924" y="62824"/>
                      <a:pt x="132364" y="54849"/>
                      <a:pt x="121891" y="50289"/>
                    </a:cubicBezTo>
                    <a:cubicBezTo>
                      <a:pt x="122932" y="49644"/>
                      <a:pt x="123974" y="48998"/>
                      <a:pt x="125014" y="48311"/>
                    </a:cubicBezTo>
                    <a:cubicBezTo>
                      <a:pt x="143150" y="36360"/>
                      <a:pt x="154124" y="20847"/>
                      <a:pt x="149522" y="13663"/>
                    </a:cubicBezTo>
                    <a:cubicBezTo>
                      <a:pt x="144941" y="6501"/>
                      <a:pt x="126513" y="10374"/>
                      <a:pt x="108398" y="22326"/>
                    </a:cubicBezTo>
                    <a:cubicBezTo>
                      <a:pt x="106379" y="23658"/>
                      <a:pt x="104484" y="25011"/>
                      <a:pt x="102652" y="26406"/>
                    </a:cubicBezTo>
                    <a:cubicBezTo>
                      <a:pt x="104005" y="10874"/>
                      <a:pt x="97196" y="-828"/>
                      <a:pt x="87056" y="46"/>
                    </a:cubicBezTo>
                    <a:cubicBezTo>
                      <a:pt x="76562" y="941"/>
                      <a:pt x="66463" y="14892"/>
                      <a:pt x="64506" y="31216"/>
                    </a:cubicBezTo>
                    <a:cubicBezTo>
                      <a:pt x="64402" y="32112"/>
                      <a:pt x="64318" y="33007"/>
                      <a:pt x="64277" y="33881"/>
                    </a:cubicBezTo>
                    <a:cubicBezTo>
                      <a:pt x="61924" y="29738"/>
                      <a:pt x="58322" y="27364"/>
                      <a:pt x="53991" y="27739"/>
                    </a:cubicBezTo>
                    <a:cubicBezTo>
                      <a:pt x="45225" y="28468"/>
                      <a:pt x="36792" y="40149"/>
                      <a:pt x="35147" y="53787"/>
                    </a:cubicBezTo>
                    <a:cubicBezTo>
                      <a:pt x="34460" y="59576"/>
                      <a:pt x="35106" y="64760"/>
                      <a:pt x="36730" y="68800"/>
                    </a:cubicBezTo>
                    <a:cubicBezTo>
                      <a:pt x="33898" y="75962"/>
                      <a:pt x="31024" y="82834"/>
                      <a:pt x="29713" y="84979"/>
                    </a:cubicBezTo>
                    <a:cubicBezTo>
                      <a:pt x="26652" y="89976"/>
                      <a:pt x="3706" y="104093"/>
                      <a:pt x="3706" y="104093"/>
                    </a:cubicBezTo>
                    <a:lnTo>
                      <a:pt x="0" y="120875"/>
                    </a:lnTo>
                    <a:cubicBezTo>
                      <a:pt x="0" y="120875"/>
                      <a:pt x="11972" y="123519"/>
                      <a:pt x="24320" y="112359"/>
                    </a:cubicBezTo>
                    <a:cubicBezTo>
                      <a:pt x="29692" y="107508"/>
                      <a:pt x="40311" y="104072"/>
                      <a:pt x="50618" y="101740"/>
                    </a:cubicBezTo>
                    <a:cubicBezTo>
                      <a:pt x="54095" y="107425"/>
                      <a:pt x="64111" y="110818"/>
                      <a:pt x="76437" y="109778"/>
                    </a:cubicBezTo>
                    <a:cubicBezTo>
                      <a:pt x="92470" y="108403"/>
                      <a:pt x="106337" y="100074"/>
                      <a:pt x="107420" y="9114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168" name="Graphic 4">
                <a:extLst>
                  <a:ext uri="{FF2B5EF4-FFF2-40B4-BE49-F238E27FC236}">
                    <a16:creationId xmlns:a16="http://schemas.microsoft.com/office/drawing/2014/main" id="{7B154A87-9248-B377-99FE-9910F4DC174B}"/>
                  </a:ext>
                </a:extLst>
              </p:cNvPr>
              <p:cNvGrpSpPr/>
              <p:nvPr/>
            </p:nvGrpSpPr>
            <p:grpSpPr>
              <a:xfrm>
                <a:off x="6627031" y="5214880"/>
                <a:ext cx="231441" cy="409843"/>
                <a:chOff x="6627031" y="5214880"/>
                <a:chExt cx="231441" cy="409843"/>
              </a:xfrm>
              <a:grpFill/>
            </p:grpSpPr>
            <p:sp>
              <p:nvSpPr>
                <p:cNvPr id="2169" name="Free-form: Shape 1035">
                  <a:extLst>
                    <a:ext uri="{FF2B5EF4-FFF2-40B4-BE49-F238E27FC236}">
                      <a16:creationId xmlns:a16="http://schemas.microsoft.com/office/drawing/2014/main" id="{700A9D03-1393-3BA2-044C-0DDA0070DF42}"/>
                    </a:ext>
                  </a:extLst>
                </p:cNvPr>
                <p:cNvSpPr/>
                <p:nvPr/>
              </p:nvSpPr>
              <p:spPr>
                <a:xfrm>
                  <a:off x="6657850" y="5214880"/>
                  <a:ext cx="200621" cy="409843"/>
                </a:xfrm>
                <a:custGeom>
                  <a:avLst/>
                  <a:gdLst>
                    <a:gd name="connsiteX0" fmla="*/ 10297 w 200621"/>
                    <a:gd name="connsiteY0" fmla="*/ 409406 h 409843"/>
                    <a:gd name="connsiteX1" fmla="*/ 160547 w 200621"/>
                    <a:gd name="connsiteY1" fmla="*/ 175389 h 409843"/>
                    <a:gd name="connsiteX2" fmla="*/ 156591 w 200621"/>
                    <a:gd name="connsiteY2" fmla="*/ 7440 h 409843"/>
                    <a:gd name="connsiteX3" fmla="*/ 151906 w 200621"/>
                    <a:gd name="connsiteY3" fmla="*/ 5774 h 409843"/>
                    <a:gd name="connsiteX4" fmla="*/ 42404 w 200621"/>
                    <a:gd name="connsiteY4" fmla="*/ 133183 h 409843"/>
                    <a:gd name="connsiteX5" fmla="*/ 10297 w 200621"/>
                    <a:gd name="connsiteY5" fmla="*/ 409406 h 40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621" h="409843">
                      <a:moveTo>
                        <a:pt x="10297" y="409406"/>
                      </a:moveTo>
                      <a:cubicBezTo>
                        <a:pt x="36449" y="418755"/>
                        <a:pt x="116363" y="276354"/>
                        <a:pt x="160547" y="175389"/>
                      </a:cubicBezTo>
                      <a:cubicBezTo>
                        <a:pt x="195215" y="96162"/>
                        <a:pt x="231758" y="34321"/>
                        <a:pt x="156591" y="7440"/>
                      </a:cubicBezTo>
                      <a:lnTo>
                        <a:pt x="151906" y="5774"/>
                      </a:lnTo>
                      <a:cubicBezTo>
                        <a:pt x="76740" y="-21086"/>
                        <a:pt x="65808" y="49896"/>
                        <a:pt x="42404" y="133183"/>
                      </a:cubicBezTo>
                      <a:cubicBezTo>
                        <a:pt x="12587" y="239271"/>
                        <a:pt x="-15856" y="400057"/>
                        <a:pt x="10297" y="409406"/>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70" name="Free-form: Shape 1036">
                  <a:extLst>
                    <a:ext uri="{FF2B5EF4-FFF2-40B4-BE49-F238E27FC236}">
                      <a16:creationId xmlns:a16="http://schemas.microsoft.com/office/drawing/2014/main" id="{744CB444-5415-4A71-1888-FCC26425445C}"/>
                    </a:ext>
                  </a:extLst>
                </p:cNvPr>
                <p:cNvSpPr/>
                <p:nvPr/>
              </p:nvSpPr>
              <p:spPr>
                <a:xfrm>
                  <a:off x="6729087" y="5298477"/>
                  <a:ext cx="70686" cy="31588"/>
                </a:xfrm>
                <a:custGeom>
                  <a:avLst/>
                  <a:gdLst>
                    <a:gd name="connsiteX0" fmla="*/ 2691 w 70686"/>
                    <a:gd name="connsiteY0" fmla="*/ 9734 h 31588"/>
                    <a:gd name="connsiteX1" fmla="*/ 63241 w 70686"/>
                    <a:gd name="connsiteY1" fmla="*/ 31492 h 31588"/>
                    <a:gd name="connsiteX2" fmla="*/ 70674 w 70686"/>
                    <a:gd name="connsiteY2" fmla="*/ 27349 h 31588"/>
                    <a:gd name="connsiteX3" fmla="*/ 64657 w 70686"/>
                    <a:gd name="connsiteY3" fmla="*/ 20415 h 31588"/>
                    <a:gd name="connsiteX4" fmla="*/ 49999 w 70686"/>
                    <a:gd name="connsiteY4" fmla="*/ 17625 h 31588"/>
                    <a:gd name="connsiteX5" fmla="*/ 42752 w 70686"/>
                    <a:gd name="connsiteY5" fmla="*/ 15668 h 31588"/>
                    <a:gd name="connsiteX6" fmla="*/ 40941 w 70686"/>
                    <a:gd name="connsiteY6" fmla="*/ 15127 h 31588"/>
                    <a:gd name="connsiteX7" fmla="*/ 40337 w 70686"/>
                    <a:gd name="connsiteY7" fmla="*/ 14918 h 31588"/>
                    <a:gd name="connsiteX8" fmla="*/ 36777 w 70686"/>
                    <a:gd name="connsiteY8" fmla="*/ 13710 h 31588"/>
                    <a:gd name="connsiteX9" fmla="*/ 22889 w 70686"/>
                    <a:gd name="connsiteY9" fmla="*/ 8005 h 31588"/>
                    <a:gd name="connsiteX10" fmla="*/ 16455 w 70686"/>
                    <a:gd name="connsiteY10" fmla="*/ 4819 h 31588"/>
                    <a:gd name="connsiteX11" fmla="*/ 13186 w 70686"/>
                    <a:gd name="connsiteY11" fmla="*/ 3029 h 31588"/>
                    <a:gd name="connsiteX12" fmla="*/ 12061 w 70686"/>
                    <a:gd name="connsiteY12" fmla="*/ 2404 h 31588"/>
                    <a:gd name="connsiteX13" fmla="*/ 10708 w 70686"/>
                    <a:gd name="connsiteY13" fmla="*/ 1572 h 31588"/>
                    <a:gd name="connsiteX14" fmla="*/ 1234 w 70686"/>
                    <a:gd name="connsiteY14" fmla="*/ 1655 h 31588"/>
                    <a:gd name="connsiteX15" fmla="*/ 2691 w 70686"/>
                    <a:gd name="connsiteY15" fmla="*/ 9734 h 31588"/>
                    <a:gd name="connsiteX16" fmla="*/ 2691 w 70686"/>
                    <a:gd name="connsiteY16" fmla="*/ 9734 h 3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686" h="31588">
                      <a:moveTo>
                        <a:pt x="2691" y="9734"/>
                      </a:moveTo>
                      <a:cubicBezTo>
                        <a:pt x="21119" y="20811"/>
                        <a:pt x="41899" y="28473"/>
                        <a:pt x="63241" y="31492"/>
                      </a:cubicBezTo>
                      <a:cubicBezTo>
                        <a:pt x="66781" y="31992"/>
                        <a:pt x="70446" y="30535"/>
                        <a:pt x="70674" y="27349"/>
                      </a:cubicBezTo>
                      <a:cubicBezTo>
                        <a:pt x="70883" y="24517"/>
                        <a:pt x="68447" y="20957"/>
                        <a:pt x="64657" y="20415"/>
                      </a:cubicBezTo>
                      <a:cubicBezTo>
                        <a:pt x="59743" y="19728"/>
                        <a:pt x="54850" y="18812"/>
                        <a:pt x="49999" y="17625"/>
                      </a:cubicBezTo>
                      <a:cubicBezTo>
                        <a:pt x="47562" y="17021"/>
                        <a:pt x="45147" y="16376"/>
                        <a:pt x="42752" y="15668"/>
                      </a:cubicBezTo>
                      <a:cubicBezTo>
                        <a:pt x="42149" y="15481"/>
                        <a:pt x="41545" y="15313"/>
                        <a:pt x="40941" y="15127"/>
                      </a:cubicBezTo>
                      <a:cubicBezTo>
                        <a:pt x="40795" y="15085"/>
                        <a:pt x="38838" y="14418"/>
                        <a:pt x="40337" y="14918"/>
                      </a:cubicBezTo>
                      <a:cubicBezTo>
                        <a:pt x="39151" y="14522"/>
                        <a:pt x="37964" y="14127"/>
                        <a:pt x="36777" y="13710"/>
                      </a:cubicBezTo>
                      <a:cubicBezTo>
                        <a:pt x="32050" y="12045"/>
                        <a:pt x="27406" y="10129"/>
                        <a:pt x="22889" y="8005"/>
                      </a:cubicBezTo>
                      <a:cubicBezTo>
                        <a:pt x="20723" y="7006"/>
                        <a:pt x="18578" y="5923"/>
                        <a:pt x="16455" y="4819"/>
                      </a:cubicBezTo>
                      <a:cubicBezTo>
                        <a:pt x="15351" y="4237"/>
                        <a:pt x="14268" y="3633"/>
                        <a:pt x="13186" y="3029"/>
                      </a:cubicBezTo>
                      <a:cubicBezTo>
                        <a:pt x="12998" y="2925"/>
                        <a:pt x="11436" y="2030"/>
                        <a:pt x="12061" y="2404"/>
                      </a:cubicBezTo>
                      <a:cubicBezTo>
                        <a:pt x="12665" y="2738"/>
                        <a:pt x="10895" y="1696"/>
                        <a:pt x="10708" y="1572"/>
                      </a:cubicBezTo>
                      <a:cubicBezTo>
                        <a:pt x="7647" y="-261"/>
                        <a:pt x="3420" y="-802"/>
                        <a:pt x="1234" y="1655"/>
                      </a:cubicBezTo>
                      <a:cubicBezTo>
                        <a:pt x="-619" y="3757"/>
                        <a:pt x="-578" y="7756"/>
                        <a:pt x="2691" y="9734"/>
                      </a:cubicBezTo>
                      <a:lnTo>
                        <a:pt x="2691" y="9734"/>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71" name="Free-form: Shape 1037">
                  <a:extLst>
                    <a:ext uri="{FF2B5EF4-FFF2-40B4-BE49-F238E27FC236}">
                      <a16:creationId xmlns:a16="http://schemas.microsoft.com/office/drawing/2014/main" id="{AC3BF8D9-4E0F-CC2D-861B-E8310801AE53}"/>
                    </a:ext>
                  </a:extLst>
                </p:cNvPr>
                <p:cNvSpPr/>
                <p:nvPr/>
              </p:nvSpPr>
              <p:spPr>
                <a:xfrm>
                  <a:off x="6690064" y="5339005"/>
                  <a:ext cx="69022" cy="35607"/>
                </a:xfrm>
                <a:custGeom>
                  <a:avLst/>
                  <a:gdLst>
                    <a:gd name="connsiteX0" fmla="*/ 2236 w 69022"/>
                    <a:gd name="connsiteY0" fmla="*/ 9371 h 35607"/>
                    <a:gd name="connsiteX1" fmla="*/ 60996 w 69022"/>
                    <a:gd name="connsiteY1" fmla="*/ 35377 h 35607"/>
                    <a:gd name="connsiteX2" fmla="*/ 68949 w 69022"/>
                    <a:gd name="connsiteY2" fmla="*/ 31879 h 35607"/>
                    <a:gd name="connsiteX3" fmla="*/ 63598 w 69022"/>
                    <a:gd name="connsiteY3" fmla="*/ 24612 h 35607"/>
                    <a:gd name="connsiteX4" fmla="*/ 49106 w 69022"/>
                    <a:gd name="connsiteY4" fmla="*/ 20739 h 35607"/>
                    <a:gd name="connsiteX5" fmla="*/ 42027 w 69022"/>
                    <a:gd name="connsiteY5" fmla="*/ 18262 h 35607"/>
                    <a:gd name="connsiteX6" fmla="*/ 40257 w 69022"/>
                    <a:gd name="connsiteY6" fmla="*/ 17596 h 35607"/>
                    <a:gd name="connsiteX7" fmla="*/ 39653 w 69022"/>
                    <a:gd name="connsiteY7" fmla="*/ 17345 h 35607"/>
                    <a:gd name="connsiteX8" fmla="*/ 36197 w 69022"/>
                    <a:gd name="connsiteY8" fmla="*/ 15888 h 35607"/>
                    <a:gd name="connsiteX9" fmla="*/ 22809 w 69022"/>
                    <a:gd name="connsiteY9" fmla="*/ 9225 h 35607"/>
                    <a:gd name="connsiteX10" fmla="*/ 16666 w 69022"/>
                    <a:gd name="connsiteY10" fmla="*/ 5602 h 35607"/>
                    <a:gd name="connsiteX11" fmla="*/ 13564 w 69022"/>
                    <a:gd name="connsiteY11" fmla="*/ 3583 h 35607"/>
                    <a:gd name="connsiteX12" fmla="*/ 12501 w 69022"/>
                    <a:gd name="connsiteY12" fmla="*/ 2875 h 35607"/>
                    <a:gd name="connsiteX13" fmla="*/ 11211 w 69022"/>
                    <a:gd name="connsiteY13" fmla="*/ 1979 h 35607"/>
                    <a:gd name="connsiteX14" fmla="*/ 1653 w 69022"/>
                    <a:gd name="connsiteY14" fmla="*/ 1334 h 35607"/>
                    <a:gd name="connsiteX15" fmla="*/ 2236 w 69022"/>
                    <a:gd name="connsiteY15" fmla="*/ 9371 h 35607"/>
                    <a:gd name="connsiteX16" fmla="*/ 2236 w 69022"/>
                    <a:gd name="connsiteY16" fmla="*/ 9371 h 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22" h="35607">
                      <a:moveTo>
                        <a:pt x="2236" y="9371"/>
                      </a:moveTo>
                      <a:cubicBezTo>
                        <a:pt x="19664" y="21677"/>
                        <a:pt x="39799" y="30796"/>
                        <a:pt x="60996" y="35377"/>
                      </a:cubicBezTo>
                      <a:cubicBezTo>
                        <a:pt x="64494" y="36148"/>
                        <a:pt x="68367" y="34982"/>
                        <a:pt x="68949" y="31879"/>
                      </a:cubicBezTo>
                      <a:cubicBezTo>
                        <a:pt x="69449" y="29110"/>
                        <a:pt x="67367" y="25424"/>
                        <a:pt x="63598" y="24612"/>
                      </a:cubicBezTo>
                      <a:cubicBezTo>
                        <a:pt x="58726" y="23550"/>
                        <a:pt x="53895" y="22260"/>
                        <a:pt x="49106" y="20739"/>
                      </a:cubicBezTo>
                      <a:cubicBezTo>
                        <a:pt x="46733" y="19969"/>
                        <a:pt x="44359" y="19136"/>
                        <a:pt x="42027" y="18262"/>
                      </a:cubicBezTo>
                      <a:cubicBezTo>
                        <a:pt x="41444" y="18033"/>
                        <a:pt x="40840" y="17825"/>
                        <a:pt x="40257" y="17596"/>
                      </a:cubicBezTo>
                      <a:cubicBezTo>
                        <a:pt x="40111" y="17533"/>
                        <a:pt x="38217" y="16742"/>
                        <a:pt x="39653" y="17345"/>
                      </a:cubicBezTo>
                      <a:cubicBezTo>
                        <a:pt x="38508" y="16867"/>
                        <a:pt x="37342" y="16388"/>
                        <a:pt x="36197" y="15888"/>
                      </a:cubicBezTo>
                      <a:cubicBezTo>
                        <a:pt x="31616" y="13889"/>
                        <a:pt x="27139" y="11661"/>
                        <a:pt x="22809" y="9225"/>
                      </a:cubicBezTo>
                      <a:cubicBezTo>
                        <a:pt x="20726" y="8059"/>
                        <a:pt x="18685" y="6851"/>
                        <a:pt x="16666" y="5602"/>
                      </a:cubicBezTo>
                      <a:cubicBezTo>
                        <a:pt x="15625" y="4936"/>
                        <a:pt x="14584" y="4269"/>
                        <a:pt x="13564" y="3583"/>
                      </a:cubicBezTo>
                      <a:cubicBezTo>
                        <a:pt x="13376" y="3478"/>
                        <a:pt x="11898" y="2458"/>
                        <a:pt x="12501" y="2875"/>
                      </a:cubicBezTo>
                      <a:cubicBezTo>
                        <a:pt x="13064" y="3270"/>
                        <a:pt x="11398" y="2104"/>
                        <a:pt x="11211" y="1979"/>
                      </a:cubicBezTo>
                      <a:cubicBezTo>
                        <a:pt x="8316" y="-62"/>
                        <a:pt x="4110" y="-915"/>
                        <a:pt x="1653" y="1334"/>
                      </a:cubicBezTo>
                      <a:cubicBezTo>
                        <a:pt x="-449" y="3249"/>
                        <a:pt x="-845" y="7185"/>
                        <a:pt x="2236" y="9371"/>
                      </a:cubicBezTo>
                      <a:lnTo>
                        <a:pt x="2236" y="9371"/>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72" name="Free-form: Shape 1038">
                  <a:extLst>
                    <a:ext uri="{FF2B5EF4-FFF2-40B4-BE49-F238E27FC236}">
                      <a16:creationId xmlns:a16="http://schemas.microsoft.com/office/drawing/2014/main" id="{A98BFFA0-95C5-E179-5373-7A4626F51831}"/>
                    </a:ext>
                  </a:extLst>
                </p:cNvPr>
                <p:cNvSpPr/>
                <p:nvPr/>
              </p:nvSpPr>
              <p:spPr>
                <a:xfrm>
                  <a:off x="6662555" y="5435081"/>
                  <a:ext cx="69010" cy="35615"/>
                </a:xfrm>
                <a:custGeom>
                  <a:avLst/>
                  <a:gdLst>
                    <a:gd name="connsiteX0" fmla="*/ 2239 w 69010"/>
                    <a:gd name="connsiteY0" fmla="*/ 9387 h 35615"/>
                    <a:gd name="connsiteX1" fmla="*/ 60978 w 69010"/>
                    <a:gd name="connsiteY1" fmla="*/ 35394 h 35615"/>
                    <a:gd name="connsiteX2" fmla="*/ 68931 w 69010"/>
                    <a:gd name="connsiteY2" fmla="*/ 31875 h 35615"/>
                    <a:gd name="connsiteX3" fmla="*/ 63601 w 69010"/>
                    <a:gd name="connsiteY3" fmla="*/ 24608 h 35615"/>
                    <a:gd name="connsiteX4" fmla="*/ 49109 w 69010"/>
                    <a:gd name="connsiteY4" fmla="*/ 20736 h 35615"/>
                    <a:gd name="connsiteX5" fmla="*/ 42009 w 69010"/>
                    <a:gd name="connsiteY5" fmla="*/ 18278 h 35615"/>
                    <a:gd name="connsiteX6" fmla="*/ 40260 w 69010"/>
                    <a:gd name="connsiteY6" fmla="*/ 17591 h 35615"/>
                    <a:gd name="connsiteX7" fmla="*/ 39656 w 69010"/>
                    <a:gd name="connsiteY7" fmla="*/ 17363 h 35615"/>
                    <a:gd name="connsiteX8" fmla="*/ 36200 w 69010"/>
                    <a:gd name="connsiteY8" fmla="*/ 15905 h 35615"/>
                    <a:gd name="connsiteX9" fmla="*/ 22790 w 69010"/>
                    <a:gd name="connsiteY9" fmla="*/ 9242 h 35615"/>
                    <a:gd name="connsiteX10" fmla="*/ 16668 w 69010"/>
                    <a:gd name="connsiteY10" fmla="*/ 5598 h 35615"/>
                    <a:gd name="connsiteX11" fmla="*/ 13545 w 69010"/>
                    <a:gd name="connsiteY11" fmla="*/ 3599 h 35615"/>
                    <a:gd name="connsiteX12" fmla="*/ 12483 w 69010"/>
                    <a:gd name="connsiteY12" fmla="*/ 2891 h 35615"/>
                    <a:gd name="connsiteX13" fmla="*/ 11192 w 69010"/>
                    <a:gd name="connsiteY13" fmla="*/ 1975 h 35615"/>
                    <a:gd name="connsiteX14" fmla="*/ 1635 w 69010"/>
                    <a:gd name="connsiteY14" fmla="*/ 1350 h 35615"/>
                    <a:gd name="connsiteX15" fmla="*/ 2239 w 69010"/>
                    <a:gd name="connsiteY15" fmla="*/ 9387 h 35615"/>
                    <a:gd name="connsiteX16" fmla="*/ 2239 w 69010"/>
                    <a:gd name="connsiteY16" fmla="*/ 9387 h 3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10" h="35615">
                      <a:moveTo>
                        <a:pt x="2239" y="9387"/>
                      </a:moveTo>
                      <a:cubicBezTo>
                        <a:pt x="19646" y="21673"/>
                        <a:pt x="39781" y="30793"/>
                        <a:pt x="60978" y="35394"/>
                      </a:cubicBezTo>
                      <a:cubicBezTo>
                        <a:pt x="64497" y="36144"/>
                        <a:pt x="68369" y="34998"/>
                        <a:pt x="68931" y="31875"/>
                      </a:cubicBezTo>
                      <a:cubicBezTo>
                        <a:pt x="69452" y="29106"/>
                        <a:pt x="67370" y="25442"/>
                        <a:pt x="63601" y="24608"/>
                      </a:cubicBezTo>
                      <a:cubicBezTo>
                        <a:pt x="58729" y="23567"/>
                        <a:pt x="53877" y="22276"/>
                        <a:pt x="49109" y="20736"/>
                      </a:cubicBezTo>
                      <a:cubicBezTo>
                        <a:pt x="46735" y="19986"/>
                        <a:pt x="44362" y="19153"/>
                        <a:pt x="42009" y="18278"/>
                      </a:cubicBezTo>
                      <a:cubicBezTo>
                        <a:pt x="41426" y="18050"/>
                        <a:pt x="40843" y="17821"/>
                        <a:pt x="40260" y="17591"/>
                      </a:cubicBezTo>
                      <a:cubicBezTo>
                        <a:pt x="40114" y="17550"/>
                        <a:pt x="38199" y="16758"/>
                        <a:pt x="39656" y="17363"/>
                      </a:cubicBezTo>
                      <a:cubicBezTo>
                        <a:pt x="38490" y="16884"/>
                        <a:pt x="37345" y="16404"/>
                        <a:pt x="36200" y="15905"/>
                      </a:cubicBezTo>
                      <a:cubicBezTo>
                        <a:pt x="31619" y="13885"/>
                        <a:pt x="27142" y="11657"/>
                        <a:pt x="22790" y="9242"/>
                      </a:cubicBezTo>
                      <a:cubicBezTo>
                        <a:pt x="20729" y="8076"/>
                        <a:pt x="18667" y="6848"/>
                        <a:pt x="16668" y="5598"/>
                      </a:cubicBezTo>
                      <a:cubicBezTo>
                        <a:pt x="15607" y="4953"/>
                        <a:pt x="14587" y="4266"/>
                        <a:pt x="13545" y="3599"/>
                      </a:cubicBezTo>
                      <a:cubicBezTo>
                        <a:pt x="13379" y="3474"/>
                        <a:pt x="11880" y="2474"/>
                        <a:pt x="12483" y="2891"/>
                      </a:cubicBezTo>
                      <a:cubicBezTo>
                        <a:pt x="13046" y="3266"/>
                        <a:pt x="11380" y="2100"/>
                        <a:pt x="11192" y="1975"/>
                      </a:cubicBezTo>
                      <a:cubicBezTo>
                        <a:pt x="8319" y="-65"/>
                        <a:pt x="4113" y="-919"/>
                        <a:pt x="1635" y="1350"/>
                      </a:cubicBezTo>
                      <a:cubicBezTo>
                        <a:pt x="-447" y="3245"/>
                        <a:pt x="-842" y="7201"/>
                        <a:pt x="2239" y="9387"/>
                      </a:cubicBezTo>
                      <a:lnTo>
                        <a:pt x="2239" y="9387"/>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73" name="Free-form: Shape 1039">
                  <a:extLst>
                    <a:ext uri="{FF2B5EF4-FFF2-40B4-BE49-F238E27FC236}">
                      <a16:creationId xmlns:a16="http://schemas.microsoft.com/office/drawing/2014/main" id="{6AAC5C3C-8E6B-F7DE-81EF-8B37D279EEE1}"/>
                    </a:ext>
                  </a:extLst>
                </p:cNvPr>
                <p:cNvSpPr/>
                <p:nvPr/>
              </p:nvSpPr>
              <p:spPr>
                <a:xfrm>
                  <a:off x="6701297" y="5398986"/>
                  <a:ext cx="71546" cy="29186"/>
                </a:xfrm>
                <a:custGeom>
                  <a:avLst/>
                  <a:gdLst>
                    <a:gd name="connsiteX0" fmla="*/ 2809 w 71546"/>
                    <a:gd name="connsiteY0" fmla="*/ 9794 h 29186"/>
                    <a:gd name="connsiteX1" fmla="*/ 64171 w 71546"/>
                    <a:gd name="connsiteY1" fmla="*/ 29138 h 29186"/>
                    <a:gd name="connsiteX2" fmla="*/ 71542 w 71546"/>
                    <a:gd name="connsiteY2" fmla="*/ 24724 h 29186"/>
                    <a:gd name="connsiteX3" fmla="*/ 65295 w 71546"/>
                    <a:gd name="connsiteY3" fmla="*/ 18061 h 29186"/>
                    <a:gd name="connsiteX4" fmla="*/ 50512 w 71546"/>
                    <a:gd name="connsiteY4" fmla="*/ 15833 h 29186"/>
                    <a:gd name="connsiteX5" fmla="*/ 43203 w 71546"/>
                    <a:gd name="connsiteY5" fmla="*/ 14167 h 29186"/>
                    <a:gd name="connsiteX6" fmla="*/ 41371 w 71546"/>
                    <a:gd name="connsiteY6" fmla="*/ 13688 h 29186"/>
                    <a:gd name="connsiteX7" fmla="*/ 40746 w 71546"/>
                    <a:gd name="connsiteY7" fmla="*/ 13522 h 29186"/>
                    <a:gd name="connsiteX8" fmla="*/ 37144 w 71546"/>
                    <a:gd name="connsiteY8" fmla="*/ 12459 h 29186"/>
                    <a:gd name="connsiteX9" fmla="*/ 23048 w 71546"/>
                    <a:gd name="connsiteY9" fmla="*/ 7317 h 29186"/>
                    <a:gd name="connsiteX10" fmla="*/ 16530 w 71546"/>
                    <a:gd name="connsiteY10" fmla="*/ 4380 h 29186"/>
                    <a:gd name="connsiteX11" fmla="*/ 13178 w 71546"/>
                    <a:gd name="connsiteY11" fmla="*/ 2715 h 29186"/>
                    <a:gd name="connsiteX12" fmla="*/ 12054 w 71546"/>
                    <a:gd name="connsiteY12" fmla="*/ 2131 h 29186"/>
                    <a:gd name="connsiteX13" fmla="*/ 10659 w 71546"/>
                    <a:gd name="connsiteY13" fmla="*/ 1382 h 29186"/>
                    <a:gd name="connsiteX14" fmla="*/ 1164 w 71546"/>
                    <a:gd name="connsiteY14" fmla="*/ 1819 h 29186"/>
                    <a:gd name="connsiteX15" fmla="*/ 2809 w 71546"/>
                    <a:gd name="connsiteY15" fmla="*/ 9794 h 29186"/>
                    <a:gd name="connsiteX16" fmla="*/ 2809 w 71546"/>
                    <a:gd name="connsiteY16" fmla="*/ 9794 h 2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546" h="29186">
                      <a:moveTo>
                        <a:pt x="2809" y="9794"/>
                      </a:moveTo>
                      <a:cubicBezTo>
                        <a:pt x="21611" y="20101"/>
                        <a:pt x="42683" y="26931"/>
                        <a:pt x="64171" y="29138"/>
                      </a:cubicBezTo>
                      <a:cubicBezTo>
                        <a:pt x="67732" y="29492"/>
                        <a:pt x="71375" y="27889"/>
                        <a:pt x="71542" y="24724"/>
                      </a:cubicBezTo>
                      <a:cubicBezTo>
                        <a:pt x="71667" y="21892"/>
                        <a:pt x="69126" y="18456"/>
                        <a:pt x="65295" y="18061"/>
                      </a:cubicBezTo>
                      <a:cubicBezTo>
                        <a:pt x="60361" y="17561"/>
                        <a:pt x="55426" y="16832"/>
                        <a:pt x="50512" y="15833"/>
                      </a:cubicBezTo>
                      <a:cubicBezTo>
                        <a:pt x="48055" y="15333"/>
                        <a:pt x="45619" y="14791"/>
                        <a:pt x="43203" y="14167"/>
                      </a:cubicBezTo>
                      <a:cubicBezTo>
                        <a:pt x="42579" y="14021"/>
                        <a:pt x="41975" y="13855"/>
                        <a:pt x="41371" y="13688"/>
                      </a:cubicBezTo>
                      <a:cubicBezTo>
                        <a:pt x="41225" y="13646"/>
                        <a:pt x="39226" y="13084"/>
                        <a:pt x="40746" y="13522"/>
                      </a:cubicBezTo>
                      <a:cubicBezTo>
                        <a:pt x="39539" y="13168"/>
                        <a:pt x="38331" y="12834"/>
                        <a:pt x="37144" y="12459"/>
                      </a:cubicBezTo>
                      <a:cubicBezTo>
                        <a:pt x="32355" y="10960"/>
                        <a:pt x="27649" y="9253"/>
                        <a:pt x="23048" y="7317"/>
                      </a:cubicBezTo>
                      <a:cubicBezTo>
                        <a:pt x="20840" y="6379"/>
                        <a:pt x="18675" y="5401"/>
                        <a:pt x="16530" y="4380"/>
                      </a:cubicBezTo>
                      <a:cubicBezTo>
                        <a:pt x="15406" y="3839"/>
                        <a:pt x="14282" y="3277"/>
                        <a:pt x="13178" y="2715"/>
                      </a:cubicBezTo>
                      <a:cubicBezTo>
                        <a:pt x="12991" y="2632"/>
                        <a:pt x="11408" y="1778"/>
                        <a:pt x="12054" y="2131"/>
                      </a:cubicBezTo>
                      <a:cubicBezTo>
                        <a:pt x="12657" y="2465"/>
                        <a:pt x="10846" y="1487"/>
                        <a:pt x="10659" y="1382"/>
                      </a:cubicBezTo>
                      <a:cubicBezTo>
                        <a:pt x="7536" y="-346"/>
                        <a:pt x="3288" y="-721"/>
                        <a:pt x="1164" y="1819"/>
                      </a:cubicBezTo>
                      <a:cubicBezTo>
                        <a:pt x="-647" y="3964"/>
                        <a:pt x="-523" y="7962"/>
                        <a:pt x="2809" y="9794"/>
                      </a:cubicBezTo>
                      <a:lnTo>
                        <a:pt x="2809" y="9794"/>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74" name="Free-form: Shape 1040">
                  <a:extLst>
                    <a:ext uri="{FF2B5EF4-FFF2-40B4-BE49-F238E27FC236}">
                      <a16:creationId xmlns:a16="http://schemas.microsoft.com/office/drawing/2014/main" id="{C83C35FB-D737-D158-3C31-E0815D9FECC1}"/>
                    </a:ext>
                  </a:extLst>
                </p:cNvPr>
                <p:cNvSpPr/>
                <p:nvPr/>
              </p:nvSpPr>
              <p:spPr>
                <a:xfrm>
                  <a:off x="6627031" y="5475894"/>
                  <a:ext cx="67163" cy="38707"/>
                </a:xfrm>
                <a:custGeom>
                  <a:avLst/>
                  <a:gdLst>
                    <a:gd name="connsiteX0" fmla="*/ 1846 w 67163"/>
                    <a:gd name="connsiteY0" fmla="*/ 9011 h 38707"/>
                    <a:gd name="connsiteX1" fmla="*/ 58523 w 67163"/>
                    <a:gd name="connsiteY1" fmla="*/ 38328 h 38707"/>
                    <a:gd name="connsiteX2" fmla="*/ 66956 w 67163"/>
                    <a:gd name="connsiteY2" fmla="*/ 35414 h 38707"/>
                    <a:gd name="connsiteX3" fmla="*/ 62354 w 67163"/>
                    <a:gd name="connsiteY3" fmla="*/ 27938 h 38707"/>
                    <a:gd name="connsiteX4" fmla="*/ 48091 w 67163"/>
                    <a:gd name="connsiteY4" fmla="*/ 23191 h 38707"/>
                    <a:gd name="connsiteX5" fmla="*/ 41178 w 67163"/>
                    <a:gd name="connsiteY5" fmla="*/ 20318 h 38707"/>
                    <a:gd name="connsiteX6" fmla="*/ 39471 w 67163"/>
                    <a:gd name="connsiteY6" fmla="*/ 19547 h 38707"/>
                    <a:gd name="connsiteX7" fmla="*/ 38888 w 67163"/>
                    <a:gd name="connsiteY7" fmla="*/ 19256 h 38707"/>
                    <a:gd name="connsiteX8" fmla="*/ 35536 w 67163"/>
                    <a:gd name="connsiteY8" fmla="*/ 17611 h 38707"/>
                    <a:gd name="connsiteX9" fmla="*/ 22689 w 67163"/>
                    <a:gd name="connsiteY9" fmla="*/ 10198 h 38707"/>
                    <a:gd name="connsiteX10" fmla="*/ 16880 w 67163"/>
                    <a:gd name="connsiteY10" fmla="*/ 6242 h 38707"/>
                    <a:gd name="connsiteX11" fmla="*/ 13944 w 67163"/>
                    <a:gd name="connsiteY11" fmla="*/ 4077 h 38707"/>
                    <a:gd name="connsiteX12" fmla="*/ 12944 w 67163"/>
                    <a:gd name="connsiteY12" fmla="*/ 3306 h 38707"/>
                    <a:gd name="connsiteX13" fmla="*/ 11736 w 67163"/>
                    <a:gd name="connsiteY13" fmla="*/ 2327 h 38707"/>
                    <a:gd name="connsiteX14" fmla="*/ 2117 w 67163"/>
                    <a:gd name="connsiteY14" fmla="*/ 1078 h 38707"/>
                    <a:gd name="connsiteX15" fmla="*/ 1846 w 67163"/>
                    <a:gd name="connsiteY15" fmla="*/ 9011 h 38707"/>
                    <a:gd name="connsiteX16" fmla="*/ 1846 w 67163"/>
                    <a:gd name="connsiteY16" fmla="*/ 9011 h 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163" h="38707">
                      <a:moveTo>
                        <a:pt x="1846" y="9011"/>
                      </a:moveTo>
                      <a:cubicBezTo>
                        <a:pt x="18150" y="22191"/>
                        <a:pt x="37535" y="32436"/>
                        <a:pt x="58523" y="38328"/>
                      </a:cubicBezTo>
                      <a:cubicBezTo>
                        <a:pt x="62000" y="39307"/>
                        <a:pt x="66040" y="38412"/>
                        <a:pt x="66956" y="35414"/>
                      </a:cubicBezTo>
                      <a:cubicBezTo>
                        <a:pt x="67789" y="32728"/>
                        <a:pt x="66082" y="28979"/>
                        <a:pt x="62354" y="27938"/>
                      </a:cubicBezTo>
                      <a:cubicBezTo>
                        <a:pt x="57524" y="26585"/>
                        <a:pt x="52755" y="25024"/>
                        <a:pt x="48091" y="23191"/>
                      </a:cubicBezTo>
                      <a:cubicBezTo>
                        <a:pt x="45759" y="22296"/>
                        <a:pt x="43448" y="21338"/>
                        <a:pt x="41178" y="20318"/>
                      </a:cubicBezTo>
                      <a:cubicBezTo>
                        <a:pt x="40596" y="20068"/>
                        <a:pt x="40033" y="19797"/>
                        <a:pt x="39471" y="19547"/>
                      </a:cubicBezTo>
                      <a:cubicBezTo>
                        <a:pt x="39326" y="19464"/>
                        <a:pt x="37472" y="18568"/>
                        <a:pt x="38888" y="19256"/>
                      </a:cubicBezTo>
                      <a:cubicBezTo>
                        <a:pt x="37764" y="18714"/>
                        <a:pt x="36640" y="18173"/>
                        <a:pt x="35536" y="17611"/>
                      </a:cubicBezTo>
                      <a:cubicBezTo>
                        <a:pt x="31121" y="15341"/>
                        <a:pt x="26811" y="12863"/>
                        <a:pt x="22689" y="10198"/>
                      </a:cubicBezTo>
                      <a:cubicBezTo>
                        <a:pt x="20711" y="8928"/>
                        <a:pt x="18774" y="7596"/>
                        <a:pt x="16880" y="6242"/>
                      </a:cubicBezTo>
                      <a:cubicBezTo>
                        <a:pt x="15880" y="5534"/>
                        <a:pt x="14901" y="4805"/>
                        <a:pt x="13944" y="4077"/>
                      </a:cubicBezTo>
                      <a:cubicBezTo>
                        <a:pt x="13777" y="3951"/>
                        <a:pt x="12382" y="2869"/>
                        <a:pt x="12944" y="3306"/>
                      </a:cubicBezTo>
                      <a:cubicBezTo>
                        <a:pt x="13465" y="3723"/>
                        <a:pt x="11903" y="2473"/>
                        <a:pt x="11736" y="2327"/>
                      </a:cubicBezTo>
                      <a:cubicBezTo>
                        <a:pt x="9029" y="141"/>
                        <a:pt x="4865" y="-962"/>
                        <a:pt x="2117" y="1078"/>
                      </a:cubicBezTo>
                      <a:cubicBezTo>
                        <a:pt x="-216" y="2827"/>
                        <a:pt x="-1048" y="6658"/>
                        <a:pt x="1846" y="9011"/>
                      </a:cubicBezTo>
                      <a:lnTo>
                        <a:pt x="1846" y="9011"/>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grpSp>
          <p:nvGrpSpPr>
            <p:cNvPr id="2148" name="Graphic 4">
              <a:extLst>
                <a:ext uri="{FF2B5EF4-FFF2-40B4-BE49-F238E27FC236}">
                  <a16:creationId xmlns:a16="http://schemas.microsoft.com/office/drawing/2014/main" id="{3907AA7D-C9C6-D961-7A47-A9F5270BB8B6}"/>
                </a:ext>
              </a:extLst>
            </p:cNvPr>
            <p:cNvGrpSpPr/>
            <p:nvPr/>
          </p:nvGrpSpPr>
          <p:grpSpPr>
            <a:xfrm>
              <a:off x="6863800" y="5290252"/>
              <a:ext cx="208221" cy="371550"/>
              <a:chOff x="6675118" y="5290252"/>
              <a:chExt cx="208221" cy="371550"/>
            </a:xfrm>
            <a:grpFill/>
          </p:grpSpPr>
          <p:sp>
            <p:nvSpPr>
              <p:cNvPr id="2163" name="Free-form: Shape 1029">
                <a:extLst>
                  <a:ext uri="{FF2B5EF4-FFF2-40B4-BE49-F238E27FC236}">
                    <a16:creationId xmlns:a16="http://schemas.microsoft.com/office/drawing/2014/main" id="{FE0DE7DB-945B-516A-03F4-60AB3B5D88BD}"/>
                  </a:ext>
                </a:extLst>
              </p:cNvPr>
              <p:cNvSpPr/>
              <p:nvPr/>
            </p:nvSpPr>
            <p:spPr>
              <a:xfrm>
                <a:off x="6760807" y="5290252"/>
                <a:ext cx="57879" cy="93083"/>
              </a:xfrm>
              <a:custGeom>
                <a:avLst/>
                <a:gdLst>
                  <a:gd name="connsiteX0" fmla="*/ 3786 w 57879"/>
                  <a:gd name="connsiteY0" fmla="*/ 36365 h 93083"/>
                  <a:gd name="connsiteX1" fmla="*/ 8450 w 57879"/>
                  <a:gd name="connsiteY1" fmla="*/ 36031 h 93083"/>
                  <a:gd name="connsiteX2" fmla="*/ 7284 w 57879"/>
                  <a:gd name="connsiteY2" fmla="*/ 19104 h 93083"/>
                  <a:gd name="connsiteX3" fmla="*/ 21402 w 57879"/>
                  <a:gd name="connsiteY3" fmla="*/ 20832 h 93083"/>
                  <a:gd name="connsiteX4" fmla="*/ 21589 w 57879"/>
                  <a:gd name="connsiteY4" fmla="*/ 18937 h 93083"/>
                  <a:gd name="connsiteX5" fmla="*/ 33208 w 57879"/>
                  <a:gd name="connsiteY5" fmla="*/ 30 h 93083"/>
                  <a:gd name="connsiteX6" fmla="*/ 39767 w 57879"/>
                  <a:gd name="connsiteY6" fmla="*/ 21165 h 93083"/>
                  <a:gd name="connsiteX7" fmla="*/ 39163 w 57879"/>
                  <a:gd name="connsiteY7" fmla="*/ 24725 h 93083"/>
                  <a:gd name="connsiteX8" fmla="*/ 57257 w 57879"/>
                  <a:gd name="connsiteY8" fmla="*/ 26391 h 93083"/>
                  <a:gd name="connsiteX9" fmla="*/ 46930 w 57879"/>
                  <a:gd name="connsiteY9" fmla="*/ 43632 h 93083"/>
                  <a:gd name="connsiteX10" fmla="*/ 45597 w 57879"/>
                  <a:gd name="connsiteY10" fmla="*/ 44319 h 93083"/>
                  <a:gd name="connsiteX11" fmla="*/ 51614 w 57879"/>
                  <a:gd name="connsiteY11" fmla="*/ 47817 h 93083"/>
                  <a:gd name="connsiteX12" fmla="*/ 42974 w 57879"/>
                  <a:gd name="connsiteY12" fmla="*/ 62225 h 93083"/>
                  <a:gd name="connsiteX13" fmla="*/ 34644 w 57879"/>
                  <a:gd name="connsiteY13" fmla="*/ 64703 h 93083"/>
                  <a:gd name="connsiteX14" fmla="*/ 28002 w 57879"/>
                  <a:gd name="connsiteY14" fmla="*/ 71470 h 93083"/>
                  <a:gd name="connsiteX15" fmla="*/ 24962 w 57879"/>
                  <a:gd name="connsiteY15" fmla="*/ 87753 h 93083"/>
                  <a:gd name="connsiteX16" fmla="*/ 17113 w 57879"/>
                  <a:gd name="connsiteY16" fmla="*/ 93084 h 93083"/>
                  <a:gd name="connsiteX17" fmla="*/ 15030 w 57879"/>
                  <a:gd name="connsiteY17" fmla="*/ 79862 h 93083"/>
                  <a:gd name="connsiteX18" fmla="*/ 13531 w 57879"/>
                  <a:gd name="connsiteY18" fmla="*/ 65266 h 93083"/>
                  <a:gd name="connsiteX19" fmla="*/ 2329 w 57879"/>
                  <a:gd name="connsiteY19" fmla="*/ 54875 h 93083"/>
                  <a:gd name="connsiteX20" fmla="*/ 3786 w 57879"/>
                  <a:gd name="connsiteY20" fmla="*/ 36365 h 9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879" h="93083">
                    <a:moveTo>
                      <a:pt x="3786" y="36365"/>
                    </a:moveTo>
                    <a:cubicBezTo>
                      <a:pt x="5182" y="35615"/>
                      <a:pt x="6785" y="35532"/>
                      <a:pt x="8450" y="36031"/>
                    </a:cubicBezTo>
                    <a:cubicBezTo>
                      <a:pt x="4432" y="29556"/>
                      <a:pt x="3786" y="22497"/>
                      <a:pt x="7284" y="19104"/>
                    </a:cubicBezTo>
                    <a:cubicBezTo>
                      <a:pt x="10471" y="16001"/>
                      <a:pt x="16154" y="16897"/>
                      <a:pt x="21402" y="20832"/>
                    </a:cubicBezTo>
                    <a:cubicBezTo>
                      <a:pt x="21443" y="20207"/>
                      <a:pt x="21506" y="19583"/>
                      <a:pt x="21589" y="18937"/>
                    </a:cubicBezTo>
                    <a:cubicBezTo>
                      <a:pt x="22984" y="7881"/>
                      <a:pt x="28190" y="-573"/>
                      <a:pt x="33208" y="30"/>
                    </a:cubicBezTo>
                    <a:cubicBezTo>
                      <a:pt x="38226" y="655"/>
                      <a:pt x="41162" y="10108"/>
                      <a:pt x="39767" y="21165"/>
                    </a:cubicBezTo>
                    <a:cubicBezTo>
                      <a:pt x="39600" y="22393"/>
                      <a:pt x="39413" y="23580"/>
                      <a:pt x="39163" y="24725"/>
                    </a:cubicBezTo>
                    <a:cubicBezTo>
                      <a:pt x="46992" y="20769"/>
                      <a:pt x="54967" y="21457"/>
                      <a:pt x="57257" y="26391"/>
                    </a:cubicBezTo>
                    <a:cubicBezTo>
                      <a:pt x="59631" y="31493"/>
                      <a:pt x="55009" y="39218"/>
                      <a:pt x="46930" y="43632"/>
                    </a:cubicBezTo>
                    <a:cubicBezTo>
                      <a:pt x="46492" y="43882"/>
                      <a:pt x="46034" y="44110"/>
                      <a:pt x="45597" y="44319"/>
                    </a:cubicBezTo>
                    <a:cubicBezTo>
                      <a:pt x="48408" y="44527"/>
                      <a:pt x="50636" y="45714"/>
                      <a:pt x="51614" y="47817"/>
                    </a:cubicBezTo>
                    <a:cubicBezTo>
                      <a:pt x="53572" y="52085"/>
                      <a:pt x="49719" y="58540"/>
                      <a:pt x="42974" y="62225"/>
                    </a:cubicBezTo>
                    <a:cubicBezTo>
                      <a:pt x="40120" y="63787"/>
                      <a:pt x="37206" y="64599"/>
                      <a:pt x="34644" y="64703"/>
                    </a:cubicBezTo>
                    <a:cubicBezTo>
                      <a:pt x="31625" y="67577"/>
                      <a:pt x="28773" y="70387"/>
                      <a:pt x="28002" y="71470"/>
                    </a:cubicBezTo>
                    <a:cubicBezTo>
                      <a:pt x="26211" y="73969"/>
                      <a:pt x="24962" y="87753"/>
                      <a:pt x="24962" y="87753"/>
                    </a:cubicBezTo>
                    <a:lnTo>
                      <a:pt x="17113" y="93084"/>
                    </a:lnTo>
                    <a:cubicBezTo>
                      <a:pt x="17113" y="93084"/>
                      <a:pt x="12511" y="88045"/>
                      <a:pt x="15030" y="79862"/>
                    </a:cubicBezTo>
                    <a:cubicBezTo>
                      <a:pt x="16134" y="76301"/>
                      <a:pt x="15093" y="70596"/>
                      <a:pt x="13531" y="65266"/>
                    </a:cubicBezTo>
                    <a:cubicBezTo>
                      <a:pt x="9596" y="64849"/>
                      <a:pt x="5119" y="60893"/>
                      <a:pt x="2329" y="54875"/>
                    </a:cubicBezTo>
                    <a:cubicBezTo>
                      <a:pt x="-1273" y="47067"/>
                      <a:pt x="-628" y="38780"/>
                      <a:pt x="3786" y="36365"/>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64" name="Free-form: Shape 1030">
                <a:extLst>
                  <a:ext uri="{FF2B5EF4-FFF2-40B4-BE49-F238E27FC236}">
                    <a16:creationId xmlns:a16="http://schemas.microsoft.com/office/drawing/2014/main" id="{C51C27E6-E435-4459-20AF-6F0E4082AF41}"/>
                  </a:ext>
                </a:extLst>
              </p:cNvPr>
              <p:cNvSpPr/>
              <p:nvPr/>
            </p:nvSpPr>
            <p:spPr>
              <a:xfrm>
                <a:off x="6675118" y="5302808"/>
                <a:ext cx="106029" cy="85320"/>
              </a:xfrm>
              <a:custGeom>
                <a:avLst/>
                <a:gdLst>
                  <a:gd name="connsiteX0" fmla="*/ 30384 w 106029"/>
                  <a:gd name="connsiteY0" fmla="*/ 64204 h 85320"/>
                  <a:gd name="connsiteX1" fmla="*/ 32279 w 106029"/>
                  <a:gd name="connsiteY1" fmla="*/ 58915 h 85320"/>
                  <a:gd name="connsiteX2" fmla="*/ 11102 w 106029"/>
                  <a:gd name="connsiteY2" fmla="*/ 49629 h 85320"/>
                  <a:gd name="connsiteX3" fmla="*/ 20202 w 106029"/>
                  <a:gd name="connsiteY3" fmla="*/ 35428 h 85320"/>
                  <a:gd name="connsiteX4" fmla="*/ 17995 w 106029"/>
                  <a:gd name="connsiteY4" fmla="*/ 34033 h 85320"/>
                  <a:gd name="connsiteX5" fmla="*/ 733 w 106029"/>
                  <a:gd name="connsiteY5" fmla="*/ 9630 h 85320"/>
                  <a:gd name="connsiteX6" fmla="*/ 29696 w 106029"/>
                  <a:gd name="connsiteY6" fmla="*/ 15731 h 85320"/>
                  <a:gd name="connsiteX7" fmla="*/ 33736 w 106029"/>
                  <a:gd name="connsiteY7" fmla="*/ 18604 h 85320"/>
                  <a:gd name="connsiteX8" fmla="*/ 44730 w 106029"/>
                  <a:gd name="connsiteY8" fmla="*/ 31 h 85320"/>
                  <a:gd name="connsiteX9" fmla="*/ 60596 w 106029"/>
                  <a:gd name="connsiteY9" fmla="*/ 21977 h 85320"/>
                  <a:gd name="connsiteX10" fmla="*/ 60763 w 106029"/>
                  <a:gd name="connsiteY10" fmla="*/ 23872 h 85320"/>
                  <a:gd name="connsiteX11" fmla="*/ 68009 w 106029"/>
                  <a:gd name="connsiteY11" fmla="*/ 19541 h 85320"/>
                  <a:gd name="connsiteX12" fmla="*/ 81273 w 106029"/>
                  <a:gd name="connsiteY12" fmla="*/ 37885 h 85320"/>
                  <a:gd name="connsiteX13" fmla="*/ 80169 w 106029"/>
                  <a:gd name="connsiteY13" fmla="*/ 48463 h 85320"/>
                  <a:gd name="connsiteX14" fmla="*/ 85104 w 106029"/>
                  <a:gd name="connsiteY14" fmla="*/ 59852 h 85320"/>
                  <a:gd name="connsiteX15" fmla="*/ 103427 w 106029"/>
                  <a:gd name="connsiteY15" fmla="*/ 73303 h 85320"/>
                  <a:gd name="connsiteX16" fmla="*/ 106030 w 106029"/>
                  <a:gd name="connsiteY16" fmla="*/ 85130 h 85320"/>
                  <a:gd name="connsiteX17" fmla="*/ 88914 w 106029"/>
                  <a:gd name="connsiteY17" fmla="*/ 79133 h 85320"/>
                  <a:gd name="connsiteX18" fmla="*/ 70383 w 106029"/>
                  <a:gd name="connsiteY18" fmla="*/ 71658 h 85320"/>
                  <a:gd name="connsiteX19" fmla="*/ 52205 w 106029"/>
                  <a:gd name="connsiteY19" fmla="*/ 77321 h 85320"/>
                  <a:gd name="connsiteX20" fmla="*/ 30384 w 106029"/>
                  <a:gd name="connsiteY20" fmla="*/ 64204 h 8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029" h="85320">
                    <a:moveTo>
                      <a:pt x="30384" y="64204"/>
                    </a:moveTo>
                    <a:cubicBezTo>
                      <a:pt x="30155" y="62205"/>
                      <a:pt x="30842" y="60415"/>
                      <a:pt x="32279" y="58915"/>
                    </a:cubicBezTo>
                    <a:cubicBezTo>
                      <a:pt x="22409" y="59228"/>
                      <a:pt x="13497" y="55521"/>
                      <a:pt x="11102" y="49629"/>
                    </a:cubicBezTo>
                    <a:cubicBezTo>
                      <a:pt x="8917" y="44236"/>
                      <a:pt x="12810" y="38634"/>
                      <a:pt x="20202" y="35428"/>
                    </a:cubicBezTo>
                    <a:cubicBezTo>
                      <a:pt x="19452" y="34970"/>
                      <a:pt x="18724" y="34512"/>
                      <a:pt x="17995" y="34033"/>
                    </a:cubicBezTo>
                    <a:cubicBezTo>
                      <a:pt x="5231" y="25600"/>
                      <a:pt x="-2494" y="14689"/>
                      <a:pt x="733" y="9630"/>
                    </a:cubicBezTo>
                    <a:cubicBezTo>
                      <a:pt x="3961" y="4570"/>
                      <a:pt x="16933" y="7318"/>
                      <a:pt x="29696" y="15731"/>
                    </a:cubicBezTo>
                    <a:cubicBezTo>
                      <a:pt x="31113" y="16668"/>
                      <a:pt x="32466" y="17625"/>
                      <a:pt x="33736" y="18604"/>
                    </a:cubicBezTo>
                    <a:cubicBezTo>
                      <a:pt x="32799" y="7652"/>
                      <a:pt x="37588" y="-573"/>
                      <a:pt x="44730" y="31"/>
                    </a:cubicBezTo>
                    <a:cubicBezTo>
                      <a:pt x="52121" y="656"/>
                      <a:pt x="59222" y="10483"/>
                      <a:pt x="60596" y="21977"/>
                    </a:cubicBezTo>
                    <a:cubicBezTo>
                      <a:pt x="60679" y="22623"/>
                      <a:pt x="60742" y="23247"/>
                      <a:pt x="60763" y="23872"/>
                    </a:cubicBezTo>
                    <a:cubicBezTo>
                      <a:pt x="62429" y="20957"/>
                      <a:pt x="64948" y="19270"/>
                      <a:pt x="68009" y="19541"/>
                    </a:cubicBezTo>
                    <a:cubicBezTo>
                      <a:pt x="74193" y="20061"/>
                      <a:pt x="80127" y="28265"/>
                      <a:pt x="81273" y="37885"/>
                    </a:cubicBezTo>
                    <a:cubicBezTo>
                      <a:pt x="81772" y="41966"/>
                      <a:pt x="81314" y="45631"/>
                      <a:pt x="80169" y="48463"/>
                    </a:cubicBezTo>
                    <a:cubicBezTo>
                      <a:pt x="82168" y="53502"/>
                      <a:pt x="84187" y="58353"/>
                      <a:pt x="85104" y="59852"/>
                    </a:cubicBezTo>
                    <a:cubicBezTo>
                      <a:pt x="87269" y="63371"/>
                      <a:pt x="103427" y="73303"/>
                      <a:pt x="103427" y="73303"/>
                    </a:cubicBezTo>
                    <a:lnTo>
                      <a:pt x="106030" y="85130"/>
                    </a:lnTo>
                    <a:cubicBezTo>
                      <a:pt x="106030" y="85130"/>
                      <a:pt x="97618" y="86983"/>
                      <a:pt x="88914" y="79133"/>
                    </a:cubicBezTo>
                    <a:cubicBezTo>
                      <a:pt x="85125" y="75718"/>
                      <a:pt x="77649" y="73303"/>
                      <a:pt x="70383" y="71658"/>
                    </a:cubicBezTo>
                    <a:cubicBezTo>
                      <a:pt x="67946" y="75656"/>
                      <a:pt x="60888" y="78050"/>
                      <a:pt x="52205" y="77321"/>
                    </a:cubicBezTo>
                    <a:cubicBezTo>
                      <a:pt x="40898" y="76364"/>
                      <a:pt x="31133" y="70492"/>
                      <a:pt x="30384" y="6420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65" name="Free-form: Shape 1031">
                <a:extLst>
                  <a:ext uri="{FF2B5EF4-FFF2-40B4-BE49-F238E27FC236}">
                    <a16:creationId xmlns:a16="http://schemas.microsoft.com/office/drawing/2014/main" id="{F9E9DB08-4870-7523-BDA2-20E0EC3720F9}"/>
                  </a:ext>
                </a:extLst>
              </p:cNvPr>
              <p:cNvSpPr/>
              <p:nvPr/>
            </p:nvSpPr>
            <p:spPr>
              <a:xfrm>
                <a:off x="6742045" y="5373166"/>
                <a:ext cx="141293" cy="288636"/>
              </a:xfrm>
              <a:custGeom>
                <a:avLst/>
                <a:gdLst>
                  <a:gd name="connsiteX0" fmla="*/ 134049 w 141293"/>
                  <a:gd name="connsiteY0" fmla="*/ 288329 h 288636"/>
                  <a:gd name="connsiteX1" fmla="*/ 28233 w 141293"/>
                  <a:gd name="connsiteY1" fmla="*/ 123524 h 288636"/>
                  <a:gd name="connsiteX2" fmla="*/ 31002 w 141293"/>
                  <a:gd name="connsiteY2" fmla="*/ 5256 h 288636"/>
                  <a:gd name="connsiteX3" fmla="*/ 34312 w 141293"/>
                  <a:gd name="connsiteY3" fmla="*/ 4069 h 288636"/>
                  <a:gd name="connsiteX4" fmla="*/ 111437 w 141293"/>
                  <a:gd name="connsiteY4" fmla="*/ 93791 h 288636"/>
                  <a:gd name="connsiteX5" fmla="*/ 134049 w 141293"/>
                  <a:gd name="connsiteY5" fmla="*/ 288329 h 28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93" h="288636">
                    <a:moveTo>
                      <a:pt x="134049" y="288329"/>
                    </a:moveTo>
                    <a:cubicBezTo>
                      <a:pt x="115622" y="294909"/>
                      <a:pt x="59340" y="194631"/>
                      <a:pt x="28233" y="123524"/>
                    </a:cubicBezTo>
                    <a:cubicBezTo>
                      <a:pt x="3809" y="67721"/>
                      <a:pt x="-21927" y="24162"/>
                      <a:pt x="31002" y="5256"/>
                    </a:cubicBezTo>
                    <a:lnTo>
                      <a:pt x="34312" y="4069"/>
                    </a:lnTo>
                    <a:cubicBezTo>
                      <a:pt x="87241" y="-14858"/>
                      <a:pt x="94946" y="35156"/>
                      <a:pt x="111437" y="93791"/>
                    </a:cubicBezTo>
                    <a:cubicBezTo>
                      <a:pt x="132425" y="168520"/>
                      <a:pt x="152456" y="281750"/>
                      <a:pt x="134049" y="28832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2149" name="Free-form: Shape 1015">
              <a:extLst>
                <a:ext uri="{FF2B5EF4-FFF2-40B4-BE49-F238E27FC236}">
                  <a16:creationId xmlns:a16="http://schemas.microsoft.com/office/drawing/2014/main" id="{069F9B87-A46E-BECE-0E0A-17B684C767A7}"/>
                </a:ext>
              </a:extLst>
            </p:cNvPr>
            <p:cNvSpPr/>
            <p:nvPr/>
          </p:nvSpPr>
          <p:spPr>
            <a:xfrm>
              <a:off x="6445462" y="4719045"/>
              <a:ext cx="96801" cy="117208"/>
            </a:xfrm>
            <a:custGeom>
              <a:avLst/>
              <a:gdLst>
                <a:gd name="connsiteX0" fmla="*/ 96801 w 96801"/>
                <a:gd name="connsiteY0" fmla="*/ 58604 h 117208"/>
                <a:gd name="connsiteX1" fmla="*/ 48401 w 96801"/>
                <a:gd name="connsiteY1" fmla="*/ 117208 h 117208"/>
                <a:gd name="connsiteX2" fmla="*/ 0 w 96801"/>
                <a:gd name="connsiteY2" fmla="*/ 58604 h 117208"/>
                <a:gd name="connsiteX3" fmla="*/ 48401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0"/>
                    <a:pt x="75132" y="117208"/>
                    <a:pt x="48401" y="117208"/>
                  </a:cubicBezTo>
                  <a:cubicBezTo>
                    <a:pt x="21670" y="117208"/>
                    <a:pt x="0" y="90970"/>
                    <a:pt x="0" y="58604"/>
                  </a:cubicBezTo>
                  <a:cubicBezTo>
                    <a:pt x="0" y="26238"/>
                    <a:pt x="21669" y="0"/>
                    <a:pt x="48401" y="0"/>
                  </a:cubicBezTo>
                  <a:cubicBezTo>
                    <a:pt x="75131" y="0"/>
                    <a:pt x="96801" y="26238"/>
                    <a:pt x="96801" y="5860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50" name="Free-form: Shape 1016">
              <a:extLst>
                <a:ext uri="{FF2B5EF4-FFF2-40B4-BE49-F238E27FC236}">
                  <a16:creationId xmlns:a16="http://schemas.microsoft.com/office/drawing/2014/main" id="{2CB08D3E-081C-7517-3A60-8D16ECFB273A}"/>
                </a:ext>
              </a:extLst>
            </p:cNvPr>
            <p:cNvSpPr/>
            <p:nvPr/>
          </p:nvSpPr>
          <p:spPr>
            <a:xfrm>
              <a:off x="6558899" y="4719045"/>
              <a:ext cx="96801" cy="117208"/>
            </a:xfrm>
            <a:custGeom>
              <a:avLst/>
              <a:gdLst>
                <a:gd name="connsiteX0" fmla="*/ 96801 w 96801"/>
                <a:gd name="connsiteY0" fmla="*/ 58604 h 117208"/>
                <a:gd name="connsiteX1" fmla="*/ 48401 w 96801"/>
                <a:gd name="connsiteY1" fmla="*/ 117208 h 117208"/>
                <a:gd name="connsiteX2" fmla="*/ 0 w 96801"/>
                <a:gd name="connsiteY2" fmla="*/ 58604 h 117208"/>
                <a:gd name="connsiteX3" fmla="*/ 48401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0"/>
                    <a:pt x="75132" y="117208"/>
                    <a:pt x="48401" y="117208"/>
                  </a:cubicBezTo>
                  <a:cubicBezTo>
                    <a:pt x="21670" y="117208"/>
                    <a:pt x="0" y="90970"/>
                    <a:pt x="0" y="58604"/>
                  </a:cubicBezTo>
                  <a:cubicBezTo>
                    <a:pt x="0" y="26238"/>
                    <a:pt x="21669" y="0"/>
                    <a:pt x="48401" y="0"/>
                  </a:cubicBezTo>
                  <a:cubicBezTo>
                    <a:pt x="75131" y="0"/>
                    <a:pt x="96801" y="26238"/>
                    <a:pt x="96801" y="5860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51" name="Free-form: Shape 1017">
              <a:extLst>
                <a:ext uri="{FF2B5EF4-FFF2-40B4-BE49-F238E27FC236}">
                  <a16:creationId xmlns:a16="http://schemas.microsoft.com/office/drawing/2014/main" id="{A834989E-2EC6-8E52-4067-A3A4E3BDFAD4}"/>
                </a:ext>
              </a:extLst>
            </p:cNvPr>
            <p:cNvSpPr/>
            <p:nvPr/>
          </p:nvSpPr>
          <p:spPr>
            <a:xfrm>
              <a:off x="6662425" y="4719045"/>
              <a:ext cx="96801" cy="117208"/>
            </a:xfrm>
            <a:custGeom>
              <a:avLst/>
              <a:gdLst>
                <a:gd name="connsiteX0" fmla="*/ 96801 w 96801"/>
                <a:gd name="connsiteY0" fmla="*/ 58604 h 117208"/>
                <a:gd name="connsiteX1" fmla="*/ 48400 w 96801"/>
                <a:gd name="connsiteY1" fmla="*/ 117208 h 117208"/>
                <a:gd name="connsiteX2" fmla="*/ -1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0"/>
                    <a:pt x="75132" y="117208"/>
                    <a:pt x="48400" y="117208"/>
                  </a:cubicBezTo>
                  <a:cubicBezTo>
                    <a:pt x="21669" y="117208"/>
                    <a:pt x="-1" y="90970"/>
                    <a:pt x="-1" y="58604"/>
                  </a:cubicBezTo>
                  <a:cubicBezTo>
                    <a:pt x="-1" y="26238"/>
                    <a:pt x="21669" y="0"/>
                    <a:pt x="48400" y="0"/>
                  </a:cubicBezTo>
                  <a:cubicBezTo>
                    <a:pt x="75131" y="0"/>
                    <a:pt x="96801" y="26238"/>
                    <a:pt x="96801" y="5860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52" name="Free-form: Shape 1018">
              <a:extLst>
                <a:ext uri="{FF2B5EF4-FFF2-40B4-BE49-F238E27FC236}">
                  <a16:creationId xmlns:a16="http://schemas.microsoft.com/office/drawing/2014/main" id="{457A7099-8639-5013-9C43-55D48AC68FAC}"/>
                </a:ext>
              </a:extLst>
            </p:cNvPr>
            <p:cNvSpPr/>
            <p:nvPr/>
          </p:nvSpPr>
          <p:spPr>
            <a:xfrm>
              <a:off x="6390138" y="4755920"/>
              <a:ext cx="96801" cy="117208"/>
            </a:xfrm>
            <a:custGeom>
              <a:avLst/>
              <a:gdLst>
                <a:gd name="connsiteX0" fmla="*/ 96801 w 96801"/>
                <a:gd name="connsiteY0" fmla="*/ 58604 h 117208"/>
                <a:gd name="connsiteX1" fmla="*/ 48400 w 96801"/>
                <a:gd name="connsiteY1" fmla="*/ 117208 h 117208"/>
                <a:gd name="connsiteX2" fmla="*/ -1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0"/>
                    <a:pt x="75132" y="117208"/>
                    <a:pt x="48400" y="117208"/>
                  </a:cubicBezTo>
                  <a:cubicBezTo>
                    <a:pt x="21670" y="117208"/>
                    <a:pt x="-1" y="90970"/>
                    <a:pt x="-1" y="58604"/>
                  </a:cubicBezTo>
                  <a:cubicBezTo>
                    <a:pt x="-1" y="26238"/>
                    <a:pt x="21669" y="0"/>
                    <a:pt x="48400" y="0"/>
                  </a:cubicBezTo>
                  <a:cubicBezTo>
                    <a:pt x="75131" y="0"/>
                    <a:pt x="96801" y="26238"/>
                    <a:pt x="96801" y="5860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53" name="Free-form: Shape 1019">
              <a:extLst>
                <a:ext uri="{FF2B5EF4-FFF2-40B4-BE49-F238E27FC236}">
                  <a16:creationId xmlns:a16="http://schemas.microsoft.com/office/drawing/2014/main" id="{8E432457-B029-4377-B04E-8C70A70613A0}"/>
                </a:ext>
              </a:extLst>
            </p:cNvPr>
            <p:cNvSpPr/>
            <p:nvPr/>
          </p:nvSpPr>
          <p:spPr>
            <a:xfrm>
              <a:off x="6500765" y="4763020"/>
              <a:ext cx="96801" cy="117208"/>
            </a:xfrm>
            <a:custGeom>
              <a:avLst/>
              <a:gdLst>
                <a:gd name="connsiteX0" fmla="*/ 96801 w 96801"/>
                <a:gd name="connsiteY0" fmla="*/ 58604 h 117208"/>
                <a:gd name="connsiteX1" fmla="*/ 48400 w 96801"/>
                <a:gd name="connsiteY1" fmla="*/ 117208 h 117208"/>
                <a:gd name="connsiteX2" fmla="*/ -1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0"/>
                    <a:pt x="75131" y="117208"/>
                    <a:pt x="48400" y="117208"/>
                  </a:cubicBezTo>
                  <a:cubicBezTo>
                    <a:pt x="21669" y="117208"/>
                    <a:pt x="-1" y="90970"/>
                    <a:pt x="-1" y="58604"/>
                  </a:cubicBezTo>
                  <a:cubicBezTo>
                    <a:pt x="-1" y="26238"/>
                    <a:pt x="21669" y="0"/>
                    <a:pt x="48400" y="0"/>
                  </a:cubicBezTo>
                  <a:cubicBezTo>
                    <a:pt x="75131" y="0"/>
                    <a:pt x="96801" y="26238"/>
                    <a:pt x="96801" y="5860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54" name="Free-form: Shape 1020">
              <a:extLst>
                <a:ext uri="{FF2B5EF4-FFF2-40B4-BE49-F238E27FC236}">
                  <a16:creationId xmlns:a16="http://schemas.microsoft.com/office/drawing/2014/main" id="{A3297BBD-3E6F-448A-7FA8-F63DF0321A44}"/>
                </a:ext>
              </a:extLst>
            </p:cNvPr>
            <p:cNvSpPr/>
            <p:nvPr/>
          </p:nvSpPr>
          <p:spPr>
            <a:xfrm>
              <a:off x="6607123" y="4763020"/>
              <a:ext cx="96801" cy="117208"/>
            </a:xfrm>
            <a:custGeom>
              <a:avLst/>
              <a:gdLst>
                <a:gd name="connsiteX0" fmla="*/ 96801 w 96801"/>
                <a:gd name="connsiteY0" fmla="*/ 58604 h 117208"/>
                <a:gd name="connsiteX1" fmla="*/ 48400 w 96801"/>
                <a:gd name="connsiteY1" fmla="*/ 117208 h 117208"/>
                <a:gd name="connsiteX2" fmla="*/ -1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0"/>
                    <a:pt x="75131" y="117208"/>
                    <a:pt x="48400" y="117208"/>
                  </a:cubicBezTo>
                  <a:cubicBezTo>
                    <a:pt x="21669" y="117208"/>
                    <a:pt x="-1" y="90970"/>
                    <a:pt x="-1" y="58604"/>
                  </a:cubicBezTo>
                  <a:cubicBezTo>
                    <a:pt x="-1" y="26238"/>
                    <a:pt x="21669" y="0"/>
                    <a:pt x="48400" y="0"/>
                  </a:cubicBezTo>
                  <a:cubicBezTo>
                    <a:pt x="75131" y="0"/>
                    <a:pt x="96801" y="26238"/>
                    <a:pt x="96801" y="5860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55" name="Free-form: Shape 1021">
              <a:extLst>
                <a:ext uri="{FF2B5EF4-FFF2-40B4-BE49-F238E27FC236}">
                  <a16:creationId xmlns:a16="http://schemas.microsoft.com/office/drawing/2014/main" id="{76E0A28C-4DA0-FE80-5F0C-A69FEFBC07BD}"/>
                </a:ext>
              </a:extLst>
            </p:cNvPr>
            <p:cNvSpPr/>
            <p:nvPr/>
          </p:nvSpPr>
          <p:spPr>
            <a:xfrm>
              <a:off x="6721997" y="4763020"/>
              <a:ext cx="96801" cy="117208"/>
            </a:xfrm>
            <a:custGeom>
              <a:avLst/>
              <a:gdLst>
                <a:gd name="connsiteX0" fmla="*/ 96801 w 96801"/>
                <a:gd name="connsiteY0" fmla="*/ 58604 h 117208"/>
                <a:gd name="connsiteX1" fmla="*/ 48400 w 96801"/>
                <a:gd name="connsiteY1" fmla="*/ 117208 h 117208"/>
                <a:gd name="connsiteX2" fmla="*/ -1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0"/>
                    <a:pt x="75131" y="117208"/>
                    <a:pt x="48400" y="117208"/>
                  </a:cubicBezTo>
                  <a:cubicBezTo>
                    <a:pt x="21669" y="117208"/>
                    <a:pt x="-1" y="90970"/>
                    <a:pt x="-1" y="58604"/>
                  </a:cubicBezTo>
                  <a:cubicBezTo>
                    <a:pt x="-1" y="26238"/>
                    <a:pt x="21669" y="0"/>
                    <a:pt x="48400" y="0"/>
                  </a:cubicBezTo>
                  <a:cubicBezTo>
                    <a:pt x="75131" y="0"/>
                    <a:pt x="96801" y="26238"/>
                    <a:pt x="96801" y="5860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56" name="Free-form: Shape 1022">
              <a:extLst>
                <a:ext uri="{FF2B5EF4-FFF2-40B4-BE49-F238E27FC236}">
                  <a16:creationId xmlns:a16="http://schemas.microsoft.com/office/drawing/2014/main" id="{94A3B605-58FA-132D-1AA9-1586BEAA14DF}"/>
                </a:ext>
              </a:extLst>
            </p:cNvPr>
            <p:cNvSpPr/>
            <p:nvPr/>
          </p:nvSpPr>
          <p:spPr>
            <a:xfrm>
              <a:off x="6340499" y="4787111"/>
              <a:ext cx="96801" cy="117208"/>
            </a:xfrm>
            <a:custGeom>
              <a:avLst/>
              <a:gdLst>
                <a:gd name="connsiteX0" fmla="*/ 96801 w 96801"/>
                <a:gd name="connsiteY0" fmla="*/ 58604 h 117208"/>
                <a:gd name="connsiteX1" fmla="*/ 48400 w 96801"/>
                <a:gd name="connsiteY1" fmla="*/ 117208 h 117208"/>
                <a:gd name="connsiteX2" fmla="*/ -1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1"/>
                    <a:pt x="75132" y="117208"/>
                    <a:pt x="48400" y="117208"/>
                  </a:cubicBezTo>
                  <a:cubicBezTo>
                    <a:pt x="21669" y="117208"/>
                    <a:pt x="-1" y="90970"/>
                    <a:pt x="-1" y="58604"/>
                  </a:cubicBezTo>
                  <a:cubicBezTo>
                    <a:pt x="-1" y="26238"/>
                    <a:pt x="21669" y="0"/>
                    <a:pt x="48400" y="0"/>
                  </a:cubicBezTo>
                  <a:cubicBezTo>
                    <a:pt x="75131" y="0"/>
                    <a:pt x="96801" y="26238"/>
                    <a:pt x="96801" y="5860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57" name="Free-form: Shape 1023">
              <a:extLst>
                <a:ext uri="{FF2B5EF4-FFF2-40B4-BE49-F238E27FC236}">
                  <a16:creationId xmlns:a16="http://schemas.microsoft.com/office/drawing/2014/main" id="{12D7BE29-9E09-5819-FC30-DCFA3A671BF8}"/>
                </a:ext>
              </a:extLst>
            </p:cNvPr>
            <p:cNvSpPr/>
            <p:nvPr/>
          </p:nvSpPr>
          <p:spPr>
            <a:xfrm>
              <a:off x="6446773" y="4787111"/>
              <a:ext cx="96801" cy="117208"/>
            </a:xfrm>
            <a:custGeom>
              <a:avLst/>
              <a:gdLst>
                <a:gd name="connsiteX0" fmla="*/ 96801 w 96801"/>
                <a:gd name="connsiteY0" fmla="*/ 58604 h 117208"/>
                <a:gd name="connsiteX1" fmla="*/ 48400 w 96801"/>
                <a:gd name="connsiteY1" fmla="*/ 117208 h 117208"/>
                <a:gd name="connsiteX2" fmla="*/ -1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1"/>
                    <a:pt x="75132" y="117208"/>
                    <a:pt x="48400" y="117208"/>
                  </a:cubicBezTo>
                  <a:cubicBezTo>
                    <a:pt x="21670" y="117208"/>
                    <a:pt x="-1" y="90970"/>
                    <a:pt x="-1" y="58604"/>
                  </a:cubicBezTo>
                  <a:cubicBezTo>
                    <a:pt x="-1" y="26238"/>
                    <a:pt x="21669" y="0"/>
                    <a:pt x="48400" y="0"/>
                  </a:cubicBezTo>
                  <a:cubicBezTo>
                    <a:pt x="75131" y="0"/>
                    <a:pt x="96801" y="26238"/>
                    <a:pt x="96801" y="5860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58" name="Free-form: Shape 1024">
              <a:extLst>
                <a:ext uri="{FF2B5EF4-FFF2-40B4-BE49-F238E27FC236}">
                  <a16:creationId xmlns:a16="http://schemas.microsoft.com/office/drawing/2014/main" id="{AEC764AD-E079-AACA-7B27-1AE652943614}"/>
                </a:ext>
              </a:extLst>
            </p:cNvPr>
            <p:cNvSpPr/>
            <p:nvPr/>
          </p:nvSpPr>
          <p:spPr>
            <a:xfrm>
              <a:off x="6553048" y="4787111"/>
              <a:ext cx="96801" cy="117208"/>
            </a:xfrm>
            <a:custGeom>
              <a:avLst/>
              <a:gdLst>
                <a:gd name="connsiteX0" fmla="*/ 96801 w 96801"/>
                <a:gd name="connsiteY0" fmla="*/ 58604 h 117208"/>
                <a:gd name="connsiteX1" fmla="*/ 48400 w 96801"/>
                <a:gd name="connsiteY1" fmla="*/ 117208 h 117208"/>
                <a:gd name="connsiteX2" fmla="*/ 0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1"/>
                    <a:pt x="75132" y="117208"/>
                    <a:pt x="48400" y="117208"/>
                  </a:cubicBezTo>
                  <a:cubicBezTo>
                    <a:pt x="21670" y="117208"/>
                    <a:pt x="0" y="90970"/>
                    <a:pt x="0" y="58604"/>
                  </a:cubicBezTo>
                  <a:cubicBezTo>
                    <a:pt x="0" y="26238"/>
                    <a:pt x="21669" y="0"/>
                    <a:pt x="48400" y="0"/>
                  </a:cubicBezTo>
                  <a:cubicBezTo>
                    <a:pt x="75131" y="0"/>
                    <a:pt x="96801" y="26238"/>
                    <a:pt x="96801" y="5860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59" name="Free-form: Shape 1025">
              <a:extLst>
                <a:ext uri="{FF2B5EF4-FFF2-40B4-BE49-F238E27FC236}">
                  <a16:creationId xmlns:a16="http://schemas.microsoft.com/office/drawing/2014/main" id="{7FA8C765-D6A7-0C18-C24A-1C866B7E337F}"/>
                </a:ext>
              </a:extLst>
            </p:cNvPr>
            <p:cNvSpPr/>
            <p:nvPr/>
          </p:nvSpPr>
          <p:spPr>
            <a:xfrm>
              <a:off x="6659323" y="4787111"/>
              <a:ext cx="96801" cy="117208"/>
            </a:xfrm>
            <a:custGeom>
              <a:avLst/>
              <a:gdLst>
                <a:gd name="connsiteX0" fmla="*/ 96801 w 96801"/>
                <a:gd name="connsiteY0" fmla="*/ 58604 h 117208"/>
                <a:gd name="connsiteX1" fmla="*/ 48400 w 96801"/>
                <a:gd name="connsiteY1" fmla="*/ 117208 h 117208"/>
                <a:gd name="connsiteX2" fmla="*/ 0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1"/>
                    <a:pt x="75132" y="117208"/>
                    <a:pt x="48400" y="117208"/>
                  </a:cubicBezTo>
                  <a:cubicBezTo>
                    <a:pt x="21670" y="117208"/>
                    <a:pt x="0" y="90970"/>
                    <a:pt x="0" y="58604"/>
                  </a:cubicBezTo>
                  <a:cubicBezTo>
                    <a:pt x="0" y="26238"/>
                    <a:pt x="21669" y="0"/>
                    <a:pt x="48400" y="0"/>
                  </a:cubicBezTo>
                  <a:cubicBezTo>
                    <a:pt x="75131" y="0"/>
                    <a:pt x="96801" y="26238"/>
                    <a:pt x="96801" y="5860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60" name="Free-form: Shape 1026">
              <a:extLst>
                <a:ext uri="{FF2B5EF4-FFF2-40B4-BE49-F238E27FC236}">
                  <a16:creationId xmlns:a16="http://schemas.microsoft.com/office/drawing/2014/main" id="{17C9698A-BF19-3C3C-8DFD-022052F6830E}"/>
                </a:ext>
              </a:extLst>
            </p:cNvPr>
            <p:cNvSpPr/>
            <p:nvPr/>
          </p:nvSpPr>
          <p:spPr>
            <a:xfrm>
              <a:off x="6765598" y="4787111"/>
              <a:ext cx="96801" cy="117208"/>
            </a:xfrm>
            <a:custGeom>
              <a:avLst/>
              <a:gdLst>
                <a:gd name="connsiteX0" fmla="*/ 96801 w 96801"/>
                <a:gd name="connsiteY0" fmla="*/ 58604 h 117208"/>
                <a:gd name="connsiteX1" fmla="*/ 48401 w 96801"/>
                <a:gd name="connsiteY1" fmla="*/ 117208 h 117208"/>
                <a:gd name="connsiteX2" fmla="*/ 0 w 96801"/>
                <a:gd name="connsiteY2" fmla="*/ 58604 h 117208"/>
                <a:gd name="connsiteX3" fmla="*/ 48401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1"/>
                    <a:pt x="75132" y="117208"/>
                    <a:pt x="48401" y="117208"/>
                  </a:cubicBezTo>
                  <a:cubicBezTo>
                    <a:pt x="21670" y="117208"/>
                    <a:pt x="0" y="90970"/>
                    <a:pt x="0" y="58604"/>
                  </a:cubicBezTo>
                  <a:cubicBezTo>
                    <a:pt x="0" y="26238"/>
                    <a:pt x="21669" y="0"/>
                    <a:pt x="48401" y="0"/>
                  </a:cubicBezTo>
                  <a:cubicBezTo>
                    <a:pt x="75131" y="0"/>
                    <a:pt x="96801" y="26238"/>
                    <a:pt x="96801" y="5860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61" name="Free-form: Shape 1027">
              <a:extLst>
                <a:ext uri="{FF2B5EF4-FFF2-40B4-BE49-F238E27FC236}">
                  <a16:creationId xmlns:a16="http://schemas.microsoft.com/office/drawing/2014/main" id="{9125B09E-F38A-6F64-EB1F-C955A29974E1}"/>
                </a:ext>
              </a:extLst>
            </p:cNvPr>
            <p:cNvSpPr/>
            <p:nvPr/>
          </p:nvSpPr>
          <p:spPr>
            <a:xfrm>
              <a:off x="6320645" y="4866537"/>
              <a:ext cx="550259" cy="92178"/>
            </a:xfrm>
            <a:custGeom>
              <a:avLst/>
              <a:gdLst>
                <a:gd name="connsiteX0" fmla="*/ 550259 w 550259"/>
                <a:gd name="connsiteY0" fmla="*/ 9932 h 92178"/>
                <a:gd name="connsiteX1" fmla="*/ 540327 w 550259"/>
                <a:gd name="connsiteY1" fmla="*/ 0 h 92178"/>
                <a:gd name="connsiteX2" fmla="*/ 9932 w 550259"/>
                <a:gd name="connsiteY2" fmla="*/ 0 h 92178"/>
                <a:gd name="connsiteX3" fmla="*/ 0 w 550259"/>
                <a:gd name="connsiteY3" fmla="*/ 9932 h 92178"/>
                <a:gd name="connsiteX4" fmla="*/ 9932 w 550259"/>
                <a:gd name="connsiteY4" fmla="*/ 19864 h 92178"/>
                <a:gd name="connsiteX5" fmla="*/ 17178 w 550259"/>
                <a:gd name="connsiteY5" fmla="*/ 19864 h 92178"/>
                <a:gd name="connsiteX6" fmla="*/ 14180 w 550259"/>
                <a:gd name="connsiteY6" fmla="*/ 30691 h 92178"/>
                <a:gd name="connsiteX7" fmla="*/ 38542 w 550259"/>
                <a:gd name="connsiteY7" fmla="*/ 90533 h 92178"/>
                <a:gd name="connsiteX8" fmla="*/ 70003 w 550259"/>
                <a:gd name="connsiteY8" fmla="*/ 90763 h 92178"/>
                <a:gd name="connsiteX9" fmla="*/ 73751 w 550259"/>
                <a:gd name="connsiteY9" fmla="*/ 75458 h 92178"/>
                <a:gd name="connsiteX10" fmla="*/ 97363 w 550259"/>
                <a:gd name="connsiteY10" fmla="*/ 53887 h 92178"/>
                <a:gd name="connsiteX11" fmla="*/ 119642 w 550259"/>
                <a:gd name="connsiteY11" fmla="*/ 53887 h 92178"/>
                <a:gd name="connsiteX12" fmla="*/ 143233 w 550259"/>
                <a:gd name="connsiteY12" fmla="*/ 75458 h 92178"/>
                <a:gd name="connsiteX13" fmla="*/ 148085 w 550259"/>
                <a:gd name="connsiteY13" fmla="*/ 90763 h 92178"/>
                <a:gd name="connsiteX14" fmla="*/ 185814 w 550259"/>
                <a:gd name="connsiteY14" fmla="*/ 90763 h 92178"/>
                <a:gd name="connsiteX15" fmla="*/ 189562 w 550259"/>
                <a:gd name="connsiteY15" fmla="*/ 75458 h 92178"/>
                <a:gd name="connsiteX16" fmla="*/ 213174 w 550259"/>
                <a:gd name="connsiteY16" fmla="*/ 53887 h 92178"/>
                <a:gd name="connsiteX17" fmla="*/ 235454 w 550259"/>
                <a:gd name="connsiteY17" fmla="*/ 53887 h 92178"/>
                <a:gd name="connsiteX18" fmla="*/ 259066 w 550259"/>
                <a:gd name="connsiteY18" fmla="*/ 75458 h 92178"/>
                <a:gd name="connsiteX19" fmla="*/ 263896 w 550259"/>
                <a:gd name="connsiteY19" fmla="*/ 90763 h 92178"/>
                <a:gd name="connsiteX20" fmla="*/ 301646 w 550259"/>
                <a:gd name="connsiteY20" fmla="*/ 90763 h 92178"/>
                <a:gd name="connsiteX21" fmla="*/ 305394 w 550259"/>
                <a:gd name="connsiteY21" fmla="*/ 75458 h 92178"/>
                <a:gd name="connsiteX22" fmla="*/ 328985 w 550259"/>
                <a:gd name="connsiteY22" fmla="*/ 53887 h 92178"/>
                <a:gd name="connsiteX23" fmla="*/ 351265 w 550259"/>
                <a:gd name="connsiteY23" fmla="*/ 53887 h 92178"/>
                <a:gd name="connsiteX24" fmla="*/ 374877 w 550259"/>
                <a:gd name="connsiteY24" fmla="*/ 75458 h 92178"/>
                <a:gd name="connsiteX25" fmla="*/ 379707 w 550259"/>
                <a:gd name="connsiteY25" fmla="*/ 90763 h 92178"/>
                <a:gd name="connsiteX26" fmla="*/ 417458 w 550259"/>
                <a:gd name="connsiteY26" fmla="*/ 90763 h 92178"/>
                <a:gd name="connsiteX27" fmla="*/ 421205 w 550259"/>
                <a:gd name="connsiteY27" fmla="*/ 75458 h 92178"/>
                <a:gd name="connsiteX28" fmla="*/ 444817 w 550259"/>
                <a:gd name="connsiteY28" fmla="*/ 53887 h 92178"/>
                <a:gd name="connsiteX29" fmla="*/ 467076 w 550259"/>
                <a:gd name="connsiteY29" fmla="*/ 53887 h 92178"/>
                <a:gd name="connsiteX30" fmla="*/ 490688 w 550259"/>
                <a:gd name="connsiteY30" fmla="*/ 75458 h 92178"/>
                <a:gd name="connsiteX31" fmla="*/ 495540 w 550259"/>
                <a:gd name="connsiteY31" fmla="*/ 90763 h 92178"/>
                <a:gd name="connsiteX32" fmla="*/ 524731 w 550259"/>
                <a:gd name="connsiteY32" fmla="*/ 92178 h 92178"/>
                <a:gd name="connsiteX33" fmla="*/ 541743 w 550259"/>
                <a:gd name="connsiteY33" fmla="*/ 30691 h 92178"/>
                <a:gd name="connsiteX34" fmla="*/ 538745 w 550259"/>
                <a:gd name="connsiteY34" fmla="*/ 19864 h 92178"/>
                <a:gd name="connsiteX35" fmla="*/ 540327 w 550259"/>
                <a:gd name="connsiteY35" fmla="*/ 19864 h 92178"/>
                <a:gd name="connsiteX36" fmla="*/ 550259 w 550259"/>
                <a:gd name="connsiteY36" fmla="*/ 9932 h 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50259" h="92178">
                  <a:moveTo>
                    <a:pt x="550259" y="9932"/>
                  </a:moveTo>
                  <a:cubicBezTo>
                    <a:pt x="550259" y="4477"/>
                    <a:pt x="545783" y="0"/>
                    <a:pt x="540327" y="0"/>
                  </a:cubicBezTo>
                  <a:lnTo>
                    <a:pt x="9932" y="0"/>
                  </a:lnTo>
                  <a:cubicBezTo>
                    <a:pt x="4477" y="0"/>
                    <a:pt x="0" y="4477"/>
                    <a:pt x="0" y="9932"/>
                  </a:cubicBezTo>
                  <a:cubicBezTo>
                    <a:pt x="0" y="15387"/>
                    <a:pt x="4477" y="19864"/>
                    <a:pt x="9932" y="19864"/>
                  </a:cubicBezTo>
                  <a:lnTo>
                    <a:pt x="17178" y="19864"/>
                  </a:lnTo>
                  <a:cubicBezTo>
                    <a:pt x="15429" y="23154"/>
                    <a:pt x="14180" y="26735"/>
                    <a:pt x="14180" y="30691"/>
                  </a:cubicBezTo>
                  <a:lnTo>
                    <a:pt x="38542" y="90533"/>
                  </a:lnTo>
                  <a:lnTo>
                    <a:pt x="70003" y="90763"/>
                  </a:lnTo>
                  <a:lnTo>
                    <a:pt x="73751" y="75458"/>
                  </a:lnTo>
                  <a:cubicBezTo>
                    <a:pt x="73751" y="63590"/>
                    <a:pt x="84370" y="53887"/>
                    <a:pt x="97363" y="53887"/>
                  </a:cubicBezTo>
                  <a:lnTo>
                    <a:pt x="119642" y="53887"/>
                  </a:lnTo>
                  <a:cubicBezTo>
                    <a:pt x="132614" y="53887"/>
                    <a:pt x="143233" y="63590"/>
                    <a:pt x="143233" y="75458"/>
                  </a:cubicBezTo>
                  <a:lnTo>
                    <a:pt x="148085" y="90763"/>
                  </a:lnTo>
                  <a:lnTo>
                    <a:pt x="185814" y="90763"/>
                  </a:lnTo>
                  <a:lnTo>
                    <a:pt x="189562" y="75458"/>
                  </a:lnTo>
                  <a:cubicBezTo>
                    <a:pt x="189562" y="63590"/>
                    <a:pt x="200202" y="53887"/>
                    <a:pt x="213174" y="53887"/>
                  </a:cubicBezTo>
                  <a:lnTo>
                    <a:pt x="235454" y="53887"/>
                  </a:lnTo>
                  <a:cubicBezTo>
                    <a:pt x="248426" y="53887"/>
                    <a:pt x="259066" y="63590"/>
                    <a:pt x="259066" y="75458"/>
                  </a:cubicBezTo>
                  <a:lnTo>
                    <a:pt x="263896" y="90763"/>
                  </a:lnTo>
                  <a:lnTo>
                    <a:pt x="301646" y="90763"/>
                  </a:lnTo>
                  <a:lnTo>
                    <a:pt x="305394" y="75458"/>
                  </a:lnTo>
                  <a:cubicBezTo>
                    <a:pt x="305394" y="63590"/>
                    <a:pt x="316013" y="53887"/>
                    <a:pt x="328985" y="53887"/>
                  </a:cubicBezTo>
                  <a:lnTo>
                    <a:pt x="351265" y="53887"/>
                  </a:lnTo>
                  <a:cubicBezTo>
                    <a:pt x="364257" y="53887"/>
                    <a:pt x="374877" y="63590"/>
                    <a:pt x="374877" y="75458"/>
                  </a:cubicBezTo>
                  <a:lnTo>
                    <a:pt x="379707" y="90763"/>
                  </a:lnTo>
                  <a:lnTo>
                    <a:pt x="417458" y="90763"/>
                  </a:lnTo>
                  <a:lnTo>
                    <a:pt x="421205" y="75458"/>
                  </a:lnTo>
                  <a:cubicBezTo>
                    <a:pt x="421205" y="63590"/>
                    <a:pt x="431825" y="53887"/>
                    <a:pt x="444817" y="53887"/>
                  </a:cubicBezTo>
                  <a:lnTo>
                    <a:pt x="467076" y="53887"/>
                  </a:lnTo>
                  <a:cubicBezTo>
                    <a:pt x="480069" y="53887"/>
                    <a:pt x="490688" y="63590"/>
                    <a:pt x="490688" y="75458"/>
                  </a:cubicBezTo>
                  <a:lnTo>
                    <a:pt x="495540" y="90763"/>
                  </a:lnTo>
                  <a:lnTo>
                    <a:pt x="524731" y="92178"/>
                  </a:lnTo>
                  <a:lnTo>
                    <a:pt x="541743" y="30691"/>
                  </a:lnTo>
                  <a:cubicBezTo>
                    <a:pt x="541743" y="26735"/>
                    <a:pt x="540494" y="23154"/>
                    <a:pt x="538745" y="19864"/>
                  </a:cubicBezTo>
                  <a:lnTo>
                    <a:pt x="540327" y="19864"/>
                  </a:lnTo>
                  <a:cubicBezTo>
                    <a:pt x="545783" y="19864"/>
                    <a:pt x="550259" y="15387"/>
                    <a:pt x="550259" y="993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62" name="Free-form: Shape 1028">
              <a:extLst>
                <a:ext uri="{FF2B5EF4-FFF2-40B4-BE49-F238E27FC236}">
                  <a16:creationId xmlns:a16="http://schemas.microsoft.com/office/drawing/2014/main" id="{684C6B4B-FE17-C267-D5C2-3C33A5D2D752}"/>
                </a:ext>
              </a:extLst>
            </p:cNvPr>
            <p:cNvSpPr/>
            <p:nvPr/>
          </p:nvSpPr>
          <p:spPr>
            <a:xfrm>
              <a:off x="6179267" y="5215246"/>
              <a:ext cx="499327" cy="390579"/>
            </a:xfrm>
            <a:custGeom>
              <a:avLst/>
              <a:gdLst>
                <a:gd name="connsiteX0" fmla="*/ 489874 w 499327"/>
                <a:gd name="connsiteY0" fmla="*/ 130319 h 390579"/>
                <a:gd name="connsiteX1" fmla="*/ 473237 w 499327"/>
                <a:gd name="connsiteY1" fmla="*/ 122344 h 390579"/>
                <a:gd name="connsiteX2" fmla="*/ 472363 w 499327"/>
                <a:gd name="connsiteY2" fmla="*/ 117326 h 390579"/>
                <a:gd name="connsiteX3" fmla="*/ 471259 w 499327"/>
                <a:gd name="connsiteY3" fmla="*/ 102730 h 390579"/>
                <a:gd name="connsiteX4" fmla="*/ 451562 w 499327"/>
                <a:gd name="connsiteY4" fmla="*/ 78389 h 390579"/>
                <a:gd name="connsiteX5" fmla="*/ 429428 w 499327"/>
                <a:gd name="connsiteY5" fmla="*/ 66708 h 390579"/>
                <a:gd name="connsiteX6" fmla="*/ 408565 w 499327"/>
                <a:gd name="connsiteY6" fmla="*/ 59608 h 390579"/>
                <a:gd name="connsiteX7" fmla="*/ 387222 w 499327"/>
                <a:gd name="connsiteY7" fmla="*/ 56110 h 390579"/>
                <a:gd name="connsiteX8" fmla="*/ 364527 w 499327"/>
                <a:gd name="connsiteY8" fmla="*/ 67416 h 390579"/>
                <a:gd name="connsiteX9" fmla="*/ 355448 w 499327"/>
                <a:gd name="connsiteY9" fmla="*/ 82991 h 390579"/>
                <a:gd name="connsiteX10" fmla="*/ 353720 w 499327"/>
                <a:gd name="connsiteY10" fmla="*/ 81970 h 390579"/>
                <a:gd name="connsiteX11" fmla="*/ 352179 w 499327"/>
                <a:gd name="connsiteY11" fmla="*/ 79243 h 390579"/>
                <a:gd name="connsiteX12" fmla="*/ 344080 w 499327"/>
                <a:gd name="connsiteY12" fmla="*/ 62065 h 390579"/>
                <a:gd name="connsiteX13" fmla="*/ 318927 w 499327"/>
                <a:gd name="connsiteY13" fmla="*/ 45157 h 390579"/>
                <a:gd name="connsiteX14" fmla="*/ 287881 w 499327"/>
                <a:gd name="connsiteY14" fmla="*/ 40118 h 390579"/>
                <a:gd name="connsiteX15" fmla="*/ 283051 w 499327"/>
                <a:gd name="connsiteY15" fmla="*/ 41264 h 390579"/>
                <a:gd name="connsiteX16" fmla="*/ 277200 w 499327"/>
                <a:gd name="connsiteY16" fmla="*/ 22087 h 390579"/>
                <a:gd name="connsiteX17" fmla="*/ 255649 w 499327"/>
                <a:gd name="connsiteY17" fmla="*/ 4159 h 390579"/>
                <a:gd name="connsiteX18" fmla="*/ 231808 w 499327"/>
                <a:gd name="connsiteY18" fmla="*/ 2473 h 390579"/>
                <a:gd name="connsiteX19" fmla="*/ 207551 w 499327"/>
                <a:gd name="connsiteY19" fmla="*/ 4805 h 390579"/>
                <a:gd name="connsiteX20" fmla="*/ 180773 w 499327"/>
                <a:gd name="connsiteY20" fmla="*/ 11780 h 390579"/>
                <a:gd name="connsiteX21" fmla="*/ 153476 w 499327"/>
                <a:gd name="connsiteY21" fmla="*/ 33019 h 390579"/>
                <a:gd name="connsiteX22" fmla="*/ 148604 w 499327"/>
                <a:gd name="connsiteY22" fmla="*/ 48489 h 390579"/>
                <a:gd name="connsiteX23" fmla="*/ 146376 w 499327"/>
                <a:gd name="connsiteY23" fmla="*/ 53653 h 390579"/>
                <a:gd name="connsiteX24" fmla="*/ 126429 w 499327"/>
                <a:gd name="connsiteY24" fmla="*/ 58046 h 390579"/>
                <a:gd name="connsiteX25" fmla="*/ 111291 w 499327"/>
                <a:gd name="connsiteY25" fmla="*/ 88987 h 390579"/>
                <a:gd name="connsiteX26" fmla="*/ 103816 w 499327"/>
                <a:gd name="connsiteY26" fmla="*/ 116951 h 390579"/>
                <a:gd name="connsiteX27" fmla="*/ 102983 w 499327"/>
                <a:gd name="connsiteY27" fmla="*/ 121886 h 390579"/>
                <a:gd name="connsiteX28" fmla="*/ 102463 w 499327"/>
                <a:gd name="connsiteY28" fmla="*/ 122948 h 390579"/>
                <a:gd name="connsiteX29" fmla="*/ 102212 w 499327"/>
                <a:gd name="connsiteY29" fmla="*/ 123844 h 390579"/>
                <a:gd name="connsiteX30" fmla="*/ 75436 w 499327"/>
                <a:gd name="connsiteY30" fmla="*/ 123322 h 390579"/>
                <a:gd name="connsiteX31" fmla="*/ 53781 w 499327"/>
                <a:gd name="connsiteY31" fmla="*/ 137856 h 390579"/>
                <a:gd name="connsiteX32" fmla="*/ 34458 w 499327"/>
                <a:gd name="connsiteY32" fmla="*/ 156117 h 390579"/>
                <a:gd name="connsiteX33" fmla="*/ 16031 w 499327"/>
                <a:gd name="connsiteY33" fmla="*/ 180041 h 390579"/>
                <a:gd name="connsiteX34" fmla="*/ 6661 w 499327"/>
                <a:gd name="connsiteY34" fmla="*/ 216584 h 390579"/>
                <a:gd name="connsiteX35" fmla="*/ 12762 w 499327"/>
                <a:gd name="connsiteY35" fmla="*/ 233158 h 390579"/>
                <a:gd name="connsiteX36" fmla="*/ 14324 w 499327"/>
                <a:gd name="connsiteY36" fmla="*/ 239092 h 390579"/>
                <a:gd name="connsiteX37" fmla="*/ 81 w 499327"/>
                <a:gd name="connsiteY37" fmla="*/ 256187 h 390579"/>
                <a:gd name="connsiteX38" fmla="*/ 7682 w 499327"/>
                <a:gd name="connsiteY38" fmla="*/ 292979 h 390579"/>
                <a:gd name="connsiteX39" fmla="*/ 19841 w 499327"/>
                <a:gd name="connsiteY39" fmla="*/ 322005 h 390579"/>
                <a:gd name="connsiteX40" fmla="*/ 22423 w 499327"/>
                <a:gd name="connsiteY40" fmla="*/ 326836 h 390579"/>
                <a:gd name="connsiteX41" fmla="*/ 22694 w 499327"/>
                <a:gd name="connsiteY41" fmla="*/ 328085 h 390579"/>
                <a:gd name="connsiteX42" fmla="*/ 36957 w 499327"/>
                <a:gd name="connsiteY42" fmla="*/ 352571 h 390579"/>
                <a:gd name="connsiteX43" fmla="*/ 57425 w 499327"/>
                <a:gd name="connsiteY43" fmla="*/ 367480 h 390579"/>
                <a:gd name="connsiteX44" fmla="*/ 76206 w 499327"/>
                <a:gd name="connsiteY44" fmla="*/ 390217 h 390579"/>
                <a:gd name="connsiteX45" fmla="*/ 107959 w 499327"/>
                <a:gd name="connsiteY45" fmla="*/ 383992 h 390579"/>
                <a:gd name="connsiteX46" fmla="*/ 124097 w 499327"/>
                <a:gd name="connsiteY46" fmla="*/ 382617 h 390579"/>
                <a:gd name="connsiteX47" fmla="*/ 146043 w 499327"/>
                <a:gd name="connsiteY47" fmla="*/ 366272 h 390579"/>
                <a:gd name="connsiteX48" fmla="*/ 165261 w 499327"/>
                <a:gd name="connsiteY48" fmla="*/ 339891 h 390579"/>
                <a:gd name="connsiteX49" fmla="*/ 154642 w 499327"/>
                <a:gd name="connsiteY49" fmla="*/ 324420 h 390579"/>
                <a:gd name="connsiteX50" fmla="*/ 173132 w 499327"/>
                <a:gd name="connsiteY50" fmla="*/ 325523 h 390579"/>
                <a:gd name="connsiteX51" fmla="*/ 238117 w 499327"/>
                <a:gd name="connsiteY51" fmla="*/ 352343 h 390579"/>
                <a:gd name="connsiteX52" fmla="*/ 256253 w 499327"/>
                <a:gd name="connsiteY52" fmla="*/ 360921 h 390579"/>
                <a:gd name="connsiteX53" fmla="*/ 258793 w 499327"/>
                <a:gd name="connsiteY53" fmla="*/ 369729 h 390579"/>
                <a:gd name="connsiteX54" fmla="*/ 282821 w 499327"/>
                <a:gd name="connsiteY54" fmla="*/ 382951 h 390579"/>
                <a:gd name="connsiteX55" fmla="*/ 283571 w 499327"/>
                <a:gd name="connsiteY55" fmla="*/ 382721 h 390579"/>
                <a:gd name="connsiteX56" fmla="*/ 291004 w 499327"/>
                <a:gd name="connsiteY56" fmla="*/ 378411 h 390579"/>
                <a:gd name="connsiteX57" fmla="*/ 291484 w 499327"/>
                <a:gd name="connsiteY57" fmla="*/ 378765 h 390579"/>
                <a:gd name="connsiteX58" fmla="*/ 306079 w 499327"/>
                <a:gd name="connsiteY58" fmla="*/ 361400 h 390579"/>
                <a:gd name="connsiteX59" fmla="*/ 383287 w 499327"/>
                <a:gd name="connsiteY59" fmla="*/ 242320 h 390579"/>
                <a:gd name="connsiteX60" fmla="*/ 396862 w 499327"/>
                <a:gd name="connsiteY60" fmla="*/ 235094 h 390579"/>
                <a:gd name="connsiteX61" fmla="*/ 394197 w 499327"/>
                <a:gd name="connsiteY61" fmla="*/ 250419 h 390579"/>
                <a:gd name="connsiteX62" fmla="*/ 417788 w 499327"/>
                <a:gd name="connsiteY62" fmla="*/ 263683 h 390579"/>
                <a:gd name="connsiteX63" fmla="*/ 439964 w 499327"/>
                <a:gd name="connsiteY63" fmla="*/ 268430 h 390579"/>
                <a:gd name="connsiteX64" fmla="*/ 452603 w 499327"/>
                <a:gd name="connsiteY64" fmla="*/ 263912 h 390579"/>
                <a:gd name="connsiteX65" fmla="*/ 478672 w 499327"/>
                <a:gd name="connsiteY65" fmla="*/ 257624 h 390579"/>
                <a:gd name="connsiteX66" fmla="*/ 485001 w 499327"/>
                <a:gd name="connsiteY66" fmla="*/ 234012 h 390579"/>
                <a:gd name="connsiteX67" fmla="*/ 495309 w 499327"/>
                <a:gd name="connsiteY67" fmla="*/ 215751 h 390579"/>
                <a:gd name="connsiteX68" fmla="*/ 497641 w 499327"/>
                <a:gd name="connsiteY68" fmla="*/ 192347 h 390579"/>
                <a:gd name="connsiteX69" fmla="*/ 497370 w 499327"/>
                <a:gd name="connsiteY69" fmla="*/ 191202 h 390579"/>
                <a:gd name="connsiteX70" fmla="*/ 497661 w 499327"/>
                <a:gd name="connsiteY70" fmla="*/ 186767 h 390579"/>
                <a:gd name="connsiteX71" fmla="*/ 496849 w 499327"/>
                <a:gd name="connsiteY71" fmla="*/ 160677 h 390579"/>
                <a:gd name="connsiteX72" fmla="*/ 489874 w 499327"/>
                <a:gd name="connsiteY72" fmla="*/ 130319 h 390579"/>
                <a:gd name="connsiteX73" fmla="*/ 270057 w 499327"/>
                <a:gd name="connsiteY73" fmla="*/ 173566 h 390579"/>
                <a:gd name="connsiteX74" fmla="*/ 273264 w 499327"/>
                <a:gd name="connsiteY74" fmla="*/ 171838 h 390579"/>
                <a:gd name="connsiteX75" fmla="*/ 275825 w 499327"/>
                <a:gd name="connsiteY75" fmla="*/ 175106 h 390579"/>
                <a:gd name="connsiteX76" fmla="*/ 288839 w 499327"/>
                <a:gd name="connsiteY76" fmla="*/ 186580 h 390579"/>
                <a:gd name="connsiteX77" fmla="*/ 281614 w 499327"/>
                <a:gd name="connsiteY77" fmla="*/ 219936 h 390579"/>
                <a:gd name="connsiteX78" fmla="*/ 270057 w 499327"/>
                <a:gd name="connsiteY78" fmla="*/ 173566 h 390579"/>
                <a:gd name="connsiteX79" fmla="*/ 161659 w 499327"/>
                <a:gd name="connsiteY79" fmla="*/ 305701 h 390579"/>
                <a:gd name="connsiteX80" fmla="*/ 176984 w 499327"/>
                <a:gd name="connsiteY80" fmla="*/ 298476 h 390579"/>
                <a:gd name="connsiteX81" fmla="*/ 206176 w 499327"/>
                <a:gd name="connsiteY81" fmla="*/ 316612 h 390579"/>
                <a:gd name="connsiteX82" fmla="*/ 161659 w 499327"/>
                <a:gd name="connsiteY82" fmla="*/ 305701 h 390579"/>
                <a:gd name="connsiteX83" fmla="*/ 200742 w 499327"/>
                <a:gd name="connsiteY83" fmla="*/ 259393 h 390579"/>
                <a:gd name="connsiteX84" fmla="*/ 203407 w 499327"/>
                <a:gd name="connsiteY84" fmla="*/ 248421 h 390579"/>
                <a:gd name="connsiteX85" fmla="*/ 207884 w 499327"/>
                <a:gd name="connsiteY85" fmla="*/ 233700 h 390579"/>
                <a:gd name="connsiteX86" fmla="*/ 213756 w 499327"/>
                <a:gd name="connsiteY86" fmla="*/ 232867 h 390579"/>
                <a:gd name="connsiteX87" fmla="*/ 241594 w 499327"/>
                <a:gd name="connsiteY87" fmla="*/ 291501 h 390579"/>
                <a:gd name="connsiteX88" fmla="*/ 200742 w 499327"/>
                <a:gd name="connsiteY88" fmla="*/ 259393 h 390579"/>
                <a:gd name="connsiteX89" fmla="*/ 302082 w 499327"/>
                <a:gd name="connsiteY89" fmla="*/ 241903 h 390579"/>
                <a:gd name="connsiteX90" fmla="*/ 298209 w 499327"/>
                <a:gd name="connsiteY90" fmla="*/ 201884 h 390579"/>
                <a:gd name="connsiteX91" fmla="*/ 301457 w 499327"/>
                <a:gd name="connsiteY91" fmla="*/ 188412 h 390579"/>
                <a:gd name="connsiteX92" fmla="*/ 307537 w 499327"/>
                <a:gd name="connsiteY92" fmla="*/ 187912 h 390579"/>
                <a:gd name="connsiteX93" fmla="*/ 309015 w 499327"/>
                <a:gd name="connsiteY93" fmla="*/ 220957 h 390579"/>
                <a:gd name="connsiteX94" fmla="*/ 302082 w 499327"/>
                <a:gd name="connsiteY94" fmla="*/ 241903 h 390579"/>
                <a:gd name="connsiteX95" fmla="*/ 319926 w 499327"/>
                <a:gd name="connsiteY95" fmla="*/ 240279 h 390579"/>
                <a:gd name="connsiteX96" fmla="*/ 320675 w 499327"/>
                <a:gd name="connsiteY96" fmla="*/ 186434 h 390579"/>
                <a:gd name="connsiteX97" fmla="*/ 325402 w 499327"/>
                <a:gd name="connsiteY97" fmla="*/ 185039 h 390579"/>
                <a:gd name="connsiteX98" fmla="*/ 333876 w 499327"/>
                <a:gd name="connsiteY98" fmla="*/ 194596 h 390579"/>
                <a:gd name="connsiteX99" fmla="*/ 339644 w 499327"/>
                <a:gd name="connsiteY99" fmla="*/ 201967 h 390579"/>
                <a:gd name="connsiteX100" fmla="*/ 319926 w 499327"/>
                <a:gd name="connsiteY100" fmla="*/ 240279 h 390579"/>
                <a:gd name="connsiteX101" fmla="*/ 355303 w 499327"/>
                <a:gd name="connsiteY101" fmla="*/ 246984 h 390579"/>
                <a:gd name="connsiteX102" fmla="*/ 371064 w 499327"/>
                <a:gd name="connsiteY102" fmla="*/ 223226 h 390579"/>
                <a:gd name="connsiteX103" fmla="*/ 385119 w 499327"/>
                <a:gd name="connsiteY103" fmla="*/ 223392 h 390579"/>
                <a:gd name="connsiteX104" fmla="*/ 355303 w 499327"/>
                <a:gd name="connsiteY104" fmla="*/ 246984 h 39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9327" h="390579">
                  <a:moveTo>
                    <a:pt x="489874" y="130319"/>
                  </a:moveTo>
                  <a:cubicBezTo>
                    <a:pt x="485543" y="122448"/>
                    <a:pt x="487501" y="125238"/>
                    <a:pt x="473237" y="122344"/>
                  </a:cubicBezTo>
                  <a:cubicBezTo>
                    <a:pt x="473008" y="119845"/>
                    <a:pt x="472675" y="117971"/>
                    <a:pt x="472363" y="117326"/>
                  </a:cubicBezTo>
                  <a:cubicBezTo>
                    <a:pt x="471239" y="115160"/>
                    <a:pt x="469781" y="108102"/>
                    <a:pt x="471259" y="102730"/>
                  </a:cubicBezTo>
                  <a:cubicBezTo>
                    <a:pt x="472738" y="97337"/>
                    <a:pt x="456455" y="83490"/>
                    <a:pt x="451562" y="78389"/>
                  </a:cubicBezTo>
                  <a:cubicBezTo>
                    <a:pt x="446668" y="73267"/>
                    <a:pt x="442567" y="76453"/>
                    <a:pt x="429428" y="66708"/>
                  </a:cubicBezTo>
                  <a:cubicBezTo>
                    <a:pt x="416248" y="56964"/>
                    <a:pt x="413166" y="58317"/>
                    <a:pt x="408565" y="59608"/>
                  </a:cubicBezTo>
                  <a:cubicBezTo>
                    <a:pt x="403942" y="60878"/>
                    <a:pt x="400486" y="57380"/>
                    <a:pt x="387222" y="56110"/>
                  </a:cubicBezTo>
                  <a:cubicBezTo>
                    <a:pt x="373938" y="54839"/>
                    <a:pt x="374500" y="62148"/>
                    <a:pt x="364527" y="67416"/>
                  </a:cubicBezTo>
                  <a:cubicBezTo>
                    <a:pt x="360153" y="69728"/>
                    <a:pt x="357322" y="76328"/>
                    <a:pt x="355448" y="82991"/>
                  </a:cubicBezTo>
                  <a:cubicBezTo>
                    <a:pt x="354969" y="82658"/>
                    <a:pt x="354386" y="82303"/>
                    <a:pt x="353720" y="81970"/>
                  </a:cubicBezTo>
                  <a:cubicBezTo>
                    <a:pt x="353178" y="81096"/>
                    <a:pt x="352762" y="80055"/>
                    <a:pt x="352179" y="79243"/>
                  </a:cubicBezTo>
                  <a:cubicBezTo>
                    <a:pt x="345662" y="70206"/>
                    <a:pt x="344434" y="71331"/>
                    <a:pt x="344080" y="62065"/>
                  </a:cubicBezTo>
                  <a:cubicBezTo>
                    <a:pt x="343746" y="52799"/>
                    <a:pt x="330171" y="48926"/>
                    <a:pt x="318927" y="45157"/>
                  </a:cubicBezTo>
                  <a:cubicBezTo>
                    <a:pt x="307725" y="41368"/>
                    <a:pt x="299979" y="38911"/>
                    <a:pt x="287881" y="40118"/>
                  </a:cubicBezTo>
                  <a:cubicBezTo>
                    <a:pt x="285716" y="40327"/>
                    <a:pt x="284237" y="40744"/>
                    <a:pt x="283051" y="41264"/>
                  </a:cubicBezTo>
                  <a:cubicBezTo>
                    <a:pt x="282717" y="33580"/>
                    <a:pt x="281343" y="25710"/>
                    <a:pt x="277200" y="22087"/>
                  </a:cubicBezTo>
                  <a:cubicBezTo>
                    <a:pt x="267809" y="13904"/>
                    <a:pt x="270245" y="6158"/>
                    <a:pt x="255649" y="4159"/>
                  </a:cubicBezTo>
                  <a:cubicBezTo>
                    <a:pt x="241032" y="2140"/>
                    <a:pt x="236430" y="5013"/>
                    <a:pt x="231808" y="2473"/>
                  </a:cubicBezTo>
                  <a:cubicBezTo>
                    <a:pt x="227143" y="-89"/>
                    <a:pt x="224187" y="-2337"/>
                    <a:pt x="207551" y="4805"/>
                  </a:cubicBezTo>
                  <a:cubicBezTo>
                    <a:pt x="190956" y="11967"/>
                    <a:pt x="187311" y="7512"/>
                    <a:pt x="180773" y="11780"/>
                  </a:cubicBezTo>
                  <a:cubicBezTo>
                    <a:pt x="174214" y="16049"/>
                    <a:pt x="153226" y="26855"/>
                    <a:pt x="153476" y="33019"/>
                  </a:cubicBezTo>
                  <a:cubicBezTo>
                    <a:pt x="153705" y="39182"/>
                    <a:pt x="150332" y="46427"/>
                    <a:pt x="148604" y="48489"/>
                  </a:cubicBezTo>
                  <a:cubicBezTo>
                    <a:pt x="148083" y="49092"/>
                    <a:pt x="147251" y="51050"/>
                    <a:pt x="146376" y="53653"/>
                  </a:cubicBezTo>
                  <a:cubicBezTo>
                    <a:pt x="130281" y="53153"/>
                    <a:pt x="133133" y="50633"/>
                    <a:pt x="126429" y="58046"/>
                  </a:cubicBezTo>
                  <a:cubicBezTo>
                    <a:pt x="118766" y="66520"/>
                    <a:pt x="118537" y="79076"/>
                    <a:pt x="111291" y="88987"/>
                  </a:cubicBezTo>
                  <a:cubicBezTo>
                    <a:pt x="104045" y="98919"/>
                    <a:pt x="103504" y="113141"/>
                    <a:pt x="103816" y="116951"/>
                  </a:cubicBezTo>
                  <a:cubicBezTo>
                    <a:pt x="103962" y="118596"/>
                    <a:pt x="103295" y="120345"/>
                    <a:pt x="102983" y="121886"/>
                  </a:cubicBezTo>
                  <a:cubicBezTo>
                    <a:pt x="102796" y="122240"/>
                    <a:pt x="102650" y="122615"/>
                    <a:pt x="102463" y="122948"/>
                  </a:cubicBezTo>
                  <a:cubicBezTo>
                    <a:pt x="102317" y="123219"/>
                    <a:pt x="102338" y="123573"/>
                    <a:pt x="102212" y="123844"/>
                  </a:cubicBezTo>
                  <a:cubicBezTo>
                    <a:pt x="91739" y="122011"/>
                    <a:pt x="87929" y="116098"/>
                    <a:pt x="75436" y="123322"/>
                  </a:cubicBezTo>
                  <a:cubicBezTo>
                    <a:pt x="61527" y="131360"/>
                    <a:pt x="59487" y="136940"/>
                    <a:pt x="53781" y="137856"/>
                  </a:cubicBezTo>
                  <a:cubicBezTo>
                    <a:pt x="48076" y="138752"/>
                    <a:pt x="43974" y="138814"/>
                    <a:pt x="34458" y="156117"/>
                  </a:cubicBezTo>
                  <a:cubicBezTo>
                    <a:pt x="24942" y="173379"/>
                    <a:pt x="18842" y="171983"/>
                    <a:pt x="16031" y="180041"/>
                  </a:cubicBezTo>
                  <a:cubicBezTo>
                    <a:pt x="13262" y="188100"/>
                    <a:pt x="2330" y="211461"/>
                    <a:pt x="6661" y="216584"/>
                  </a:cubicBezTo>
                  <a:cubicBezTo>
                    <a:pt x="10992" y="221748"/>
                    <a:pt x="12908" y="230222"/>
                    <a:pt x="12762" y="233158"/>
                  </a:cubicBezTo>
                  <a:cubicBezTo>
                    <a:pt x="12741" y="234012"/>
                    <a:pt x="13324" y="236260"/>
                    <a:pt x="14324" y="239092"/>
                  </a:cubicBezTo>
                  <a:cubicBezTo>
                    <a:pt x="123" y="249420"/>
                    <a:pt x="914" y="245380"/>
                    <a:pt x="81" y="256187"/>
                  </a:cubicBezTo>
                  <a:cubicBezTo>
                    <a:pt x="-897" y="268618"/>
                    <a:pt x="7286" y="279591"/>
                    <a:pt x="7682" y="292979"/>
                  </a:cubicBezTo>
                  <a:cubicBezTo>
                    <a:pt x="8015" y="306347"/>
                    <a:pt x="17031" y="318944"/>
                    <a:pt x="19841" y="322005"/>
                  </a:cubicBezTo>
                  <a:cubicBezTo>
                    <a:pt x="21070" y="323338"/>
                    <a:pt x="21653" y="325274"/>
                    <a:pt x="22423" y="326836"/>
                  </a:cubicBezTo>
                  <a:cubicBezTo>
                    <a:pt x="22507" y="327231"/>
                    <a:pt x="22631" y="327669"/>
                    <a:pt x="22694" y="328085"/>
                  </a:cubicBezTo>
                  <a:cubicBezTo>
                    <a:pt x="23652" y="334852"/>
                    <a:pt x="31855" y="338808"/>
                    <a:pt x="36957" y="352571"/>
                  </a:cubicBezTo>
                  <a:cubicBezTo>
                    <a:pt x="42058" y="366397"/>
                    <a:pt x="54843" y="358548"/>
                    <a:pt x="57425" y="367480"/>
                  </a:cubicBezTo>
                  <a:cubicBezTo>
                    <a:pt x="60007" y="376392"/>
                    <a:pt x="67940" y="393257"/>
                    <a:pt x="76206" y="390217"/>
                  </a:cubicBezTo>
                  <a:cubicBezTo>
                    <a:pt x="84493" y="387136"/>
                    <a:pt x="98465" y="383179"/>
                    <a:pt x="107959" y="383992"/>
                  </a:cubicBezTo>
                  <a:cubicBezTo>
                    <a:pt x="117434" y="384845"/>
                    <a:pt x="114373" y="387677"/>
                    <a:pt x="124097" y="382617"/>
                  </a:cubicBezTo>
                  <a:cubicBezTo>
                    <a:pt x="133800" y="377578"/>
                    <a:pt x="141379" y="369937"/>
                    <a:pt x="146043" y="366272"/>
                  </a:cubicBezTo>
                  <a:cubicBezTo>
                    <a:pt x="150728" y="362607"/>
                    <a:pt x="180482" y="354987"/>
                    <a:pt x="165261" y="339891"/>
                  </a:cubicBezTo>
                  <a:cubicBezTo>
                    <a:pt x="160514" y="335206"/>
                    <a:pt x="157328" y="329834"/>
                    <a:pt x="154642" y="324420"/>
                  </a:cubicBezTo>
                  <a:cubicBezTo>
                    <a:pt x="159764" y="324462"/>
                    <a:pt x="165844" y="324753"/>
                    <a:pt x="173132" y="325523"/>
                  </a:cubicBezTo>
                  <a:cubicBezTo>
                    <a:pt x="203740" y="328710"/>
                    <a:pt x="238117" y="352343"/>
                    <a:pt x="238117" y="352343"/>
                  </a:cubicBezTo>
                  <a:cubicBezTo>
                    <a:pt x="247008" y="356548"/>
                    <a:pt x="252609" y="359193"/>
                    <a:pt x="256253" y="360921"/>
                  </a:cubicBezTo>
                  <a:lnTo>
                    <a:pt x="258793" y="369729"/>
                  </a:lnTo>
                  <a:cubicBezTo>
                    <a:pt x="261771" y="379973"/>
                    <a:pt x="272577" y="385907"/>
                    <a:pt x="282821" y="382951"/>
                  </a:cubicBezTo>
                  <a:lnTo>
                    <a:pt x="283571" y="382721"/>
                  </a:lnTo>
                  <a:cubicBezTo>
                    <a:pt x="286466" y="381888"/>
                    <a:pt x="288901" y="380306"/>
                    <a:pt x="291004" y="378411"/>
                  </a:cubicBezTo>
                  <a:cubicBezTo>
                    <a:pt x="291171" y="378515"/>
                    <a:pt x="291316" y="378661"/>
                    <a:pt x="291484" y="378765"/>
                  </a:cubicBezTo>
                  <a:cubicBezTo>
                    <a:pt x="291484" y="378765"/>
                    <a:pt x="291484" y="378765"/>
                    <a:pt x="306079" y="361400"/>
                  </a:cubicBezTo>
                  <a:cubicBezTo>
                    <a:pt x="306079" y="361400"/>
                    <a:pt x="361299" y="255229"/>
                    <a:pt x="383287" y="242320"/>
                  </a:cubicBezTo>
                  <a:cubicBezTo>
                    <a:pt x="388534" y="239217"/>
                    <a:pt x="393010" y="236906"/>
                    <a:pt x="396862" y="235094"/>
                  </a:cubicBezTo>
                  <a:cubicBezTo>
                    <a:pt x="396696" y="240112"/>
                    <a:pt x="396155" y="245256"/>
                    <a:pt x="394197" y="250419"/>
                  </a:cubicBezTo>
                  <a:cubicBezTo>
                    <a:pt x="387909" y="267056"/>
                    <a:pt x="412979" y="262537"/>
                    <a:pt x="417788" y="263683"/>
                  </a:cubicBezTo>
                  <a:cubicBezTo>
                    <a:pt x="422557" y="264849"/>
                    <a:pt x="430885" y="267993"/>
                    <a:pt x="439964" y="268430"/>
                  </a:cubicBezTo>
                  <a:cubicBezTo>
                    <a:pt x="449042" y="268889"/>
                    <a:pt x="445753" y="267806"/>
                    <a:pt x="452603" y="263912"/>
                  </a:cubicBezTo>
                  <a:cubicBezTo>
                    <a:pt x="459453" y="260018"/>
                    <a:pt x="471384" y="258186"/>
                    <a:pt x="478672" y="257624"/>
                  </a:cubicBezTo>
                  <a:cubicBezTo>
                    <a:pt x="486001" y="257082"/>
                    <a:pt x="486147" y="241653"/>
                    <a:pt x="485001" y="234012"/>
                  </a:cubicBezTo>
                  <a:cubicBezTo>
                    <a:pt x="483877" y="226391"/>
                    <a:pt x="496224" y="227890"/>
                    <a:pt x="495309" y="215751"/>
                  </a:cubicBezTo>
                  <a:cubicBezTo>
                    <a:pt x="494413" y="203591"/>
                    <a:pt x="499264" y="197740"/>
                    <a:pt x="497641" y="192347"/>
                  </a:cubicBezTo>
                  <a:cubicBezTo>
                    <a:pt x="497537" y="191973"/>
                    <a:pt x="497474" y="191577"/>
                    <a:pt x="497370" y="191202"/>
                  </a:cubicBezTo>
                  <a:cubicBezTo>
                    <a:pt x="497411" y="189786"/>
                    <a:pt x="497203" y="188162"/>
                    <a:pt x="497661" y="186767"/>
                  </a:cubicBezTo>
                  <a:cubicBezTo>
                    <a:pt x="498744" y="183498"/>
                    <a:pt x="501180" y="170880"/>
                    <a:pt x="496849" y="160677"/>
                  </a:cubicBezTo>
                  <a:cubicBezTo>
                    <a:pt x="492498" y="150454"/>
                    <a:pt x="494892" y="139356"/>
                    <a:pt x="489874" y="130319"/>
                  </a:cubicBezTo>
                  <a:close/>
                  <a:moveTo>
                    <a:pt x="270057" y="173566"/>
                  </a:moveTo>
                  <a:cubicBezTo>
                    <a:pt x="271244" y="173045"/>
                    <a:pt x="272327" y="172504"/>
                    <a:pt x="273264" y="171838"/>
                  </a:cubicBezTo>
                  <a:cubicBezTo>
                    <a:pt x="273993" y="172962"/>
                    <a:pt x="274826" y="174066"/>
                    <a:pt x="275825" y="175106"/>
                  </a:cubicBezTo>
                  <a:cubicBezTo>
                    <a:pt x="283051" y="182519"/>
                    <a:pt x="283946" y="185331"/>
                    <a:pt x="288839" y="186580"/>
                  </a:cubicBezTo>
                  <a:cubicBezTo>
                    <a:pt x="285279" y="202654"/>
                    <a:pt x="282197" y="216688"/>
                    <a:pt x="281614" y="219936"/>
                  </a:cubicBezTo>
                  <a:cubicBezTo>
                    <a:pt x="280552" y="225724"/>
                    <a:pt x="274077" y="194180"/>
                    <a:pt x="270057" y="173566"/>
                  </a:cubicBezTo>
                  <a:close/>
                  <a:moveTo>
                    <a:pt x="161659" y="305701"/>
                  </a:moveTo>
                  <a:cubicBezTo>
                    <a:pt x="166094" y="303140"/>
                    <a:pt x="171654" y="300329"/>
                    <a:pt x="176984" y="298476"/>
                  </a:cubicBezTo>
                  <a:lnTo>
                    <a:pt x="206176" y="316612"/>
                  </a:lnTo>
                  <a:cubicBezTo>
                    <a:pt x="206176" y="316612"/>
                    <a:pt x="181523" y="309887"/>
                    <a:pt x="161659" y="305701"/>
                  </a:cubicBezTo>
                  <a:close/>
                  <a:moveTo>
                    <a:pt x="200742" y="259393"/>
                  </a:moveTo>
                  <a:cubicBezTo>
                    <a:pt x="203594" y="254084"/>
                    <a:pt x="203407" y="248421"/>
                    <a:pt x="203407" y="248421"/>
                  </a:cubicBezTo>
                  <a:cubicBezTo>
                    <a:pt x="199784" y="239613"/>
                    <a:pt x="205614" y="239550"/>
                    <a:pt x="207884" y="233700"/>
                  </a:cubicBezTo>
                  <a:cubicBezTo>
                    <a:pt x="210132" y="234199"/>
                    <a:pt x="211756" y="233700"/>
                    <a:pt x="213756" y="232867"/>
                  </a:cubicBezTo>
                  <a:cubicBezTo>
                    <a:pt x="225145" y="257103"/>
                    <a:pt x="239095" y="286712"/>
                    <a:pt x="241594" y="291501"/>
                  </a:cubicBezTo>
                  <a:cubicBezTo>
                    <a:pt x="244551" y="297227"/>
                    <a:pt x="217941" y="274427"/>
                    <a:pt x="200742" y="259393"/>
                  </a:cubicBezTo>
                  <a:close/>
                  <a:moveTo>
                    <a:pt x="302082" y="241903"/>
                  </a:moveTo>
                  <a:cubicBezTo>
                    <a:pt x="299188" y="224059"/>
                    <a:pt x="297063" y="207360"/>
                    <a:pt x="298209" y="201884"/>
                  </a:cubicBezTo>
                  <a:cubicBezTo>
                    <a:pt x="299125" y="197407"/>
                    <a:pt x="300249" y="192888"/>
                    <a:pt x="301457" y="188412"/>
                  </a:cubicBezTo>
                  <a:cubicBezTo>
                    <a:pt x="303081" y="188412"/>
                    <a:pt x="304997" y="188266"/>
                    <a:pt x="307537" y="187912"/>
                  </a:cubicBezTo>
                  <a:cubicBezTo>
                    <a:pt x="308557" y="198219"/>
                    <a:pt x="309307" y="209900"/>
                    <a:pt x="309015" y="220957"/>
                  </a:cubicBezTo>
                  <a:cubicBezTo>
                    <a:pt x="308953" y="223788"/>
                    <a:pt x="306205" y="231638"/>
                    <a:pt x="302082" y="241903"/>
                  </a:cubicBezTo>
                  <a:close/>
                  <a:moveTo>
                    <a:pt x="319926" y="240279"/>
                  </a:moveTo>
                  <a:cubicBezTo>
                    <a:pt x="320155" y="235781"/>
                    <a:pt x="320447" y="208651"/>
                    <a:pt x="320675" y="186434"/>
                  </a:cubicBezTo>
                  <a:cubicBezTo>
                    <a:pt x="322487" y="186392"/>
                    <a:pt x="323882" y="186184"/>
                    <a:pt x="325402" y="185039"/>
                  </a:cubicBezTo>
                  <a:cubicBezTo>
                    <a:pt x="329129" y="188661"/>
                    <a:pt x="333543" y="186704"/>
                    <a:pt x="333876" y="194596"/>
                  </a:cubicBezTo>
                  <a:cubicBezTo>
                    <a:pt x="333876" y="194596"/>
                    <a:pt x="335667" y="198927"/>
                    <a:pt x="339644" y="201967"/>
                  </a:cubicBezTo>
                  <a:cubicBezTo>
                    <a:pt x="331878" y="219228"/>
                    <a:pt x="319655" y="245589"/>
                    <a:pt x="319926" y="240279"/>
                  </a:cubicBezTo>
                  <a:close/>
                  <a:moveTo>
                    <a:pt x="355303" y="246984"/>
                  </a:moveTo>
                  <a:lnTo>
                    <a:pt x="371064" y="223226"/>
                  </a:lnTo>
                  <a:cubicBezTo>
                    <a:pt x="375729" y="222768"/>
                    <a:pt x="380892" y="222976"/>
                    <a:pt x="385119" y="223392"/>
                  </a:cubicBezTo>
                  <a:cubicBezTo>
                    <a:pt x="371585" y="233429"/>
                    <a:pt x="355303" y="246984"/>
                    <a:pt x="355303" y="24698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nvGrpSpPr>
          <p:cNvPr id="2226" name="Group 2225">
            <a:extLst>
              <a:ext uri="{FF2B5EF4-FFF2-40B4-BE49-F238E27FC236}">
                <a16:creationId xmlns:a16="http://schemas.microsoft.com/office/drawing/2014/main" id="{018FF21B-CEFC-A432-D902-A3C5FDD62AC9}"/>
              </a:ext>
            </a:extLst>
          </p:cNvPr>
          <p:cNvGrpSpPr/>
          <p:nvPr/>
        </p:nvGrpSpPr>
        <p:grpSpPr>
          <a:xfrm>
            <a:off x="11381945" y="3025861"/>
            <a:ext cx="352180" cy="352180"/>
            <a:chOff x="11844987" y="2983696"/>
            <a:chExt cx="359268" cy="359268"/>
          </a:xfrm>
          <a:solidFill>
            <a:srgbClr val="FFFFFF"/>
          </a:solidFill>
        </p:grpSpPr>
        <p:sp>
          <p:nvSpPr>
            <p:cNvPr id="2227" name="Free-form: Shape 1167">
              <a:extLst>
                <a:ext uri="{FF2B5EF4-FFF2-40B4-BE49-F238E27FC236}">
                  <a16:creationId xmlns:a16="http://schemas.microsoft.com/office/drawing/2014/main" id="{B718C64C-5A9C-0BA3-D993-C0DB1399A5FF}"/>
                </a:ext>
              </a:extLst>
            </p:cNvPr>
            <p:cNvSpPr/>
            <p:nvPr/>
          </p:nvSpPr>
          <p:spPr>
            <a:xfrm>
              <a:off x="11844987" y="2983696"/>
              <a:ext cx="359268" cy="359268"/>
            </a:xfrm>
            <a:custGeom>
              <a:avLst/>
              <a:gdLst>
                <a:gd name="connsiteX0" fmla="*/ 359269 w 359268"/>
                <a:gd name="connsiteY0" fmla="*/ 179634 h 359268"/>
                <a:gd name="connsiteX1" fmla="*/ 179635 w 359268"/>
                <a:gd name="connsiteY1" fmla="*/ 359268 h 359268"/>
                <a:gd name="connsiteX2" fmla="*/ 1 w 359268"/>
                <a:gd name="connsiteY2" fmla="*/ 179634 h 359268"/>
                <a:gd name="connsiteX3" fmla="*/ 179635 w 359268"/>
                <a:gd name="connsiteY3" fmla="*/ 0 h 359268"/>
                <a:gd name="connsiteX4" fmla="*/ 359269 w 359268"/>
                <a:gd name="connsiteY4" fmla="*/ 179634 h 359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68" h="359268">
                  <a:moveTo>
                    <a:pt x="359269" y="179634"/>
                  </a:moveTo>
                  <a:cubicBezTo>
                    <a:pt x="359269" y="278843"/>
                    <a:pt x="278844" y="359268"/>
                    <a:pt x="179635" y="359268"/>
                  </a:cubicBezTo>
                  <a:cubicBezTo>
                    <a:pt x="80426" y="359268"/>
                    <a:pt x="1" y="278843"/>
                    <a:pt x="1" y="179634"/>
                  </a:cubicBezTo>
                  <a:cubicBezTo>
                    <a:pt x="1" y="80425"/>
                    <a:pt x="80426" y="0"/>
                    <a:pt x="179635" y="0"/>
                  </a:cubicBezTo>
                  <a:cubicBezTo>
                    <a:pt x="278844" y="0"/>
                    <a:pt x="359269" y="80425"/>
                    <a:pt x="359269" y="17963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228" name="Graphic 4">
              <a:extLst>
                <a:ext uri="{FF2B5EF4-FFF2-40B4-BE49-F238E27FC236}">
                  <a16:creationId xmlns:a16="http://schemas.microsoft.com/office/drawing/2014/main" id="{726F7AFA-8608-28E0-8943-F69173F5CE9C}"/>
                </a:ext>
              </a:extLst>
            </p:cNvPr>
            <p:cNvGrpSpPr/>
            <p:nvPr/>
          </p:nvGrpSpPr>
          <p:grpSpPr>
            <a:xfrm>
              <a:off x="11931214" y="3069150"/>
              <a:ext cx="186837" cy="186837"/>
              <a:chOff x="11501232" y="3069150"/>
              <a:chExt cx="186837" cy="186837"/>
            </a:xfrm>
            <a:grpFill/>
          </p:grpSpPr>
          <p:sp>
            <p:nvSpPr>
              <p:cNvPr id="2229" name="Free-form: Shape 1169">
                <a:extLst>
                  <a:ext uri="{FF2B5EF4-FFF2-40B4-BE49-F238E27FC236}">
                    <a16:creationId xmlns:a16="http://schemas.microsoft.com/office/drawing/2014/main" id="{19F8D052-D218-EFE3-6ECD-53743F7AE904}"/>
                  </a:ext>
                </a:extLst>
              </p:cNvPr>
              <p:cNvSpPr/>
              <p:nvPr/>
            </p:nvSpPr>
            <p:spPr>
              <a:xfrm rot="-5400000">
                <a:off x="11553038" y="3069131"/>
                <a:ext cx="83225" cy="186837"/>
              </a:xfrm>
              <a:custGeom>
                <a:avLst/>
                <a:gdLst>
                  <a:gd name="connsiteX0" fmla="*/ 0 w 83225"/>
                  <a:gd name="connsiteY0" fmla="*/ 0 h 186837"/>
                  <a:gd name="connsiteX1" fmla="*/ 83225 w 83225"/>
                  <a:gd name="connsiteY1" fmla="*/ 0 h 186837"/>
                  <a:gd name="connsiteX2" fmla="*/ 83225 w 83225"/>
                  <a:gd name="connsiteY2" fmla="*/ 186837 h 186837"/>
                  <a:gd name="connsiteX3" fmla="*/ 0 w 83225"/>
                  <a:gd name="connsiteY3" fmla="*/ 186837 h 186837"/>
                </a:gdLst>
                <a:ahLst/>
                <a:cxnLst>
                  <a:cxn ang="0">
                    <a:pos x="connsiteX0" y="connsiteY0"/>
                  </a:cxn>
                  <a:cxn ang="0">
                    <a:pos x="connsiteX1" y="connsiteY1"/>
                  </a:cxn>
                  <a:cxn ang="0">
                    <a:pos x="connsiteX2" y="connsiteY2"/>
                  </a:cxn>
                  <a:cxn ang="0">
                    <a:pos x="connsiteX3" y="connsiteY3"/>
                  </a:cxn>
                </a:cxnLst>
                <a:rect l="l" t="t" r="r" b="b"/>
                <a:pathLst>
                  <a:path w="83225" h="186837">
                    <a:moveTo>
                      <a:pt x="0" y="0"/>
                    </a:moveTo>
                    <a:lnTo>
                      <a:pt x="83225" y="0"/>
                    </a:lnTo>
                    <a:lnTo>
                      <a:pt x="83225" y="186837"/>
                    </a:lnTo>
                    <a:lnTo>
                      <a:pt x="0" y="186837"/>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30" name="Free-form: Shape 1170">
                <a:extLst>
                  <a:ext uri="{FF2B5EF4-FFF2-40B4-BE49-F238E27FC236}">
                    <a16:creationId xmlns:a16="http://schemas.microsoft.com/office/drawing/2014/main" id="{14C0859B-1270-E23F-33F6-7852889446FF}"/>
                  </a:ext>
                </a:extLst>
              </p:cNvPr>
              <p:cNvSpPr/>
              <p:nvPr/>
            </p:nvSpPr>
            <p:spPr>
              <a:xfrm rot="-10800000">
                <a:off x="11553099" y="3069150"/>
                <a:ext cx="83225" cy="186837"/>
              </a:xfrm>
              <a:custGeom>
                <a:avLst/>
                <a:gdLst>
                  <a:gd name="connsiteX0" fmla="*/ 0 w 83225"/>
                  <a:gd name="connsiteY0" fmla="*/ 0 h 186837"/>
                  <a:gd name="connsiteX1" fmla="*/ 83225 w 83225"/>
                  <a:gd name="connsiteY1" fmla="*/ 0 h 186837"/>
                  <a:gd name="connsiteX2" fmla="*/ 83225 w 83225"/>
                  <a:gd name="connsiteY2" fmla="*/ 186837 h 186837"/>
                  <a:gd name="connsiteX3" fmla="*/ 0 w 83225"/>
                  <a:gd name="connsiteY3" fmla="*/ 186837 h 186837"/>
                </a:gdLst>
                <a:ahLst/>
                <a:cxnLst>
                  <a:cxn ang="0">
                    <a:pos x="connsiteX0" y="connsiteY0"/>
                  </a:cxn>
                  <a:cxn ang="0">
                    <a:pos x="connsiteX1" y="connsiteY1"/>
                  </a:cxn>
                  <a:cxn ang="0">
                    <a:pos x="connsiteX2" y="connsiteY2"/>
                  </a:cxn>
                  <a:cxn ang="0">
                    <a:pos x="connsiteX3" y="connsiteY3"/>
                  </a:cxn>
                </a:cxnLst>
                <a:rect l="l" t="t" r="r" b="b"/>
                <a:pathLst>
                  <a:path w="83225" h="186837">
                    <a:moveTo>
                      <a:pt x="0" y="0"/>
                    </a:moveTo>
                    <a:lnTo>
                      <a:pt x="83225" y="0"/>
                    </a:lnTo>
                    <a:lnTo>
                      <a:pt x="83225" y="186837"/>
                    </a:lnTo>
                    <a:lnTo>
                      <a:pt x="0" y="186837"/>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grpSp>
        <p:nvGrpSpPr>
          <p:cNvPr id="2231" name="Group 2230">
            <a:extLst>
              <a:ext uri="{FF2B5EF4-FFF2-40B4-BE49-F238E27FC236}">
                <a16:creationId xmlns:a16="http://schemas.microsoft.com/office/drawing/2014/main" id="{D9AA1F93-E6FE-C7D6-2898-C0A99C968BD7}"/>
              </a:ext>
            </a:extLst>
          </p:cNvPr>
          <p:cNvGrpSpPr/>
          <p:nvPr/>
        </p:nvGrpSpPr>
        <p:grpSpPr>
          <a:xfrm>
            <a:off x="8424989" y="3036626"/>
            <a:ext cx="2936640" cy="2543754"/>
            <a:chOff x="8621509" y="2999599"/>
            <a:chExt cx="2995747" cy="2594953"/>
          </a:xfrm>
          <a:solidFill>
            <a:srgbClr val="FFFFFF"/>
          </a:solidFill>
        </p:grpSpPr>
        <p:grpSp>
          <p:nvGrpSpPr>
            <p:cNvPr id="2232" name="Graphic 4">
              <a:extLst>
                <a:ext uri="{FF2B5EF4-FFF2-40B4-BE49-F238E27FC236}">
                  <a16:creationId xmlns:a16="http://schemas.microsoft.com/office/drawing/2014/main" id="{18AF5A70-7839-CC5A-C31C-E0C3602334FD}"/>
                </a:ext>
              </a:extLst>
            </p:cNvPr>
            <p:cNvGrpSpPr/>
            <p:nvPr/>
          </p:nvGrpSpPr>
          <p:grpSpPr>
            <a:xfrm>
              <a:off x="9262957" y="3888597"/>
              <a:ext cx="1401080" cy="1426276"/>
              <a:chOff x="8832975" y="3888597"/>
              <a:chExt cx="1401080" cy="1426276"/>
            </a:xfrm>
            <a:grpFill/>
          </p:grpSpPr>
          <p:sp>
            <p:nvSpPr>
              <p:cNvPr id="2294" name="Free-form: Shape 1234">
                <a:extLst>
                  <a:ext uri="{FF2B5EF4-FFF2-40B4-BE49-F238E27FC236}">
                    <a16:creationId xmlns:a16="http://schemas.microsoft.com/office/drawing/2014/main" id="{91A8B001-4EF5-3187-AB0B-363C928548F5}"/>
                  </a:ext>
                </a:extLst>
              </p:cNvPr>
              <p:cNvSpPr/>
              <p:nvPr/>
            </p:nvSpPr>
            <p:spPr>
              <a:xfrm>
                <a:off x="9328639" y="5091476"/>
                <a:ext cx="223397" cy="223397"/>
              </a:xfrm>
              <a:custGeom>
                <a:avLst/>
                <a:gdLst>
                  <a:gd name="connsiteX0" fmla="*/ 111687 w 223397"/>
                  <a:gd name="connsiteY0" fmla="*/ 223397 h 223397"/>
                  <a:gd name="connsiteX1" fmla="*/ 0 w 223397"/>
                  <a:gd name="connsiteY1" fmla="*/ 111688 h 223397"/>
                  <a:gd name="connsiteX2" fmla="*/ 111687 w 223397"/>
                  <a:gd name="connsiteY2" fmla="*/ 0 h 223397"/>
                  <a:gd name="connsiteX3" fmla="*/ 223398 w 223397"/>
                  <a:gd name="connsiteY3" fmla="*/ 111688 h 223397"/>
                  <a:gd name="connsiteX4" fmla="*/ 111687 w 223397"/>
                  <a:gd name="connsiteY4" fmla="*/ 223397 h 223397"/>
                  <a:gd name="connsiteX5" fmla="*/ 111687 w 223397"/>
                  <a:gd name="connsiteY5" fmla="*/ 48598 h 223397"/>
                  <a:gd name="connsiteX6" fmla="*/ 48598 w 223397"/>
                  <a:gd name="connsiteY6" fmla="*/ 111688 h 223397"/>
                  <a:gd name="connsiteX7" fmla="*/ 111687 w 223397"/>
                  <a:gd name="connsiteY7" fmla="*/ 174778 h 223397"/>
                  <a:gd name="connsiteX8" fmla="*/ 174778 w 223397"/>
                  <a:gd name="connsiteY8" fmla="*/ 111688 h 223397"/>
                  <a:gd name="connsiteX9" fmla="*/ 111687 w 223397"/>
                  <a:gd name="connsiteY9" fmla="*/ 48598 h 2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397" h="223397">
                    <a:moveTo>
                      <a:pt x="111687" y="223397"/>
                    </a:moveTo>
                    <a:cubicBezTo>
                      <a:pt x="50098" y="223397"/>
                      <a:pt x="0" y="173279"/>
                      <a:pt x="0" y="111688"/>
                    </a:cubicBezTo>
                    <a:cubicBezTo>
                      <a:pt x="0" y="50097"/>
                      <a:pt x="50098" y="0"/>
                      <a:pt x="111687" y="0"/>
                    </a:cubicBezTo>
                    <a:cubicBezTo>
                      <a:pt x="173279" y="0"/>
                      <a:pt x="223398" y="50097"/>
                      <a:pt x="223398" y="111688"/>
                    </a:cubicBezTo>
                    <a:cubicBezTo>
                      <a:pt x="223398" y="173279"/>
                      <a:pt x="173279" y="223397"/>
                      <a:pt x="111687" y="223397"/>
                    </a:cubicBezTo>
                    <a:close/>
                    <a:moveTo>
                      <a:pt x="111687" y="48598"/>
                    </a:moveTo>
                    <a:cubicBezTo>
                      <a:pt x="76895" y="48598"/>
                      <a:pt x="48598" y="76895"/>
                      <a:pt x="48598" y="111688"/>
                    </a:cubicBezTo>
                    <a:cubicBezTo>
                      <a:pt x="48598" y="146481"/>
                      <a:pt x="76895" y="174778"/>
                      <a:pt x="111687" y="174778"/>
                    </a:cubicBezTo>
                    <a:cubicBezTo>
                      <a:pt x="146481" y="174778"/>
                      <a:pt x="174778" y="146481"/>
                      <a:pt x="174778" y="111688"/>
                    </a:cubicBezTo>
                    <a:cubicBezTo>
                      <a:pt x="174778" y="76895"/>
                      <a:pt x="146481" y="48598"/>
                      <a:pt x="111687" y="4859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95" name="Free-form: Shape 1235">
                <a:extLst>
                  <a:ext uri="{FF2B5EF4-FFF2-40B4-BE49-F238E27FC236}">
                    <a16:creationId xmlns:a16="http://schemas.microsoft.com/office/drawing/2014/main" id="{D499C5B3-CFC8-691F-731F-2E386A651027}"/>
                  </a:ext>
                </a:extLst>
              </p:cNvPr>
              <p:cNvSpPr/>
              <p:nvPr/>
            </p:nvSpPr>
            <p:spPr>
              <a:xfrm>
                <a:off x="9758693" y="5091476"/>
                <a:ext cx="223397" cy="223397"/>
              </a:xfrm>
              <a:custGeom>
                <a:avLst/>
                <a:gdLst>
                  <a:gd name="connsiteX0" fmla="*/ 111709 w 223397"/>
                  <a:gd name="connsiteY0" fmla="*/ 223397 h 223397"/>
                  <a:gd name="connsiteX1" fmla="*/ 0 w 223397"/>
                  <a:gd name="connsiteY1" fmla="*/ 111688 h 223397"/>
                  <a:gd name="connsiteX2" fmla="*/ 111709 w 223397"/>
                  <a:gd name="connsiteY2" fmla="*/ 0 h 223397"/>
                  <a:gd name="connsiteX3" fmla="*/ 223398 w 223397"/>
                  <a:gd name="connsiteY3" fmla="*/ 111688 h 223397"/>
                  <a:gd name="connsiteX4" fmla="*/ 111709 w 223397"/>
                  <a:gd name="connsiteY4" fmla="*/ 223397 h 223397"/>
                  <a:gd name="connsiteX5" fmla="*/ 111709 w 223397"/>
                  <a:gd name="connsiteY5" fmla="*/ 48598 h 223397"/>
                  <a:gd name="connsiteX6" fmla="*/ 48598 w 223397"/>
                  <a:gd name="connsiteY6" fmla="*/ 111688 h 223397"/>
                  <a:gd name="connsiteX7" fmla="*/ 111709 w 223397"/>
                  <a:gd name="connsiteY7" fmla="*/ 174778 h 223397"/>
                  <a:gd name="connsiteX8" fmla="*/ 174799 w 223397"/>
                  <a:gd name="connsiteY8" fmla="*/ 111688 h 223397"/>
                  <a:gd name="connsiteX9" fmla="*/ 111709 w 223397"/>
                  <a:gd name="connsiteY9" fmla="*/ 48598 h 2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397" h="223397">
                    <a:moveTo>
                      <a:pt x="111709" y="223397"/>
                    </a:moveTo>
                    <a:cubicBezTo>
                      <a:pt x="50118" y="223397"/>
                      <a:pt x="0" y="173279"/>
                      <a:pt x="0" y="111688"/>
                    </a:cubicBezTo>
                    <a:cubicBezTo>
                      <a:pt x="0" y="50097"/>
                      <a:pt x="50118" y="0"/>
                      <a:pt x="111709" y="0"/>
                    </a:cubicBezTo>
                    <a:cubicBezTo>
                      <a:pt x="173300" y="0"/>
                      <a:pt x="223398" y="50097"/>
                      <a:pt x="223398" y="111688"/>
                    </a:cubicBezTo>
                    <a:cubicBezTo>
                      <a:pt x="223398" y="173279"/>
                      <a:pt x="173300" y="223397"/>
                      <a:pt x="111709" y="223397"/>
                    </a:cubicBezTo>
                    <a:close/>
                    <a:moveTo>
                      <a:pt x="111709" y="48598"/>
                    </a:moveTo>
                    <a:cubicBezTo>
                      <a:pt x="76895" y="48598"/>
                      <a:pt x="48598" y="76895"/>
                      <a:pt x="48598" y="111688"/>
                    </a:cubicBezTo>
                    <a:cubicBezTo>
                      <a:pt x="48598" y="146481"/>
                      <a:pt x="76895" y="174778"/>
                      <a:pt x="111709" y="174778"/>
                    </a:cubicBezTo>
                    <a:cubicBezTo>
                      <a:pt x="146503" y="174778"/>
                      <a:pt x="174799" y="146481"/>
                      <a:pt x="174799" y="111688"/>
                    </a:cubicBezTo>
                    <a:cubicBezTo>
                      <a:pt x="174799" y="76895"/>
                      <a:pt x="146503" y="48598"/>
                      <a:pt x="111709" y="4859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96" name="Free-form: Shape 1236">
                <a:extLst>
                  <a:ext uri="{FF2B5EF4-FFF2-40B4-BE49-F238E27FC236}">
                    <a16:creationId xmlns:a16="http://schemas.microsoft.com/office/drawing/2014/main" id="{868218FD-44C6-7CFE-703B-9F807C5880CF}"/>
                  </a:ext>
                </a:extLst>
              </p:cNvPr>
              <p:cNvSpPr/>
              <p:nvPr/>
            </p:nvSpPr>
            <p:spPr>
              <a:xfrm rot="-2683443">
                <a:off x="9627518" y="4685053"/>
                <a:ext cx="48605" cy="520931"/>
              </a:xfrm>
              <a:custGeom>
                <a:avLst/>
                <a:gdLst>
                  <a:gd name="connsiteX0" fmla="*/ 1 w 48605"/>
                  <a:gd name="connsiteY0" fmla="*/ 0 h 520931"/>
                  <a:gd name="connsiteX1" fmla="*/ 48606 w 48605"/>
                  <a:gd name="connsiteY1" fmla="*/ 0 h 520931"/>
                  <a:gd name="connsiteX2" fmla="*/ 48606 w 48605"/>
                  <a:gd name="connsiteY2" fmla="*/ 520931 h 520931"/>
                  <a:gd name="connsiteX3" fmla="*/ 1 w 48605"/>
                  <a:gd name="connsiteY3" fmla="*/ 520931 h 520931"/>
                </a:gdLst>
                <a:ahLst/>
                <a:cxnLst>
                  <a:cxn ang="0">
                    <a:pos x="connsiteX0" y="connsiteY0"/>
                  </a:cxn>
                  <a:cxn ang="0">
                    <a:pos x="connsiteX1" y="connsiteY1"/>
                  </a:cxn>
                  <a:cxn ang="0">
                    <a:pos x="connsiteX2" y="connsiteY2"/>
                  </a:cxn>
                  <a:cxn ang="0">
                    <a:pos x="connsiteX3" y="connsiteY3"/>
                  </a:cxn>
                </a:cxnLst>
                <a:rect l="l" t="t" r="r" b="b"/>
                <a:pathLst>
                  <a:path w="48605" h="520931">
                    <a:moveTo>
                      <a:pt x="1" y="0"/>
                    </a:moveTo>
                    <a:lnTo>
                      <a:pt x="48606" y="0"/>
                    </a:lnTo>
                    <a:lnTo>
                      <a:pt x="48606" y="520931"/>
                    </a:lnTo>
                    <a:lnTo>
                      <a:pt x="1" y="520931"/>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97" name="Free-form: Shape 1237">
                <a:extLst>
                  <a:ext uri="{FF2B5EF4-FFF2-40B4-BE49-F238E27FC236}">
                    <a16:creationId xmlns:a16="http://schemas.microsoft.com/office/drawing/2014/main" id="{992E2C1A-23C0-2FB0-4303-A64FE5B57B21}"/>
                  </a:ext>
                </a:extLst>
              </p:cNvPr>
              <p:cNvSpPr/>
              <p:nvPr/>
            </p:nvSpPr>
            <p:spPr>
              <a:xfrm rot="-3107810">
                <a:off x="9385190" y="4915861"/>
                <a:ext cx="511909" cy="48615"/>
              </a:xfrm>
              <a:custGeom>
                <a:avLst/>
                <a:gdLst>
                  <a:gd name="connsiteX0" fmla="*/ 1 w 511909"/>
                  <a:gd name="connsiteY0" fmla="*/ 0 h 48615"/>
                  <a:gd name="connsiteX1" fmla="*/ 511910 w 511909"/>
                  <a:gd name="connsiteY1" fmla="*/ 0 h 48615"/>
                  <a:gd name="connsiteX2" fmla="*/ 511910 w 511909"/>
                  <a:gd name="connsiteY2" fmla="*/ 48616 h 48615"/>
                  <a:gd name="connsiteX3" fmla="*/ 1 w 511909"/>
                  <a:gd name="connsiteY3" fmla="*/ 48616 h 48615"/>
                </a:gdLst>
                <a:ahLst/>
                <a:cxnLst>
                  <a:cxn ang="0">
                    <a:pos x="connsiteX0" y="connsiteY0"/>
                  </a:cxn>
                  <a:cxn ang="0">
                    <a:pos x="connsiteX1" y="connsiteY1"/>
                  </a:cxn>
                  <a:cxn ang="0">
                    <a:pos x="connsiteX2" y="connsiteY2"/>
                  </a:cxn>
                  <a:cxn ang="0">
                    <a:pos x="connsiteX3" y="connsiteY3"/>
                  </a:cxn>
                </a:cxnLst>
                <a:rect l="l" t="t" r="r" b="b"/>
                <a:pathLst>
                  <a:path w="511909" h="48615">
                    <a:moveTo>
                      <a:pt x="1" y="0"/>
                    </a:moveTo>
                    <a:lnTo>
                      <a:pt x="511910" y="0"/>
                    </a:lnTo>
                    <a:lnTo>
                      <a:pt x="511910" y="48616"/>
                    </a:lnTo>
                    <a:lnTo>
                      <a:pt x="1" y="48616"/>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98" name="Free-form: Shape 1238">
                <a:extLst>
                  <a:ext uri="{FF2B5EF4-FFF2-40B4-BE49-F238E27FC236}">
                    <a16:creationId xmlns:a16="http://schemas.microsoft.com/office/drawing/2014/main" id="{2A980583-D083-EA1B-ED41-F2CF122FC2A8}"/>
                  </a:ext>
                </a:extLst>
              </p:cNvPr>
              <p:cNvSpPr/>
              <p:nvPr/>
            </p:nvSpPr>
            <p:spPr>
              <a:xfrm>
                <a:off x="8832975" y="4094588"/>
                <a:ext cx="482004" cy="412480"/>
              </a:xfrm>
              <a:custGeom>
                <a:avLst/>
                <a:gdLst>
                  <a:gd name="connsiteX0" fmla="*/ 482005 w 482004"/>
                  <a:gd name="connsiteY0" fmla="*/ 378291 h 412480"/>
                  <a:gd name="connsiteX1" fmla="*/ 166116 w 482004"/>
                  <a:gd name="connsiteY1" fmla="*/ 59342 h 412480"/>
                  <a:gd name="connsiteX2" fmla="*/ 188604 w 482004"/>
                  <a:gd name="connsiteY2" fmla="*/ 30233 h 412480"/>
                  <a:gd name="connsiteX3" fmla="*/ 158370 w 482004"/>
                  <a:gd name="connsiteY3" fmla="*/ 0 h 412480"/>
                  <a:gd name="connsiteX4" fmla="*/ 30233 w 482004"/>
                  <a:gd name="connsiteY4" fmla="*/ 0 h 412480"/>
                  <a:gd name="connsiteX5" fmla="*/ 0 w 482004"/>
                  <a:gd name="connsiteY5" fmla="*/ 30233 h 412480"/>
                  <a:gd name="connsiteX6" fmla="*/ 30233 w 482004"/>
                  <a:gd name="connsiteY6" fmla="*/ 60466 h 412480"/>
                  <a:gd name="connsiteX7" fmla="*/ 98840 w 482004"/>
                  <a:gd name="connsiteY7" fmla="*/ 60466 h 412480"/>
                  <a:gd name="connsiteX8" fmla="*/ 447482 w 482004"/>
                  <a:gd name="connsiteY8" fmla="*/ 412481 h 412480"/>
                  <a:gd name="connsiteX9" fmla="*/ 482005 w 482004"/>
                  <a:gd name="connsiteY9" fmla="*/ 378291 h 41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004" h="412480">
                    <a:moveTo>
                      <a:pt x="482005" y="378291"/>
                    </a:moveTo>
                    <a:lnTo>
                      <a:pt x="166116" y="59342"/>
                    </a:lnTo>
                    <a:cubicBezTo>
                      <a:pt x="179025" y="55886"/>
                      <a:pt x="188604" y="44205"/>
                      <a:pt x="188604" y="30233"/>
                    </a:cubicBezTo>
                    <a:cubicBezTo>
                      <a:pt x="188604" y="13555"/>
                      <a:pt x="175027" y="0"/>
                      <a:pt x="158370" y="0"/>
                    </a:cubicBezTo>
                    <a:lnTo>
                      <a:pt x="30233" y="0"/>
                    </a:lnTo>
                    <a:cubicBezTo>
                      <a:pt x="13575" y="0"/>
                      <a:pt x="0" y="13555"/>
                      <a:pt x="0" y="30233"/>
                    </a:cubicBezTo>
                    <a:cubicBezTo>
                      <a:pt x="0" y="46911"/>
                      <a:pt x="13575" y="60466"/>
                      <a:pt x="30233" y="60466"/>
                    </a:cubicBezTo>
                    <a:lnTo>
                      <a:pt x="98840" y="60466"/>
                    </a:lnTo>
                    <a:lnTo>
                      <a:pt x="447482" y="412481"/>
                    </a:lnTo>
                    <a:lnTo>
                      <a:pt x="482005" y="378291"/>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99" name="Free-form: Shape 1239">
                <a:extLst>
                  <a:ext uri="{FF2B5EF4-FFF2-40B4-BE49-F238E27FC236}">
                    <a16:creationId xmlns:a16="http://schemas.microsoft.com/office/drawing/2014/main" id="{43C07637-A3B4-8300-EFF1-E334B31EA884}"/>
                  </a:ext>
                </a:extLst>
              </p:cNvPr>
              <p:cNvSpPr/>
              <p:nvPr/>
            </p:nvSpPr>
            <p:spPr>
              <a:xfrm>
                <a:off x="9142596" y="3888597"/>
                <a:ext cx="1091459" cy="905292"/>
              </a:xfrm>
              <a:custGeom>
                <a:avLst/>
                <a:gdLst>
                  <a:gd name="connsiteX0" fmla="*/ 1091460 w 1091459"/>
                  <a:gd name="connsiteY0" fmla="*/ 452647 h 905292"/>
                  <a:gd name="connsiteX1" fmla="*/ 638814 w 1091459"/>
                  <a:gd name="connsiteY1" fmla="*/ 0 h 905292"/>
                  <a:gd name="connsiteX2" fmla="*/ 638814 w 1091459"/>
                  <a:gd name="connsiteY2" fmla="*/ 417728 h 905292"/>
                  <a:gd name="connsiteX3" fmla="*/ 243781 w 1091459"/>
                  <a:gd name="connsiteY3" fmla="*/ 417728 h 905292"/>
                  <a:gd name="connsiteX4" fmla="*/ 0 w 1091459"/>
                  <a:gd name="connsiteY4" fmla="*/ 661511 h 905292"/>
                  <a:gd name="connsiteX5" fmla="*/ 0 w 1091459"/>
                  <a:gd name="connsiteY5" fmla="*/ 661511 h 905292"/>
                  <a:gd name="connsiteX6" fmla="*/ 243781 w 1091459"/>
                  <a:gd name="connsiteY6" fmla="*/ 905293 h 905292"/>
                  <a:gd name="connsiteX7" fmla="*/ 644165 w 1091459"/>
                  <a:gd name="connsiteY7" fmla="*/ 905293 h 905292"/>
                  <a:gd name="connsiteX8" fmla="*/ 659240 w 1091459"/>
                  <a:gd name="connsiteY8" fmla="*/ 904772 h 905292"/>
                  <a:gd name="connsiteX9" fmla="*/ 1091460 w 1091459"/>
                  <a:gd name="connsiteY9" fmla="*/ 452647 h 90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1459" h="905292">
                    <a:moveTo>
                      <a:pt x="1091460" y="452647"/>
                    </a:moveTo>
                    <a:cubicBezTo>
                      <a:pt x="1091460" y="202659"/>
                      <a:pt x="888821" y="0"/>
                      <a:pt x="638814" y="0"/>
                    </a:cubicBezTo>
                    <a:lnTo>
                      <a:pt x="638814" y="417728"/>
                    </a:lnTo>
                    <a:lnTo>
                      <a:pt x="243781" y="417728"/>
                    </a:lnTo>
                    <a:cubicBezTo>
                      <a:pt x="109710" y="417728"/>
                      <a:pt x="0" y="527438"/>
                      <a:pt x="0" y="661511"/>
                    </a:cubicBezTo>
                    <a:lnTo>
                      <a:pt x="0" y="661511"/>
                    </a:lnTo>
                    <a:cubicBezTo>
                      <a:pt x="0" y="795603"/>
                      <a:pt x="109710" y="905293"/>
                      <a:pt x="243781" y="905293"/>
                    </a:cubicBezTo>
                    <a:lnTo>
                      <a:pt x="644165" y="905293"/>
                    </a:lnTo>
                    <a:cubicBezTo>
                      <a:pt x="649225" y="905293"/>
                      <a:pt x="654243" y="905085"/>
                      <a:pt x="659240" y="904772"/>
                    </a:cubicBezTo>
                    <a:cubicBezTo>
                      <a:pt x="899753" y="894091"/>
                      <a:pt x="1091460" y="695804"/>
                      <a:pt x="1091460" y="452647"/>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2233" name="Free-form: Shape 1173">
              <a:extLst>
                <a:ext uri="{FF2B5EF4-FFF2-40B4-BE49-F238E27FC236}">
                  <a16:creationId xmlns:a16="http://schemas.microsoft.com/office/drawing/2014/main" id="{E3E55F0D-7A36-1DDC-3081-2155341D4F34}"/>
                </a:ext>
              </a:extLst>
            </p:cNvPr>
            <p:cNvSpPr/>
            <p:nvPr/>
          </p:nvSpPr>
          <p:spPr>
            <a:xfrm>
              <a:off x="9215316" y="4072177"/>
              <a:ext cx="200269" cy="63942"/>
            </a:xfrm>
            <a:custGeom>
              <a:avLst/>
              <a:gdLst>
                <a:gd name="connsiteX0" fmla="*/ 0 w 200269"/>
                <a:gd name="connsiteY0" fmla="*/ 10084 h 63942"/>
                <a:gd name="connsiteX1" fmla="*/ 45121 w 200269"/>
                <a:gd name="connsiteY1" fmla="*/ 12895 h 63942"/>
                <a:gd name="connsiteX2" fmla="*/ 152312 w 200269"/>
                <a:gd name="connsiteY2" fmla="*/ 1610 h 63942"/>
                <a:gd name="connsiteX3" fmla="*/ 194622 w 200269"/>
                <a:gd name="connsiteY3" fmla="*/ 29823 h 63942"/>
                <a:gd name="connsiteX4" fmla="*/ 196017 w 200269"/>
                <a:gd name="connsiteY4" fmla="*/ 52373 h 63942"/>
                <a:gd name="connsiteX5" fmla="*/ 126638 w 200269"/>
                <a:gd name="connsiteY5" fmla="*/ 63221 h 63942"/>
                <a:gd name="connsiteX6" fmla="*/ 0 w 200269"/>
                <a:gd name="connsiteY6" fmla="*/ 63221 h 63942"/>
                <a:gd name="connsiteX7" fmla="*/ 0 w 200269"/>
                <a:gd name="connsiteY7" fmla="*/ 10084 h 6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69" h="63942">
                  <a:moveTo>
                    <a:pt x="0" y="10084"/>
                  </a:moveTo>
                  <a:lnTo>
                    <a:pt x="45121" y="12895"/>
                  </a:lnTo>
                  <a:cubicBezTo>
                    <a:pt x="45121" y="12895"/>
                    <a:pt x="129741" y="-5429"/>
                    <a:pt x="152312" y="1610"/>
                  </a:cubicBezTo>
                  <a:cubicBezTo>
                    <a:pt x="174862" y="8668"/>
                    <a:pt x="193206" y="15726"/>
                    <a:pt x="194622" y="29823"/>
                  </a:cubicBezTo>
                  <a:cubicBezTo>
                    <a:pt x="196017" y="43919"/>
                    <a:pt x="205698" y="43961"/>
                    <a:pt x="196017" y="52373"/>
                  </a:cubicBezTo>
                  <a:cubicBezTo>
                    <a:pt x="186334" y="60806"/>
                    <a:pt x="175861" y="61618"/>
                    <a:pt x="126638" y="63221"/>
                  </a:cubicBezTo>
                  <a:cubicBezTo>
                    <a:pt x="77436" y="64845"/>
                    <a:pt x="0" y="63221"/>
                    <a:pt x="0" y="63221"/>
                  </a:cubicBezTo>
                  <a:lnTo>
                    <a:pt x="0" y="10084"/>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34" name="Free-form: Shape 1174">
              <a:extLst>
                <a:ext uri="{FF2B5EF4-FFF2-40B4-BE49-F238E27FC236}">
                  <a16:creationId xmlns:a16="http://schemas.microsoft.com/office/drawing/2014/main" id="{0ACFB4D8-086F-1FAC-A32C-7131F5468FE3}"/>
                </a:ext>
              </a:extLst>
            </p:cNvPr>
            <p:cNvSpPr/>
            <p:nvPr/>
          </p:nvSpPr>
          <p:spPr>
            <a:xfrm>
              <a:off x="8958192" y="3103233"/>
              <a:ext cx="215586" cy="259988"/>
            </a:xfrm>
            <a:custGeom>
              <a:avLst/>
              <a:gdLst>
                <a:gd name="connsiteX0" fmla="*/ 215501 w 215586"/>
                <a:gd name="connsiteY0" fmla="*/ 155420 h 259988"/>
                <a:gd name="connsiteX1" fmla="*/ 140168 w 215586"/>
                <a:gd name="connsiteY1" fmla="*/ 258717 h 259988"/>
                <a:gd name="connsiteX2" fmla="*/ 15570 w 215586"/>
                <a:gd name="connsiteY2" fmla="*/ 155420 h 259988"/>
                <a:gd name="connsiteX3" fmla="*/ 27729 w 215586"/>
                <a:gd name="connsiteY3" fmla="*/ 28053 h 259988"/>
                <a:gd name="connsiteX4" fmla="*/ 215501 w 215586"/>
                <a:gd name="connsiteY4" fmla="*/ 155420 h 25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86" h="259988">
                  <a:moveTo>
                    <a:pt x="215501" y="155420"/>
                  </a:moveTo>
                  <a:cubicBezTo>
                    <a:pt x="217125" y="233356"/>
                    <a:pt x="195908" y="250076"/>
                    <a:pt x="140168" y="258717"/>
                  </a:cubicBezTo>
                  <a:cubicBezTo>
                    <a:pt x="85615" y="267192"/>
                    <a:pt x="15570" y="233356"/>
                    <a:pt x="15570" y="155420"/>
                  </a:cubicBezTo>
                  <a:cubicBezTo>
                    <a:pt x="15570" y="77484"/>
                    <a:pt x="-26532" y="38235"/>
                    <a:pt x="27729" y="28053"/>
                  </a:cubicBezTo>
                  <a:cubicBezTo>
                    <a:pt x="82617" y="17767"/>
                    <a:pt x="210588" y="-77847"/>
                    <a:pt x="215501" y="15542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35" name="Free-form: Shape 1175">
              <a:extLst>
                <a:ext uri="{FF2B5EF4-FFF2-40B4-BE49-F238E27FC236}">
                  <a16:creationId xmlns:a16="http://schemas.microsoft.com/office/drawing/2014/main" id="{16B51395-A0AA-4F16-BB78-3F60EFBAA98E}"/>
                </a:ext>
              </a:extLst>
            </p:cNvPr>
            <p:cNvSpPr/>
            <p:nvPr/>
          </p:nvSpPr>
          <p:spPr>
            <a:xfrm>
              <a:off x="8876315" y="3177867"/>
              <a:ext cx="188154" cy="313849"/>
            </a:xfrm>
            <a:custGeom>
              <a:avLst/>
              <a:gdLst>
                <a:gd name="connsiteX0" fmla="*/ 156248 w 188154"/>
                <a:gd name="connsiteY0" fmla="*/ 171507 h 313849"/>
                <a:gd name="connsiteX1" fmla="*/ 174945 w 188154"/>
                <a:gd name="connsiteY1" fmla="*/ 311930 h 313849"/>
                <a:gd name="connsiteX2" fmla="*/ 0 w 188154"/>
                <a:gd name="connsiteY2" fmla="*/ 263914 h 313849"/>
                <a:gd name="connsiteX3" fmla="*/ 43685 w 188154"/>
                <a:gd name="connsiteY3" fmla="*/ 163116 h 313849"/>
                <a:gd name="connsiteX4" fmla="*/ 90721 w 188154"/>
                <a:gd name="connsiteY4" fmla="*/ 11907 h 313849"/>
                <a:gd name="connsiteX5" fmla="*/ 176402 w 188154"/>
                <a:gd name="connsiteY5" fmla="*/ 143 h 313849"/>
                <a:gd name="connsiteX6" fmla="*/ 156248 w 188154"/>
                <a:gd name="connsiteY6" fmla="*/ 171507 h 31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54" h="313849">
                  <a:moveTo>
                    <a:pt x="156248" y="171507"/>
                  </a:moveTo>
                  <a:cubicBezTo>
                    <a:pt x="156248" y="171507"/>
                    <a:pt x="178319" y="298479"/>
                    <a:pt x="174945" y="311930"/>
                  </a:cubicBezTo>
                  <a:cubicBezTo>
                    <a:pt x="171593" y="325360"/>
                    <a:pt x="0" y="263914"/>
                    <a:pt x="0" y="263914"/>
                  </a:cubicBezTo>
                  <a:cubicBezTo>
                    <a:pt x="0" y="263914"/>
                    <a:pt x="40332" y="178233"/>
                    <a:pt x="43685" y="163116"/>
                  </a:cubicBezTo>
                  <a:cubicBezTo>
                    <a:pt x="47036" y="147999"/>
                    <a:pt x="90721" y="11907"/>
                    <a:pt x="90721" y="11907"/>
                  </a:cubicBezTo>
                  <a:cubicBezTo>
                    <a:pt x="90721" y="11907"/>
                    <a:pt x="141131" y="-1523"/>
                    <a:pt x="176402" y="143"/>
                  </a:cubicBezTo>
                  <a:cubicBezTo>
                    <a:pt x="211696" y="1830"/>
                    <a:pt x="156248" y="171507"/>
                    <a:pt x="156248" y="171507"/>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36" name="Free-form: Shape 1176">
              <a:extLst>
                <a:ext uri="{FF2B5EF4-FFF2-40B4-BE49-F238E27FC236}">
                  <a16:creationId xmlns:a16="http://schemas.microsoft.com/office/drawing/2014/main" id="{4C3E93C5-5C43-1A9C-045F-7A6474D5A3B7}"/>
                </a:ext>
              </a:extLst>
            </p:cNvPr>
            <p:cNvSpPr/>
            <p:nvPr/>
          </p:nvSpPr>
          <p:spPr>
            <a:xfrm>
              <a:off x="8892411" y="4498458"/>
              <a:ext cx="176410" cy="766880"/>
            </a:xfrm>
            <a:custGeom>
              <a:avLst/>
              <a:gdLst>
                <a:gd name="connsiteX0" fmla="*/ 0 w 176410"/>
                <a:gd name="connsiteY0" fmla="*/ 51962 h 766880"/>
                <a:gd name="connsiteX1" fmla="*/ 23986 w 176410"/>
                <a:gd name="connsiteY1" fmla="*/ 342427 h 766880"/>
                <a:gd name="connsiteX2" fmla="*/ 73334 w 176410"/>
                <a:gd name="connsiteY2" fmla="*/ 720344 h 766880"/>
                <a:gd name="connsiteX3" fmla="*/ 71918 w 176410"/>
                <a:gd name="connsiteY3" fmla="*/ 766880 h 766880"/>
                <a:gd name="connsiteX4" fmla="*/ 156539 w 176410"/>
                <a:gd name="connsiteY4" fmla="*/ 764049 h 766880"/>
                <a:gd name="connsiteX5" fmla="*/ 159350 w 176410"/>
                <a:gd name="connsiteY5" fmla="*/ 388964 h 766880"/>
                <a:gd name="connsiteX6" fmla="*/ 176278 w 176410"/>
                <a:gd name="connsiteY6" fmla="*/ 5425 h 766880"/>
                <a:gd name="connsiteX7" fmla="*/ 0 w 176410"/>
                <a:gd name="connsiteY7" fmla="*/ 51962 h 76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410" h="766880">
                  <a:moveTo>
                    <a:pt x="0" y="51962"/>
                  </a:moveTo>
                  <a:cubicBezTo>
                    <a:pt x="0" y="51962"/>
                    <a:pt x="15512" y="264886"/>
                    <a:pt x="23986" y="342427"/>
                  </a:cubicBezTo>
                  <a:cubicBezTo>
                    <a:pt x="32440" y="419988"/>
                    <a:pt x="71918" y="697772"/>
                    <a:pt x="73334" y="720344"/>
                  </a:cubicBezTo>
                  <a:cubicBezTo>
                    <a:pt x="74750" y="742894"/>
                    <a:pt x="71918" y="766880"/>
                    <a:pt x="71918" y="766880"/>
                  </a:cubicBezTo>
                  <a:lnTo>
                    <a:pt x="156539" y="764049"/>
                  </a:lnTo>
                  <a:cubicBezTo>
                    <a:pt x="156539" y="764049"/>
                    <a:pt x="150896" y="428442"/>
                    <a:pt x="159350" y="388964"/>
                  </a:cubicBezTo>
                  <a:cubicBezTo>
                    <a:pt x="167804" y="349485"/>
                    <a:pt x="177673" y="30807"/>
                    <a:pt x="176278" y="5425"/>
                  </a:cubicBezTo>
                  <a:cubicBezTo>
                    <a:pt x="174862" y="-19957"/>
                    <a:pt x="0" y="51962"/>
                    <a:pt x="0" y="5196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37" name="Free-form: Shape 1177">
              <a:extLst>
                <a:ext uri="{FF2B5EF4-FFF2-40B4-BE49-F238E27FC236}">
                  <a16:creationId xmlns:a16="http://schemas.microsoft.com/office/drawing/2014/main" id="{5116765F-A84E-9BEE-72E7-1F98F279E3F4}"/>
                </a:ext>
              </a:extLst>
            </p:cNvPr>
            <p:cNvSpPr/>
            <p:nvPr/>
          </p:nvSpPr>
          <p:spPr>
            <a:xfrm>
              <a:off x="8636010" y="4497739"/>
              <a:ext cx="346579" cy="726809"/>
            </a:xfrm>
            <a:custGeom>
              <a:avLst/>
              <a:gdLst>
                <a:gd name="connsiteX0" fmla="*/ 164576 w 346579"/>
                <a:gd name="connsiteY0" fmla="*/ 2521 h 726809"/>
                <a:gd name="connsiteX1" fmla="*/ 92741 w 346579"/>
                <a:gd name="connsiteY1" fmla="*/ 285011 h 726809"/>
                <a:gd name="connsiteX2" fmla="*/ 16470 w 346579"/>
                <a:gd name="connsiteY2" fmla="*/ 658409 h 726809"/>
                <a:gd name="connsiteX3" fmla="*/ 0 w 346579"/>
                <a:gd name="connsiteY3" fmla="*/ 701948 h 726809"/>
                <a:gd name="connsiteX4" fmla="*/ 80915 w 346579"/>
                <a:gd name="connsiteY4" fmla="*/ 726809 h 726809"/>
                <a:gd name="connsiteX5" fmla="*/ 205616 w 346579"/>
                <a:gd name="connsiteY5" fmla="*/ 373046 h 726809"/>
                <a:gd name="connsiteX6" fmla="*/ 346393 w 346579"/>
                <a:gd name="connsiteY6" fmla="*/ 15867 h 726809"/>
                <a:gd name="connsiteX7" fmla="*/ 164576 w 346579"/>
                <a:gd name="connsiteY7" fmla="*/ 2521 h 72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579" h="726809">
                  <a:moveTo>
                    <a:pt x="164576" y="2521"/>
                  </a:moveTo>
                  <a:cubicBezTo>
                    <a:pt x="164576" y="2521"/>
                    <a:pt x="109982" y="208907"/>
                    <a:pt x="92741" y="285011"/>
                  </a:cubicBezTo>
                  <a:cubicBezTo>
                    <a:pt x="75521" y="361094"/>
                    <a:pt x="22488" y="636609"/>
                    <a:pt x="16470" y="658409"/>
                  </a:cubicBezTo>
                  <a:cubicBezTo>
                    <a:pt x="10473" y="680210"/>
                    <a:pt x="0" y="701948"/>
                    <a:pt x="0" y="701948"/>
                  </a:cubicBezTo>
                  <a:lnTo>
                    <a:pt x="80915" y="726809"/>
                  </a:lnTo>
                  <a:cubicBezTo>
                    <a:pt x="80915" y="726809"/>
                    <a:pt x="184774" y="407631"/>
                    <a:pt x="205616" y="373046"/>
                  </a:cubicBezTo>
                  <a:cubicBezTo>
                    <a:pt x="226459" y="338461"/>
                    <a:pt x="339480" y="40334"/>
                    <a:pt x="346393" y="15867"/>
                  </a:cubicBezTo>
                  <a:cubicBezTo>
                    <a:pt x="353326" y="-8598"/>
                    <a:pt x="164576" y="2521"/>
                    <a:pt x="164576" y="2521"/>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38" name="Free-form: Shape 1178">
              <a:extLst>
                <a:ext uri="{FF2B5EF4-FFF2-40B4-BE49-F238E27FC236}">
                  <a16:creationId xmlns:a16="http://schemas.microsoft.com/office/drawing/2014/main" id="{70D784A4-5C37-9EFC-9EC2-1B7CA5583C75}"/>
                </a:ext>
              </a:extLst>
            </p:cNvPr>
            <p:cNvSpPr/>
            <p:nvPr/>
          </p:nvSpPr>
          <p:spPr>
            <a:xfrm>
              <a:off x="8954236" y="5220988"/>
              <a:ext cx="242208" cy="84598"/>
            </a:xfrm>
            <a:custGeom>
              <a:avLst/>
              <a:gdLst>
                <a:gd name="connsiteX0" fmla="*/ 224787 w 242208"/>
                <a:gd name="connsiteY0" fmla="*/ 30087 h 84598"/>
                <a:gd name="connsiteX1" fmla="*/ 94380 w 242208"/>
                <a:gd name="connsiteY1" fmla="*/ 0 h 84598"/>
                <a:gd name="connsiteX2" fmla="*/ 56172 w 242208"/>
                <a:gd name="connsiteY2" fmla="*/ 24049 h 84598"/>
                <a:gd name="connsiteX3" fmla="*/ 12653 w 242208"/>
                <a:gd name="connsiteY3" fmla="*/ 5496 h 84598"/>
                <a:gd name="connsiteX4" fmla="*/ 578 w 242208"/>
                <a:gd name="connsiteY4" fmla="*/ 30087 h 84598"/>
                <a:gd name="connsiteX5" fmla="*/ 431 w 242208"/>
                <a:gd name="connsiteY5" fmla="*/ 66130 h 84598"/>
                <a:gd name="connsiteX6" fmla="*/ 15 w 242208"/>
                <a:gd name="connsiteY6" fmla="*/ 68170 h 84598"/>
                <a:gd name="connsiteX7" fmla="*/ 15 w 242208"/>
                <a:gd name="connsiteY7" fmla="*/ 69878 h 84598"/>
                <a:gd name="connsiteX8" fmla="*/ 11197 w 242208"/>
                <a:gd name="connsiteY8" fmla="*/ 81039 h 84598"/>
                <a:gd name="connsiteX9" fmla="*/ 58046 w 242208"/>
                <a:gd name="connsiteY9" fmla="*/ 81039 h 84598"/>
                <a:gd name="connsiteX10" fmla="*/ 68186 w 242208"/>
                <a:gd name="connsiteY10" fmla="*/ 74438 h 84598"/>
                <a:gd name="connsiteX11" fmla="*/ 222997 w 242208"/>
                <a:gd name="connsiteY11" fmla="*/ 84599 h 84598"/>
                <a:gd name="connsiteX12" fmla="*/ 224787 w 242208"/>
                <a:gd name="connsiteY12" fmla="*/ 30087 h 8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208" h="84598">
                  <a:moveTo>
                    <a:pt x="224787" y="30087"/>
                  </a:moveTo>
                  <a:cubicBezTo>
                    <a:pt x="198718" y="20592"/>
                    <a:pt x="117221" y="4976"/>
                    <a:pt x="94380" y="0"/>
                  </a:cubicBezTo>
                  <a:cubicBezTo>
                    <a:pt x="93505" y="13825"/>
                    <a:pt x="80762" y="24049"/>
                    <a:pt x="56172" y="24049"/>
                  </a:cubicBezTo>
                  <a:cubicBezTo>
                    <a:pt x="35496" y="24049"/>
                    <a:pt x="18213" y="16199"/>
                    <a:pt x="12653" y="5496"/>
                  </a:cubicBezTo>
                  <a:cubicBezTo>
                    <a:pt x="7989" y="12264"/>
                    <a:pt x="1390" y="22883"/>
                    <a:pt x="578" y="30087"/>
                  </a:cubicBezTo>
                  <a:cubicBezTo>
                    <a:pt x="-443" y="39041"/>
                    <a:pt x="140" y="58405"/>
                    <a:pt x="431" y="66130"/>
                  </a:cubicBezTo>
                  <a:cubicBezTo>
                    <a:pt x="307" y="66817"/>
                    <a:pt x="15" y="67442"/>
                    <a:pt x="15" y="68170"/>
                  </a:cubicBezTo>
                  <a:lnTo>
                    <a:pt x="15" y="69878"/>
                  </a:lnTo>
                  <a:cubicBezTo>
                    <a:pt x="15" y="76020"/>
                    <a:pt x="5054" y="81039"/>
                    <a:pt x="11197" y="81039"/>
                  </a:cubicBezTo>
                  <a:lnTo>
                    <a:pt x="58046" y="81039"/>
                  </a:lnTo>
                  <a:cubicBezTo>
                    <a:pt x="62564" y="81039"/>
                    <a:pt x="66416" y="78311"/>
                    <a:pt x="68186" y="74438"/>
                  </a:cubicBezTo>
                  <a:cubicBezTo>
                    <a:pt x="129860" y="78831"/>
                    <a:pt x="212897" y="84599"/>
                    <a:pt x="222997" y="84599"/>
                  </a:cubicBezTo>
                  <a:cubicBezTo>
                    <a:pt x="239258" y="84599"/>
                    <a:pt x="255708" y="41373"/>
                    <a:pt x="224787" y="30087"/>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39" name="Free-form: Shape 1179">
              <a:extLst>
                <a:ext uri="{FF2B5EF4-FFF2-40B4-BE49-F238E27FC236}">
                  <a16:creationId xmlns:a16="http://schemas.microsoft.com/office/drawing/2014/main" id="{F01E316A-BDAB-9EC3-E866-BDB26CED1513}"/>
                </a:ext>
              </a:extLst>
            </p:cNvPr>
            <p:cNvSpPr/>
            <p:nvPr/>
          </p:nvSpPr>
          <p:spPr>
            <a:xfrm>
              <a:off x="8621509" y="5170391"/>
              <a:ext cx="241258" cy="118847"/>
            </a:xfrm>
            <a:custGeom>
              <a:avLst/>
              <a:gdLst>
                <a:gd name="connsiteX0" fmla="*/ 228424 w 241258"/>
                <a:gd name="connsiteY0" fmla="*/ 65547 h 118847"/>
                <a:gd name="connsiteX1" fmla="*/ 106408 w 241258"/>
                <a:gd name="connsiteY1" fmla="*/ 10577 h 118847"/>
                <a:gd name="connsiteX2" fmla="*/ 64223 w 241258"/>
                <a:gd name="connsiteY2" fmla="*/ 26694 h 118847"/>
                <a:gd name="connsiteX3" fmla="*/ 25182 w 241258"/>
                <a:gd name="connsiteY3" fmla="*/ 0 h 118847"/>
                <a:gd name="connsiteX4" fmla="*/ 8525 w 241258"/>
                <a:gd name="connsiteY4" fmla="*/ 21780 h 118847"/>
                <a:gd name="connsiteX5" fmla="*/ 1341 w 241258"/>
                <a:gd name="connsiteY5" fmla="*/ 57094 h 118847"/>
                <a:gd name="connsiteX6" fmla="*/ 550 w 241258"/>
                <a:gd name="connsiteY6" fmla="*/ 59009 h 118847"/>
                <a:gd name="connsiteX7" fmla="*/ 217 w 241258"/>
                <a:gd name="connsiteY7" fmla="*/ 60675 h 118847"/>
                <a:gd name="connsiteX8" fmla="*/ 8983 w 241258"/>
                <a:gd name="connsiteY8" fmla="*/ 73814 h 118847"/>
                <a:gd name="connsiteX9" fmla="*/ 54937 w 241258"/>
                <a:gd name="connsiteY9" fmla="*/ 82954 h 118847"/>
                <a:gd name="connsiteX10" fmla="*/ 66160 w 241258"/>
                <a:gd name="connsiteY10" fmla="*/ 78457 h 118847"/>
                <a:gd name="connsiteX11" fmla="*/ 216015 w 241258"/>
                <a:gd name="connsiteY11" fmla="*/ 118664 h 118847"/>
                <a:gd name="connsiteX12" fmla="*/ 228424 w 241258"/>
                <a:gd name="connsiteY12" fmla="*/ 65547 h 11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258" h="118847">
                  <a:moveTo>
                    <a:pt x="228424" y="65547"/>
                  </a:moveTo>
                  <a:cubicBezTo>
                    <a:pt x="204708" y="51138"/>
                    <a:pt x="127813" y="19906"/>
                    <a:pt x="106408" y="10577"/>
                  </a:cubicBezTo>
                  <a:cubicBezTo>
                    <a:pt x="102827" y="23966"/>
                    <a:pt x="88355" y="31503"/>
                    <a:pt x="64223" y="26694"/>
                  </a:cubicBezTo>
                  <a:cubicBezTo>
                    <a:pt x="43943" y="22654"/>
                    <a:pt x="28555" y="11577"/>
                    <a:pt x="25182" y="0"/>
                  </a:cubicBezTo>
                  <a:cubicBezTo>
                    <a:pt x="19290" y="5726"/>
                    <a:pt x="10732" y="14867"/>
                    <a:pt x="8525" y="21780"/>
                  </a:cubicBezTo>
                  <a:cubicBezTo>
                    <a:pt x="5777" y="30337"/>
                    <a:pt x="2570" y="49452"/>
                    <a:pt x="1341" y="57094"/>
                  </a:cubicBezTo>
                  <a:cubicBezTo>
                    <a:pt x="1092" y="57739"/>
                    <a:pt x="675" y="58302"/>
                    <a:pt x="550" y="59009"/>
                  </a:cubicBezTo>
                  <a:lnTo>
                    <a:pt x="217" y="60675"/>
                  </a:lnTo>
                  <a:cubicBezTo>
                    <a:pt x="-991" y="66692"/>
                    <a:pt x="2965" y="72606"/>
                    <a:pt x="8983" y="73814"/>
                  </a:cubicBezTo>
                  <a:lnTo>
                    <a:pt x="54937" y="82954"/>
                  </a:lnTo>
                  <a:cubicBezTo>
                    <a:pt x="59372" y="83850"/>
                    <a:pt x="63682" y="81914"/>
                    <a:pt x="66160" y="78457"/>
                  </a:cubicBezTo>
                  <a:cubicBezTo>
                    <a:pt x="125794" y="94823"/>
                    <a:pt x="206124" y="116686"/>
                    <a:pt x="216015" y="118664"/>
                  </a:cubicBezTo>
                  <a:cubicBezTo>
                    <a:pt x="231985" y="121850"/>
                    <a:pt x="256554" y="82663"/>
                    <a:pt x="228424" y="65547"/>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40" name="Free-form: Shape 1180">
              <a:extLst>
                <a:ext uri="{FF2B5EF4-FFF2-40B4-BE49-F238E27FC236}">
                  <a16:creationId xmlns:a16="http://schemas.microsoft.com/office/drawing/2014/main" id="{53CA8AF9-AFA8-C470-020E-E56BD1BCC2C2}"/>
                </a:ext>
              </a:extLst>
            </p:cNvPr>
            <p:cNvSpPr/>
            <p:nvPr/>
          </p:nvSpPr>
          <p:spPr>
            <a:xfrm>
              <a:off x="8804959" y="3012063"/>
              <a:ext cx="390639" cy="405462"/>
            </a:xfrm>
            <a:custGeom>
              <a:avLst/>
              <a:gdLst>
                <a:gd name="connsiteX0" fmla="*/ 7662 w 390639"/>
                <a:gd name="connsiteY0" fmla="*/ 379308 h 405462"/>
                <a:gd name="connsiteX1" fmla="*/ 57510 w 390639"/>
                <a:gd name="connsiteY1" fmla="*/ 70687 h 405462"/>
                <a:gd name="connsiteX2" fmla="*/ 297961 w 390639"/>
                <a:gd name="connsiteY2" fmla="*/ 15300 h 405462"/>
                <a:gd name="connsiteX3" fmla="*/ 390618 w 390639"/>
                <a:gd name="connsiteY3" fmla="*/ 134131 h 405462"/>
                <a:gd name="connsiteX4" fmla="*/ 294858 w 390639"/>
                <a:gd name="connsiteY4" fmla="*/ 167238 h 405462"/>
                <a:gd name="connsiteX5" fmla="*/ 223189 w 390639"/>
                <a:gd name="connsiteY5" fmla="*/ 172110 h 405462"/>
                <a:gd name="connsiteX6" fmla="*/ 180984 w 390639"/>
                <a:gd name="connsiteY6" fmla="*/ 234680 h 405462"/>
                <a:gd name="connsiteX7" fmla="*/ 186709 w 390639"/>
                <a:gd name="connsiteY7" fmla="*/ 403816 h 405462"/>
                <a:gd name="connsiteX8" fmla="*/ 7662 w 390639"/>
                <a:gd name="connsiteY8" fmla="*/ 379308 h 40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639" h="405462">
                  <a:moveTo>
                    <a:pt x="7662" y="379308"/>
                  </a:moveTo>
                  <a:cubicBezTo>
                    <a:pt x="-18823" y="345535"/>
                    <a:pt x="29650" y="115933"/>
                    <a:pt x="57510" y="70687"/>
                  </a:cubicBezTo>
                  <a:cubicBezTo>
                    <a:pt x="106878" y="-9519"/>
                    <a:pt x="247009" y="-11164"/>
                    <a:pt x="297961" y="15300"/>
                  </a:cubicBezTo>
                  <a:cubicBezTo>
                    <a:pt x="348932" y="41765"/>
                    <a:pt x="389473" y="119472"/>
                    <a:pt x="390618" y="134131"/>
                  </a:cubicBezTo>
                  <a:cubicBezTo>
                    <a:pt x="391743" y="148790"/>
                    <a:pt x="348038" y="158035"/>
                    <a:pt x="294858" y="167238"/>
                  </a:cubicBezTo>
                  <a:cubicBezTo>
                    <a:pt x="265937" y="172214"/>
                    <a:pt x="241701" y="169611"/>
                    <a:pt x="223189" y="172110"/>
                  </a:cubicBezTo>
                  <a:cubicBezTo>
                    <a:pt x="204699" y="174609"/>
                    <a:pt x="173571" y="199907"/>
                    <a:pt x="180984" y="234680"/>
                  </a:cubicBezTo>
                  <a:cubicBezTo>
                    <a:pt x="188417" y="269452"/>
                    <a:pt x="201098" y="396840"/>
                    <a:pt x="186709" y="403816"/>
                  </a:cubicBezTo>
                  <a:cubicBezTo>
                    <a:pt x="172322" y="410791"/>
                    <a:pt x="19406" y="394279"/>
                    <a:pt x="7662" y="37930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41" name="Free-form: Shape 1181">
              <a:extLst>
                <a:ext uri="{FF2B5EF4-FFF2-40B4-BE49-F238E27FC236}">
                  <a16:creationId xmlns:a16="http://schemas.microsoft.com/office/drawing/2014/main" id="{A2C88DB7-E31E-9D45-1AA8-0A2A41E2AA4C}"/>
                </a:ext>
              </a:extLst>
            </p:cNvPr>
            <p:cNvSpPr/>
            <p:nvPr/>
          </p:nvSpPr>
          <p:spPr>
            <a:xfrm>
              <a:off x="11258835" y="5268462"/>
              <a:ext cx="172243" cy="28983"/>
            </a:xfrm>
            <a:custGeom>
              <a:avLst/>
              <a:gdLst>
                <a:gd name="connsiteX0" fmla="*/ 0 w 172243"/>
                <a:gd name="connsiteY0" fmla="*/ 0 h 28983"/>
                <a:gd name="connsiteX1" fmla="*/ 84495 w 172243"/>
                <a:gd name="connsiteY1" fmla="*/ 28984 h 28983"/>
                <a:gd name="connsiteX2" fmla="*/ 172238 w 172243"/>
                <a:gd name="connsiteY2" fmla="*/ 3352 h 28983"/>
                <a:gd name="connsiteX3" fmla="*/ 172051 w 172243"/>
                <a:gd name="connsiteY3" fmla="*/ 333 h 28983"/>
                <a:gd name="connsiteX4" fmla="*/ 85724 w 172243"/>
                <a:gd name="connsiteY4" fmla="*/ 8620 h 28983"/>
                <a:gd name="connsiteX5" fmla="*/ 0 w 172243"/>
                <a:gd name="connsiteY5" fmla="*/ 0 h 2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43" h="28983">
                  <a:moveTo>
                    <a:pt x="0" y="0"/>
                  </a:moveTo>
                  <a:cubicBezTo>
                    <a:pt x="-146" y="13430"/>
                    <a:pt x="41269" y="28984"/>
                    <a:pt x="84495" y="28984"/>
                  </a:cubicBezTo>
                  <a:cubicBezTo>
                    <a:pt x="126285" y="28984"/>
                    <a:pt x="172801" y="19593"/>
                    <a:pt x="172238" y="3352"/>
                  </a:cubicBezTo>
                  <a:cubicBezTo>
                    <a:pt x="172218" y="2665"/>
                    <a:pt x="172260" y="1041"/>
                    <a:pt x="172051" y="333"/>
                  </a:cubicBezTo>
                  <a:cubicBezTo>
                    <a:pt x="156539" y="5247"/>
                    <a:pt x="123703" y="8620"/>
                    <a:pt x="85724" y="8620"/>
                  </a:cubicBezTo>
                  <a:cubicBezTo>
                    <a:pt x="46850" y="8620"/>
                    <a:pt x="15054" y="5080"/>
                    <a:pt x="0" y="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42" name="Free-form: Shape 1182">
              <a:extLst>
                <a:ext uri="{FF2B5EF4-FFF2-40B4-BE49-F238E27FC236}">
                  <a16:creationId xmlns:a16="http://schemas.microsoft.com/office/drawing/2014/main" id="{36AE2273-DEDD-74C3-1E10-9D13B925EC4F}"/>
                </a:ext>
              </a:extLst>
            </p:cNvPr>
            <p:cNvSpPr/>
            <p:nvPr/>
          </p:nvSpPr>
          <p:spPr>
            <a:xfrm>
              <a:off x="11258835" y="5100850"/>
              <a:ext cx="172238" cy="182103"/>
            </a:xfrm>
            <a:custGeom>
              <a:avLst/>
              <a:gdLst>
                <a:gd name="connsiteX0" fmla="*/ 162098 w 172238"/>
                <a:gd name="connsiteY0" fmla="*/ 121574 h 182103"/>
                <a:gd name="connsiteX1" fmla="*/ 135384 w 172238"/>
                <a:gd name="connsiteY1" fmla="*/ 67291 h 182103"/>
                <a:gd name="connsiteX2" fmla="*/ 128284 w 172238"/>
                <a:gd name="connsiteY2" fmla="*/ 29250 h 182103"/>
                <a:gd name="connsiteX3" fmla="*/ 97759 w 172238"/>
                <a:gd name="connsiteY3" fmla="*/ 558 h 182103"/>
                <a:gd name="connsiteX4" fmla="*/ 86099 w 172238"/>
                <a:gd name="connsiteY4" fmla="*/ 786 h 182103"/>
                <a:gd name="connsiteX5" fmla="*/ 74459 w 172238"/>
                <a:gd name="connsiteY5" fmla="*/ 558 h 182103"/>
                <a:gd name="connsiteX6" fmla="*/ 43914 w 172238"/>
                <a:gd name="connsiteY6" fmla="*/ 29250 h 182103"/>
                <a:gd name="connsiteX7" fmla="*/ 37959 w 172238"/>
                <a:gd name="connsiteY7" fmla="*/ 61565 h 182103"/>
                <a:gd name="connsiteX8" fmla="*/ 36834 w 172238"/>
                <a:gd name="connsiteY8" fmla="*/ 67291 h 182103"/>
                <a:gd name="connsiteX9" fmla="*/ 10119 w 172238"/>
                <a:gd name="connsiteY9" fmla="*/ 121574 h 182103"/>
                <a:gd name="connsiteX10" fmla="*/ 0 w 172238"/>
                <a:gd name="connsiteY10" fmla="*/ 168028 h 182103"/>
                <a:gd name="connsiteX11" fmla="*/ 2374 w 172238"/>
                <a:gd name="connsiteY11" fmla="*/ 170339 h 182103"/>
                <a:gd name="connsiteX12" fmla="*/ 86119 w 172238"/>
                <a:gd name="connsiteY12" fmla="*/ 182103 h 182103"/>
                <a:gd name="connsiteX13" fmla="*/ 172238 w 172238"/>
                <a:gd name="connsiteY13" fmla="*/ 170963 h 182103"/>
                <a:gd name="connsiteX14" fmla="*/ 162098 w 172238"/>
                <a:gd name="connsiteY14" fmla="*/ 121574 h 18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38" h="182103">
                  <a:moveTo>
                    <a:pt x="162098" y="121574"/>
                  </a:moveTo>
                  <a:cubicBezTo>
                    <a:pt x="151729" y="111580"/>
                    <a:pt x="137570" y="77911"/>
                    <a:pt x="135384" y="67291"/>
                  </a:cubicBezTo>
                  <a:cubicBezTo>
                    <a:pt x="133197" y="56693"/>
                    <a:pt x="129387" y="34851"/>
                    <a:pt x="128284" y="29250"/>
                  </a:cubicBezTo>
                  <a:cubicBezTo>
                    <a:pt x="127201" y="23628"/>
                    <a:pt x="105401" y="558"/>
                    <a:pt x="97759" y="558"/>
                  </a:cubicBezTo>
                  <a:cubicBezTo>
                    <a:pt x="92054" y="558"/>
                    <a:pt x="88264" y="-838"/>
                    <a:pt x="86099" y="786"/>
                  </a:cubicBezTo>
                  <a:cubicBezTo>
                    <a:pt x="83954" y="-838"/>
                    <a:pt x="80144" y="558"/>
                    <a:pt x="74459" y="558"/>
                  </a:cubicBezTo>
                  <a:cubicBezTo>
                    <a:pt x="66817" y="558"/>
                    <a:pt x="45017" y="23628"/>
                    <a:pt x="43914" y="29250"/>
                  </a:cubicBezTo>
                  <a:cubicBezTo>
                    <a:pt x="42998" y="33977"/>
                    <a:pt x="40144" y="50218"/>
                    <a:pt x="37959" y="61565"/>
                  </a:cubicBezTo>
                  <a:cubicBezTo>
                    <a:pt x="37563" y="63669"/>
                    <a:pt x="37167" y="65626"/>
                    <a:pt x="36834" y="67291"/>
                  </a:cubicBezTo>
                  <a:cubicBezTo>
                    <a:pt x="34648" y="77911"/>
                    <a:pt x="20468" y="111580"/>
                    <a:pt x="10119" y="121574"/>
                  </a:cubicBezTo>
                  <a:cubicBezTo>
                    <a:pt x="771" y="130590"/>
                    <a:pt x="42" y="161698"/>
                    <a:pt x="0" y="168028"/>
                  </a:cubicBezTo>
                  <a:cubicBezTo>
                    <a:pt x="-21" y="168715"/>
                    <a:pt x="937" y="169860"/>
                    <a:pt x="2374" y="170339"/>
                  </a:cubicBezTo>
                  <a:cubicBezTo>
                    <a:pt x="4101" y="171526"/>
                    <a:pt x="63902" y="182103"/>
                    <a:pt x="86119" y="182103"/>
                  </a:cubicBezTo>
                  <a:cubicBezTo>
                    <a:pt x="108337" y="182103"/>
                    <a:pt x="172238" y="170963"/>
                    <a:pt x="172238" y="170963"/>
                  </a:cubicBezTo>
                  <a:cubicBezTo>
                    <a:pt x="172238" y="170963"/>
                    <a:pt x="172447" y="131548"/>
                    <a:pt x="162098" y="12157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43" name="Free-form: Shape 1183">
              <a:extLst>
                <a:ext uri="{FF2B5EF4-FFF2-40B4-BE49-F238E27FC236}">
                  <a16:creationId xmlns:a16="http://schemas.microsoft.com/office/drawing/2014/main" id="{45E4D9B7-04CD-7460-E5AD-8C03FCB5B428}"/>
                </a:ext>
              </a:extLst>
            </p:cNvPr>
            <p:cNvSpPr/>
            <p:nvPr/>
          </p:nvSpPr>
          <p:spPr>
            <a:xfrm>
              <a:off x="11321633" y="5150901"/>
              <a:ext cx="49889" cy="12118"/>
            </a:xfrm>
            <a:custGeom>
              <a:avLst/>
              <a:gdLst>
                <a:gd name="connsiteX0" fmla="*/ 49889 w 49889"/>
                <a:gd name="connsiteY0" fmla="*/ 12118 h 12118"/>
                <a:gd name="connsiteX1" fmla="*/ 45391 w 49889"/>
                <a:gd name="connsiteY1" fmla="*/ 12118 h 12118"/>
                <a:gd name="connsiteX2" fmla="*/ 24945 w 49889"/>
                <a:gd name="connsiteY2" fmla="*/ 5143 h 12118"/>
                <a:gd name="connsiteX3" fmla="*/ 4498 w 49889"/>
                <a:gd name="connsiteY3" fmla="*/ 12118 h 12118"/>
                <a:gd name="connsiteX4" fmla="*/ 0 w 49889"/>
                <a:gd name="connsiteY4" fmla="*/ 12118 h 12118"/>
                <a:gd name="connsiteX5" fmla="*/ 24945 w 49889"/>
                <a:gd name="connsiteY5" fmla="*/ 0 h 12118"/>
                <a:gd name="connsiteX6" fmla="*/ 49889 w 49889"/>
                <a:gd name="connsiteY6" fmla="*/ 12118 h 1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18">
                  <a:moveTo>
                    <a:pt x="49889" y="12118"/>
                  </a:moveTo>
                  <a:lnTo>
                    <a:pt x="45391" y="12118"/>
                  </a:lnTo>
                  <a:cubicBezTo>
                    <a:pt x="45391" y="7746"/>
                    <a:pt x="37729" y="5143"/>
                    <a:pt x="24945" y="5143"/>
                  </a:cubicBezTo>
                  <a:cubicBezTo>
                    <a:pt x="12139" y="5143"/>
                    <a:pt x="4498" y="7746"/>
                    <a:pt x="4498" y="12118"/>
                  </a:cubicBezTo>
                  <a:lnTo>
                    <a:pt x="0" y="12118"/>
                  </a:lnTo>
                  <a:cubicBezTo>
                    <a:pt x="0" y="4081"/>
                    <a:pt x="8392" y="0"/>
                    <a:pt x="24945" y="0"/>
                  </a:cubicBezTo>
                  <a:cubicBezTo>
                    <a:pt x="41498" y="0"/>
                    <a:pt x="49889" y="4081"/>
                    <a:pt x="49889" y="1211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44" name="Free-form: Shape 1184">
              <a:extLst>
                <a:ext uri="{FF2B5EF4-FFF2-40B4-BE49-F238E27FC236}">
                  <a16:creationId xmlns:a16="http://schemas.microsoft.com/office/drawing/2014/main" id="{78FA5305-6F3D-4590-929F-C89809EF2FB1}"/>
                </a:ext>
              </a:extLst>
            </p:cNvPr>
            <p:cNvSpPr/>
            <p:nvPr/>
          </p:nvSpPr>
          <p:spPr>
            <a:xfrm>
              <a:off x="11321633" y="5163020"/>
              <a:ext cx="49889" cy="12139"/>
            </a:xfrm>
            <a:custGeom>
              <a:avLst/>
              <a:gdLst>
                <a:gd name="connsiteX0" fmla="*/ 49889 w 49889"/>
                <a:gd name="connsiteY0" fmla="*/ 12139 h 12139"/>
                <a:gd name="connsiteX1" fmla="*/ 45391 w 49889"/>
                <a:gd name="connsiteY1" fmla="*/ 12139 h 12139"/>
                <a:gd name="connsiteX2" fmla="*/ 24945 w 49889"/>
                <a:gd name="connsiteY2" fmla="*/ 5164 h 12139"/>
                <a:gd name="connsiteX3" fmla="*/ 4498 w 49889"/>
                <a:gd name="connsiteY3" fmla="*/ 12139 h 12139"/>
                <a:gd name="connsiteX4" fmla="*/ 0 w 49889"/>
                <a:gd name="connsiteY4" fmla="*/ 12139 h 12139"/>
                <a:gd name="connsiteX5" fmla="*/ 24945 w 49889"/>
                <a:gd name="connsiteY5" fmla="*/ 0 h 12139"/>
                <a:gd name="connsiteX6" fmla="*/ 49889 w 49889"/>
                <a:gd name="connsiteY6" fmla="*/ 12139 h 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39">
                  <a:moveTo>
                    <a:pt x="49889" y="12139"/>
                  </a:moveTo>
                  <a:lnTo>
                    <a:pt x="45391" y="12139"/>
                  </a:lnTo>
                  <a:cubicBezTo>
                    <a:pt x="45391" y="7767"/>
                    <a:pt x="37729" y="5164"/>
                    <a:pt x="24945" y="5164"/>
                  </a:cubicBezTo>
                  <a:cubicBezTo>
                    <a:pt x="12139" y="5164"/>
                    <a:pt x="4498" y="7767"/>
                    <a:pt x="4498" y="12139"/>
                  </a:cubicBezTo>
                  <a:lnTo>
                    <a:pt x="0" y="12139"/>
                  </a:lnTo>
                  <a:cubicBezTo>
                    <a:pt x="0" y="4102"/>
                    <a:pt x="8392" y="0"/>
                    <a:pt x="24945" y="0"/>
                  </a:cubicBezTo>
                  <a:cubicBezTo>
                    <a:pt x="41498" y="0"/>
                    <a:pt x="49889" y="4102"/>
                    <a:pt x="49889" y="1213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45" name="Free-form: Shape 1185">
              <a:extLst>
                <a:ext uri="{FF2B5EF4-FFF2-40B4-BE49-F238E27FC236}">
                  <a16:creationId xmlns:a16="http://schemas.microsoft.com/office/drawing/2014/main" id="{8ABA3BD2-B78F-A782-9460-E0C3B48C8F32}"/>
                </a:ext>
              </a:extLst>
            </p:cNvPr>
            <p:cNvSpPr/>
            <p:nvPr/>
          </p:nvSpPr>
          <p:spPr>
            <a:xfrm>
              <a:off x="11321633" y="5174243"/>
              <a:ext cx="49889" cy="12139"/>
            </a:xfrm>
            <a:custGeom>
              <a:avLst/>
              <a:gdLst>
                <a:gd name="connsiteX0" fmla="*/ 49889 w 49889"/>
                <a:gd name="connsiteY0" fmla="*/ 12139 h 12139"/>
                <a:gd name="connsiteX1" fmla="*/ 45391 w 49889"/>
                <a:gd name="connsiteY1" fmla="*/ 12139 h 12139"/>
                <a:gd name="connsiteX2" fmla="*/ 24945 w 49889"/>
                <a:gd name="connsiteY2" fmla="*/ 5164 h 12139"/>
                <a:gd name="connsiteX3" fmla="*/ 4498 w 49889"/>
                <a:gd name="connsiteY3" fmla="*/ 12139 h 12139"/>
                <a:gd name="connsiteX4" fmla="*/ 0 w 49889"/>
                <a:gd name="connsiteY4" fmla="*/ 12139 h 12139"/>
                <a:gd name="connsiteX5" fmla="*/ 24945 w 49889"/>
                <a:gd name="connsiteY5" fmla="*/ 0 h 12139"/>
                <a:gd name="connsiteX6" fmla="*/ 49889 w 49889"/>
                <a:gd name="connsiteY6" fmla="*/ 12139 h 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39">
                  <a:moveTo>
                    <a:pt x="49889" y="12139"/>
                  </a:moveTo>
                  <a:lnTo>
                    <a:pt x="45391" y="12139"/>
                  </a:lnTo>
                  <a:cubicBezTo>
                    <a:pt x="45391" y="7767"/>
                    <a:pt x="37729" y="5164"/>
                    <a:pt x="24945" y="5164"/>
                  </a:cubicBezTo>
                  <a:cubicBezTo>
                    <a:pt x="12139" y="5164"/>
                    <a:pt x="4498" y="7767"/>
                    <a:pt x="4498" y="12139"/>
                  </a:cubicBezTo>
                  <a:lnTo>
                    <a:pt x="0" y="12139"/>
                  </a:lnTo>
                  <a:cubicBezTo>
                    <a:pt x="0" y="4081"/>
                    <a:pt x="8392" y="0"/>
                    <a:pt x="24945" y="0"/>
                  </a:cubicBezTo>
                  <a:cubicBezTo>
                    <a:pt x="41498" y="0"/>
                    <a:pt x="49889" y="4081"/>
                    <a:pt x="49889" y="1213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46" name="Free-form: Shape 1186">
              <a:extLst>
                <a:ext uri="{FF2B5EF4-FFF2-40B4-BE49-F238E27FC236}">
                  <a16:creationId xmlns:a16="http://schemas.microsoft.com/office/drawing/2014/main" id="{D0A7DE93-84D5-69F4-28E3-1D449E592A28}"/>
                </a:ext>
              </a:extLst>
            </p:cNvPr>
            <p:cNvSpPr/>
            <p:nvPr/>
          </p:nvSpPr>
          <p:spPr>
            <a:xfrm>
              <a:off x="11321633" y="5186382"/>
              <a:ext cx="49889" cy="12139"/>
            </a:xfrm>
            <a:custGeom>
              <a:avLst/>
              <a:gdLst>
                <a:gd name="connsiteX0" fmla="*/ 49889 w 49889"/>
                <a:gd name="connsiteY0" fmla="*/ 12139 h 12139"/>
                <a:gd name="connsiteX1" fmla="*/ 45391 w 49889"/>
                <a:gd name="connsiteY1" fmla="*/ 12139 h 12139"/>
                <a:gd name="connsiteX2" fmla="*/ 24945 w 49889"/>
                <a:gd name="connsiteY2" fmla="*/ 5164 h 12139"/>
                <a:gd name="connsiteX3" fmla="*/ 4498 w 49889"/>
                <a:gd name="connsiteY3" fmla="*/ 12139 h 12139"/>
                <a:gd name="connsiteX4" fmla="*/ 0 w 49889"/>
                <a:gd name="connsiteY4" fmla="*/ 12139 h 12139"/>
                <a:gd name="connsiteX5" fmla="*/ 24945 w 49889"/>
                <a:gd name="connsiteY5" fmla="*/ 0 h 12139"/>
                <a:gd name="connsiteX6" fmla="*/ 49889 w 49889"/>
                <a:gd name="connsiteY6" fmla="*/ 12139 h 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39">
                  <a:moveTo>
                    <a:pt x="49889" y="12139"/>
                  </a:moveTo>
                  <a:lnTo>
                    <a:pt x="45391" y="12139"/>
                  </a:lnTo>
                  <a:cubicBezTo>
                    <a:pt x="45391" y="7767"/>
                    <a:pt x="37729" y="5164"/>
                    <a:pt x="24945" y="5164"/>
                  </a:cubicBezTo>
                  <a:cubicBezTo>
                    <a:pt x="12139" y="5164"/>
                    <a:pt x="4498" y="7767"/>
                    <a:pt x="4498" y="12139"/>
                  </a:cubicBezTo>
                  <a:lnTo>
                    <a:pt x="0" y="12139"/>
                  </a:lnTo>
                  <a:cubicBezTo>
                    <a:pt x="0" y="4081"/>
                    <a:pt x="8392" y="0"/>
                    <a:pt x="24945" y="0"/>
                  </a:cubicBezTo>
                  <a:cubicBezTo>
                    <a:pt x="41498" y="0"/>
                    <a:pt x="49889" y="4081"/>
                    <a:pt x="49889" y="1213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47" name="Free-form: Shape 1187">
              <a:extLst>
                <a:ext uri="{FF2B5EF4-FFF2-40B4-BE49-F238E27FC236}">
                  <a16:creationId xmlns:a16="http://schemas.microsoft.com/office/drawing/2014/main" id="{663D99BC-8F54-1DCE-1988-BA5FF2B19E07}"/>
                </a:ext>
              </a:extLst>
            </p:cNvPr>
            <p:cNvSpPr/>
            <p:nvPr/>
          </p:nvSpPr>
          <p:spPr>
            <a:xfrm>
              <a:off x="10920808" y="5268462"/>
              <a:ext cx="172243" cy="28983"/>
            </a:xfrm>
            <a:custGeom>
              <a:avLst/>
              <a:gdLst>
                <a:gd name="connsiteX0" fmla="*/ 172243 w 172243"/>
                <a:gd name="connsiteY0" fmla="*/ 0 h 28983"/>
                <a:gd name="connsiteX1" fmla="*/ 87770 w 172243"/>
                <a:gd name="connsiteY1" fmla="*/ 28984 h 28983"/>
                <a:gd name="connsiteX2" fmla="*/ 5 w 172243"/>
                <a:gd name="connsiteY2" fmla="*/ 3352 h 28983"/>
                <a:gd name="connsiteX3" fmla="*/ 192 w 172243"/>
                <a:gd name="connsiteY3" fmla="*/ 333 h 28983"/>
                <a:gd name="connsiteX4" fmla="*/ 86541 w 172243"/>
                <a:gd name="connsiteY4" fmla="*/ 8620 h 28983"/>
                <a:gd name="connsiteX5" fmla="*/ 172243 w 172243"/>
                <a:gd name="connsiteY5" fmla="*/ 0 h 2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43" h="28983">
                  <a:moveTo>
                    <a:pt x="172243" y="0"/>
                  </a:moveTo>
                  <a:cubicBezTo>
                    <a:pt x="172411" y="13430"/>
                    <a:pt x="130974" y="28984"/>
                    <a:pt x="87770" y="28984"/>
                  </a:cubicBezTo>
                  <a:cubicBezTo>
                    <a:pt x="45980" y="28984"/>
                    <a:pt x="-557" y="19593"/>
                    <a:pt x="5" y="3352"/>
                  </a:cubicBezTo>
                  <a:cubicBezTo>
                    <a:pt x="25" y="2665"/>
                    <a:pt x="5" y="1041"/>
                    <a:pt x="192" y="333"/>
                  </a:cubicBezTo>
                  <a:cubicBezTo>
                    <a:pt x="15726" y="5247"/>
                    <a:pt x="48541" y="8620"/>
                    <a:pt x="86541" y="8620"/>
                  </a:cubicBezTo>
                  <a:cubicBezTo>
                    <a:pt x="125415" y="8620"/>
                    <a:pt x="157189" y="5080"/>
                    <a:pt x="172243" y="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48" name="Free-form: Shape 1188">
              <a:extLst>
                <a:ext uri="{FF2B5EF4-FFF2-40B4-BE49-F238E27FC236}">
                  <a16:creationId xmlns:a16="http://schemas.microsoft.com/office/drawing/2014/main" id="{5FC30AF9-CEA6-AFE9-84F1-E3D57D3DD055}"/>
                </a:ext>
              </a:extLst>
            </p:cNvPr>
            <p:cNvSpPr/>
            <p:nvPr/>
          </p:nvSpPr>
          <p:spPr>
            <a:xfrm>
              <a:off x="10920813" y="5100850"/>
              <a:ext cx="172259" cy="182103"/>
            </a:xfrm>
            <a:custGeom>
              <a:avLst/>
              <a:gdLst>
                <a:gd name="connsiteX0" fmla="*/ 10161 w 172259"/>
                <a:gd name="connsiteY0" fmla="*/ 121574 h 182103"/>
                <a:gd name="connsiteX1" fmla="*/ 36876 w 172259"/>
                <a:gd name="connsiteY1" fmla="*/ 67291 h 182103"/>
                <a:gd name="connsiteX2" fmla="*/ 43956 w 172259"/>
                <a:gd name="connsiteY2" fmla="*/ 29250 h 182103"/>
                <a:gd name="connsiteX3" fmla="*/ 74501 w 172259"/>
                <a:gd name="connsiteY3" fmla="*/ 558 h 182103"/>
                <a:gd name="connsiteX4" fmla="*/ 86141 w 172259"/>
                <a:gd name="connsiteY4" fmla="*/ 786 h 182103"/>
                <a:gd name="connsiteX5" fmla="*/ 97801 w 172259"/>
                <a:gd name="connsiteY5" fmla="*/ 558 h 182103"/>
                <a:gd name="connsiteX6" fmla="*/ 128326 w 172259"/>
                <a:gd name="connsiteY6" fmla="*/ 29250 h 182103"/>
                <a:gd name="connsiteX7" fmla="*/ 134280 w 172259"/>
                <a:gd name="connsiteY7" fmla="*/ 61565 h 182103"/>
                <a:gd name="connsiteX8" fmla="*/ 135426 w 172259"/>
                <a:gd name="connsiteY8" fmla="*/ 67291 h 182103"/>
                <a:gd name="connsiteX9" fmla="*/ 162140 w 172259"/>
                <a:gd name="connsiteY9" fmla="*/ 121574 h 182103"/>
                <a:gd name="connsiteX10" fmla="*/ 172260 w 172259"/>
                <a:gd name="connsiteY10" fmla="*/ 168028 h 182103"/>
                <a:gd name="connsiteX11" fmla="*/ 169865 w 172259"/>
                <a:gd name="connsiteY11" fmla="*/ 170339 h 182103"/>
                <a:gd name="connsiteX12" fmla="*/ 86119 w 172259"/>
                <a:gd name="connsiteY12" fmla="*/ 182103 h 182103"/>
                <a:gd name="connsiteX13" fmla="*/ 0 w 172259"/>
                <a:gd name="connsiteY13" fmla="*/ 170963 h 182103"/>
                <a:gd name="connsiteX14" fmla="*/ 10161 w 172259"/>
                <a:gd name="connsiteY14" fmla="*/ 121574 h 18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59" h="182103">
                  <a:moveTo>
                    <a:pt x="10161" y="121574"/>
                  </a:moveTo>
                  <a:cubicBezTo>
                    <a:pt x="20510" y="111580"/>
                    <a:pt x="34690" y="77911"/>
                    <a:pt x="36876" y="67291"/>
                  </a:cubicBezTo>
                  <a:cubicBezTo>
                    <a:pt x="39041" y="56693"/>
                    <a:pt x="42873" y="34851"/>
                    <a:pt x="43956" y="29250"/>
                  </a:cubicBezTo>
                  <a:cubicBezTo>
                    <a:pt x="45059" y="23628"/>
                    <a:pt x="66859" y="558"/>
                    <a:pt x="74501" y="558"/>
                  </a:cubicBezTo>
                  <a:cubicBezTo>
                    <a:pt x="80186" y="558"/>
                    <a:pt x="83996" y="-838"/>
                    <a:pt x="86141" y="786"/>
                  </a:cubicBezTo>
                  <a:cubicBezTo>
                    <a:pt x="88306" y="-838"/>
                    <a:pt x="92095" y="558"/>
                    <a:pt x="97801" y="558"/>
                  </a:cubicBezTo>
                  <a:cubicBezTo>
                    <a:pt x="105443" y="558"/>
                    <a:pt x="127243" y="23628"/>
                    <a:pt x="128326" y="29250"/>
                  </a:cubicBezTo>
                  <a:cubicBezTo>
                    <a:pt x="129263" y="33977"/>
                    <a:pt x="132114" y="50218"/>
                    <a:pt x="134280" y="61565"/>
                  </a:cubicBezTo>
                  <a:cubicBezTo>
                    <a:pt x="134697" y="63669"/>
                    <a:pt x="135072" y="65626"/>
                    <a:pt x="135426" y="67291"/>
                  </a:cubicBezTo>
                  <a:cubicBezTo>
                    <a:pt x="137612" y="77911"/>
                    <a:pt x="151771" y="111580"/>
                    <a:pt x="162140" y="121574"/>
                  </a:cubicBezTo>
                  <a:cubicBezTo>
                    <a:pt x="171490" y="130590"/>
                    <a:pt x="172197" y="161698"/>
                    <a:pt x="172260" y="168028"/>
                  </a:cubicBezTo>
                  <a:cubicBezTo>
                    <a:pt x="172260" y="168715"/>
                    <a:pt x="171301" y="169860"/>
                    <a:pt x="169865" y="170339"/>
                  </a:cubicBezTo>
                  <a:cubicBezTo>
                    <a:pt x="168137" y="171526"/>
                    <a:pt x="108336" y="182103"/>
                    <a:pt x="86119" y="182103"/>
                  </a:cubicBezTo>
                  <a:cubicBezTo>
                    <a:pt x="63924" y="182103"/>
                    <a:pt x="0" y="170963"/>
                    <a:pt x="0" y="170963"/>
                  </a:cubicBezTo>
                  <a:cubicBezTo>
                    <a:pt x="0" y="170963"/>
                    <a:pt x="-208" y="131548"/>
                    <a:pt x="10161" y="12157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49" name="Free-form: Shape 1189">
              <a:extLst>
                <a:ext uri="{FF2B5EF4-FFF2-40B4-BE49-F238E27FC236}">
                  <a16:creationId xmlns:a16="http://schemas.microsoft.com/office/drawing/2014/main" id="{30F14169-8E89-1D2E-5F7D-6F510CDD49E0}"/>
                </a:ext>
              </a:extLst>
            </p:cNvPr>
            <p:cNvSpPr/>
            <p:nvPr/>
          </p:nvSpPr>
          <p:spPr>
            <a:xfrm>
              <a:off x="10980385" y="5150901"/>
              <a:ext cx="49889" cy="12118"/>
            </a:xfrm>
            <a:custGeom>
              <a:avLst/>
              <a:gdLst>
                <a:gd name="connsiteX0" fmla="*/ 0 w 49889"/>
                <a:gd name="connsiteY0" fmla="*/ 12118 h 12118"/>
                <a:gd name="connsiteX1" fmla="*/ 4498 w 49889"/>
                <a:gd name="connsiteY1" fmla="*/ 12118 h 12118"/>
                <a:gd name="connsiteX2" fmla="*/ 24945 w 49889"/>
                <a:gd name="connsiteY2" fmla="*/ 5143 h 12118"/>
                <a:gd name="connsiteX3" fmla="*/ 45391 w 49889"/>
                <a:gd name="connsiteY3" fmla="*/ 12118 h 12118"/>
                <a:gd name="connsiteX4" fmla="*/ 49889 w 49889"/>
                <a:gd name="connsiteY4" fmla="*/ 12118 h 12118"/>
                <a:gd name="connsiteX5" fmla="*/ 24945 w 49889"/>
                <a:gd name="connsiteY5" fmla="*/ 0 h 12118"/>
                <a:gd name="connsiteX6" fmla="*/ 0 w 49889"/>
                <a:gd name="connsiteY6" fmla="*/ 12118 h 1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18">
                  <a:moveTo>
                    <a:pt x="0" y="12118"/>
                  </a:moveTo>
                  <a:lnTo>
                    <a:pt x="4498" y="12118"/>
                  </a:lnTo>
                  <a:cubicBezTo>
                    <a:pt x="4498" y="7746"/>
                    <a:pt x="12138" y="5143"/>
                    <a:pt x="24945" y="5143"/>
                  </a:cubicBezTo>
                  <a:cubicBezTo>
                    <a:pt x="37750" y="5143"/>
                    <a:pt x="45391" y="7746"/>
                    <a:pt x="45391" y="12118"/>
                  </a:cubicBezTo>
                  <a:lnTo>
                    <a:pt x="49889" y="12118"/>
                  </a:lnTo>
                  <a:cubicBezTo>
                    <a:pt x="49889" y="4081"/>
                    <a:pt x="41498" y="0"/>
                    <a:pt x="24945" y="0"/>
                  </a:cubicBezTo>
                  <a:cubicBezTo>
                    <a:pt x="8390" y="0"/>
                    <a:pt x="0" y="4081"/>
                    <a:pt x="0" y="1211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50" name="Free-form: Shape 1190">
              <a:extLst>
                <a:ext uri="{FF2B5EF4-FFF2-40B4-BE49-F238E27FC236}">
                  <a16:creationId xmlns:a16="http://schemas.microsoft.com/office/drawing/2014/main" id="{47D1D30A-E437-3A9A-7CCB-AA7709787505}"/>
                </a:ext>
              </a:extLst>
            </p:cNvPr>
            <p:cNvSpPr/>
            <p:nvPr/>
          </p:nvSpPr>
          <p:spPr>
            <a:xfrm>
              <a:off x="10980385" y="5163020"/>
              <a:ext cx="49889" cy="12139"/>
            </a:xfrm>
            <a:custGeom>
              <a:avLst/>
              <a:gdLst>
                <a:gd name="connsiteX0" fmla="*/ 0 w 49889"/>
                <a:gd name="connsiteY0" fmla="*/ 12139 h 12139"/>
                <a:gd name="connsiteX1" fmla="*/ 4498 w 49889"/>
                <a:gd name="connsiteY1" fmla="*/ 12139 h 12139"/>
                <a:gd name="connsiteX2" fmla="*/ 24945 w 49889"/>
                <a:gd name="connsiteY2" fmla="*/ 5164 h 12139"/>
                <a:gd name="connsiteX3" fmla="*/ 45391 w 49889"/>
                <a:gd name="connsiteY3" fmla="*/ 12139 h 12139"/>
                <a:gd name="connsiteX4" fmla="*/ 49889 w 49889"/>
                <a:gd name="connsiteY4" fmla="*/ 12139 h 12139"/>
                <a:gd name="connsiteX5" fmla="*/ 24945 w 49889"/>
                <a:gd name="connsiteY5" fmla="*/ 0 h 12139"/>
                <a:gd name="connsiteX6" fmla="*/ 0 w 49889"/>
                <a:gd name="connsiteY6" fmla="*/ 12139 h 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39">
                  <a:moveTo>
                    <a:pt x="0" y="12139"/>
                  </a:moveTo>
                  <a:lnTo>
                    <a:pt x="4498" y="12139"/>
                  </a:lnTo>
                  <a:cubicBezTo>
                    <a:pt x="4498" y="7767"/>
                    <a:pt x="12138" y="5164"/>
                    <a:pt x="24945" y="5164"/>
                  </a:cubicBezTo>
                  <a:cubicBezTo>
                    <a:pt x="37750" y="5164"/>
                    <a:pt x="45391" y="7767"/>
                    <a:pt x="45391" y="12139"/>
                  </a:cubicBezTo>
                  <a:lnTo>
                    <a:pt x="49889" y="12139"/>
                  </a:lnTo>
                  <a:cubicBezTo>
                    <a:pt x="49889" y="4102"/>
                    <a:pt x="41498" y="0"/>
                    <a:pt x="24945" y="0"/>
                  </a:cubicBezTo>
                  <a:cubicBezTo>
                    <a:pt x="8390" y="0"/>
                    <a:pt x="0" y="4102"/>
                    <a:pt x="0" y="1213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51" name="Free-form: Shape 1191">
              <a:extLst>
                <a:ext uri="{FF2B5EF4-FFF2-40B4-BE49-F238E27FC236}">
                  <a16:creationId xmlns:a16="http://schemas.microsoft.com/office/drawing/2014/main" id="{8E8559B2-0298-D383-8C93-B6153FFB6044}"/>
                </a:ext>
              </a:extLst>
            </p:cNvPr>
            <p:cNvSpPr/>
            <p:nvPr/>
          </p:nvSpPr>
          <p:spPr>
            <a:xfrm>
              <a:off x="10980385" y="5174243"/>
              <a:ext cx="49889" cy="12139"/>
            </a:xfrm>
            <a:custGeom>
              <a:avLst/>
              <a:gdLst>
                <a:gd name="connsiteX0" fmla="*/ 0 w 49889"/>
                <a:gd name="connsiteY0" fmla="*/ 12139 h 12139"/>
                <a:gd name="connsiteX1" fmla="*/ 4498 w 49889"/>
                <a:gd name="connsiteY1" fmla="*/ 12139 h 12139"/>
                <a:gd name="connsiteX2" fmla="*/ 24945 w 49889"/>
                <a:gd name="connsiteY2" fmla="*/ 5164 h 12139"/>
                <a:gd name="connsiteX3" fmla="*/ 45391 w 49889"/>
                <a:gd name="connsiteY3" fmla="*/ 12139 h 12139"/>
                <a:gd name="connsiteX4" fmla="*/ 49889 w 49889"/>
                <a:gd name="connsiteY4" fmla="*/ 12139 h 12139"/>
                <a:gd name="connsiteX5" fmla="*/ 24945 w 49889"/>
                <a:gd name="connsiteY5" fmla="*/ 0 h 12139"/>
                <a:gd name="connsiteX6" fmla="*/ 0 w 49889"/>
                <a:gd name="connsiteY6" fmla="*/ 12139 h 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39">
                  <a:moveTo>
                    <a:pt x="0" y="12139"/>
                  </a:moveTo>
                  <a:lnTo>
                    <a:pt x="4498" y="12139"/>
                  </a:lnTo>
                  <a:cubicBezTo>
                    <a:pt x="4498" y="7767"/>
                    <a:pt x="12138" y="5164"/>
                    <a:pt x="24945" y="5164"/>
                  </a:cubicBezTo>
                  <a:cubicBezTo>
                    <a:pt x="37750" y="5164"/>
                    <a:pt x="45391" y="7767"/>
                    <a:pt x="45391" y="12139"/>
                  </a:cubicBezTo>
                  <a:lnTo>
                    <a:pt x="49889" y="12139"/>
                  </a:lnTo>
                  <a:cubicBezTo>
                    <a:pt x="49889" y="4081"/>
                    <a:pt x="41498" y="0"/>
                    <a:pt x="24945" y="0"/>
                  </a:cubicBezTo>
                  <a:cubicBezTo>
                    <a:pt x="8390" y="0"/>
                    <a:pt x="0" y="4081"/>
                    <a:pt x="0" y="1213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52" name="Free-form: Shape 1192">
              <a:extLst>
                <a:ext uri="{FF2B5EF4-FFF2-40B4-BE49-F238E27FC236}">
                  <a16:creationId xmlns:a16="http://schemas.microsoft.com/office/drawing/2014/main" id="{6C51E94E-9032-EA15-DEAF-67EB833FD703}"/>
                </a:ext>
              </a:extLst>
            </p:cNvPr>
            <p:cNvSpPr/>
            <p:nvPr/>
          </p:nvSpPr>
          <p:spPr>
            <a:xfrm>
              <a:off x="10980385" y="5186382"/>
              <a:ext cx="49889" cy="12139"/>
            </a:xfrm>
            <a:custGeom>
              <a:avLst/>
              <a:gdLst>
                <a:gd name="connsiteX0" fmla="*/ 0 w 49889"/>
                <a:gd name="connsiteY0" fmla="*/ 12139 h 12139"/>
                <a:gd name="connsiteX1" fmla="*/ 4498 w 49889"/>
                <a:gd name="connsiteY1" fmla="*/ 12139 h 12139"/>
                <a:gd name="connsiteX2" fmla="*/ 24945 w 49889"/>
                <a:gd name="connsiteY2" fmla="*/ 5164 h 12139"/>
                <a:gd name="connsiteX3" fmla="*/ 45391 w 49889"/>
                <a:gd name="connsiteY3" fmla="*/ 12139 h 12139"/>
                <a:gd name="connsiteX4" fmla="*/ 49889 w 49889"/>
                <a:gd name="connsiteY4" fmla="*/ 12139 h 12139"/>
                <a:gd name="connsiteX5" fmla="*/ 24945 w 49889"/>
                <a:gd name="connsiteY5" fmla="*/ 0 h 12139"/>
                <a:gd name="connsiteX6" fmla="*/ 0 w 49889"/>
                <a:gd name="connsiteY6" fmla="*/ 12139 h 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39">
                  <a:moveTo>
                    <a:pt x="0" y="12139"/>
                  </a:moveTo>
                  <a:lnTo>
                    <a:pt x="4498" y="12139"/>
                  </a:lnTo>
                  <a:cubicBezTo>
                    <a:pt x="4498" y="7767"/>
                    <a:pt x="12138" y="5164"/>
                    <a:pt x="24945" y="5164"/>
                  </a:cubicBezTo>
                  <a:cubicBezTo>
                    <a:pt x="37750" y="5164"/>
                    <a:pt x="45391" y="7767"/>
                    <a:pt x="45391" y="12139"/>
                  </a:cubicBezTo>
                  <a:lnTo>
                    <a:pt x="49889" y="12139"/>
                  </a:lnTo>
                  <a:cubicBezTo>
                    <a:pt x="49889" y="4081"/>
                    <a:pt x="41498" y="0"/>
                    <a:pt x="24945" y="0"/>
                  </a:cubicBezTo>
                  <a:cubicBezTo>
                    <a:pt x="8390" y="0"/>
                    <a:pt x="0" y="4081"/>
                    <a:pt x="0" y="1213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53" name="Free-form: Shape 1193">
              <a:extLst>
                <a:ext uri="{FF2B5EF4-FFF2-40B4-BE49-F238E27FC236}">
                  <a16:creationId xmlns:a16="http://schemas.microsoft.com/office/drawing/2014/main" id="{96F8065F-76A3-4BD0-0BC8-54C1133C15C7}"/>
                </a:ext>
              </a:extLst>
            </p:cNvPr>
            <p:cNvSpPr/>
            <p:nvPr/>
          </p:nvSpPr>
          <p:spPr>
            <a:xfrm>
              <a:off x="10918221" y="4015114"/>
              <a:ext cx="513007" cy="1160111"/>
            </a:xfrm>
            <a:custGeom>
              <a:avLst/>
              <a:gdLst>
                <a:gd name="connsiteX0" fmla="*/ 152197 w 513007"/>
                <a:gd name="connsiteY0" fmla="*/ 48865 h 1160111"/>
                <a:gd name="connsiteX1" fmla="*/ 134415 w 513007"/>
                <a:gd name="connsiteY1" fmla="*/ 28981 h 1160111"/>
                <a:gd name="connsiteX2" fmla="*/ 30326 w 513007"/>
                <a:gd name="connsiteY2" fmla="*/ 278718 h 1160111"/>
                <a:gd name="connsiteX3" fmla="*/ 551 w 513007"/>
                <a:gd name="connsiteY3" fmla="*/ 1082546 h 1160111"/>
                <a:gd name="connsiteX4" fmla="*/ 96206 w 513007"/>
                <a:gd name="connsiteY4" fmla="*/ 1157047 h 1160111"/>
                <a:gd name="connsiteX5" fmla="*/ 190634 w 513007"/>
                <a:gd name="connsiteY5" fmla="*/ 1102368 h 1160111"/>
                <a:gd name="connsiteX6" fmla="*/ 263198 w 513007"/>
                <a:gd name="connsiteY6" fmla="*/ 361443 h 1160111"/>
                <a:gd name="connsiteX7" fmla="*/ 322373 w 513007"/>
                <a:gd name="connsiteY7" fmla="*/ 1102368 h 1160111"/>
                <a:gd name="connsiteX8" fmla="*/ 416801 w 513007"/>
                <a:gd name="connsiteY8" fmla="*/ 1157047 h 1160111"/>
                <a:gd name="connsiteX9" fmla="*/ 512457 w 513007"/>
                <a:gd name="connsiteY9" fmla="*/ 1082546 h 1160111"/>
                <a:gd name="connsiteX10" fmla="*/ 497278 w 513007"/>
                <a:gd name="connsiteY10" fmla="*/ 278718 h 1160111"/>
                <a:gd name="connsiteX11" fmla="*/ 428836 w 513007"/>
                <a:gd name="connsiteY11" fmla="*/ 100 h 1160111"/>
                <a:gd name="connsiteX12" fmla="*/ 152197 w 513007"/>
                <a:gd name="connsiteY12" fmla="*/ 48865 h 11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3007" h="1160111">
                  <a:moveTo>
                    <a:pt x="152197" y="48865"/>
                  </a:moveTo>
                  <a:lnTo>
                    <a:pt x="134415" y="28981"/>
                  </a:lnTo>
                  <a:cubicBezTo>
                    <a:pt x="68597" y="23546"/>
                    <a:pt x="35782" y="212880"/>
                    <a:pt x="30326" y="278718"/>
                  </a:cubicBezTo>
                  <a:lnTo>
                    <a:pt x="551" y="1082546"/>
                  </a:lnTo>
                  <a:cubicBezTo>
                    <a:pt x="-4904" y="1148384"/>
                    <a:pt x="30368" y="1151591"/>
                    <a:pt x="96206" y="1157047"/>
                  </a:cubicBezTo>
                  <a:cubicBezTo>
                    <a:pt x="162025" y="1162502"/>
                    <a:pt x="185178" y="1168207"/>
                    <a:pt x="190634" y="1102368"/>
                  </a:cubicBezTo>
                  <a:lnTo>
                    <a:pt x="263198" y="361443"/>
                  </a:lnTo>
                  <a:lnTo>
                    <a:pt x="322373" y="1102368"/>
                  </a:lnTo>
                  <a:cubicBezTo>
                    <a:pt x="327829" y="1168207"/>
                    <a:pt x="350983" y="1162502"/>
                    <a:pt x="416801" y="1157047"/>
                  </a:cubicBezTo>
                  <a:cubicBezTo>
                    <a:pt x="482640" y="1151591"/>
                    <a:pt x="517913" y="1148384"/>
                    <a:pt x="512457" y="1082546"/>
                  </a:cubicBezTo>
                  <a:lnTo>
                    <a:pt x="497278" y="278718"/>
                  </a:lnTo>
                  <a:cubicBezTo>
                    <a:pt x="491822" y="212880"/>
                    <a:pt x="494654" y="-5355"/>
                    <a:pt x="428836" y="100"/>
                  </a:cubicBezTo>
                  <a:lnTo>
                    <a:pt x="152197" y="48865"/>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54" name="Free-form: Shape 1194">
              <a:extLst>
                <a:ext uri="{FF2B5EF4-FFF2-40B4-BE49-F238E27FC236}">
                  <a16:creationId xmlns:a16="http://schemas.microsoft.com/office/drawing/2014/main" id="{3951D09B-EECC-E6D9-DED3-DE5681A3754E}"/>
                </a:ext>
              </a:extLst>
            </p:cNvPr>
            <p:cNvSpPr/>
            <p:nvPr/>
          </p:nvSpPr>
          <p:spPr>
            <a:xfrm>
              <a:off x="11016781" y="3027010"/>
              <a:ext cx="330504" cy="510468"/>
            </a:xfrm>
            <a:custGeom>
              <a:avLst/>
              <a:gdLst>
                <a:gd name="connsiteX0" fmla="*/ 256233 w 330504"/>
                <a:gd name="connsiteY0" fmla="*/ 390681 h 510468"/>
                <a:gd name="connsiteX1" fmla="*/ 224418 w 330504"/>
                <a:gd name="connsiteY1" fmla="*/ 331255 h 510468"/>
                <a:gd name="connsiteX2" fmla="*/ 300876 w 330504"/>
                <a:gd name="connsiteY2" fmla="*/ 217734 h 510468"/>
                <a:gd name="connsiteX3" fmla="*/ 317554 w 330504"/>
                <a:gd name="connsiteY3" fmla="*/ 186855 h 510468"/>
                <a:gd name="connsiteX4" fmla="*/ 304666 w 330504"/>
                <a:gd name="connsiteY4" fmla="*/ 158434 h 510468"/>
                <a:gd name="connsiteX5" fmla="*/ 159328 w 330504"/>
                <a:gd name="connsiteY5" fmla="*/ 0 h 510468"/>
                <a:gd name="connsiteX6" fmla="*/ 14034 w 330504"/>
                <a:gd name="connsiteY6" fmla="*/ 157601 h 510468"/>
                <a:gd name="connsiteX7" fmla="*/ 0 w 330504"/>
                <a:gd name="connsiteY7" fmla="*/ 186855 h 510468"/>
                <a:gd name="connsiteX8" fmla="*/ 17886 w 330504"/>
                <a:gd name="connsiteY8" fmla="*/ 218297 h 510468"/>
                <a:gd name="connsiteX9" fmla="*/ 92969 w 330504"/>
                <a:gd name="connsiteY9" fmla="*/ 330485 h 510468"/>
                <a:gd name="connsiteX10" fmla="*/ 45141 w 330504"/>
                <a:gd name="connsiteY10" fmla="*/ 444942 h 510468"/>
                <a:gd name="connsiteX11" fmla="*/ 230581 w 330504"/>
                <a:gd name="connsiteY11" fmla="*/ 503368 h 510468"/>
                <a:gd name="connsiteX12" fmla="*/ 330505 w 330504"/>
                <a:gd name="connsiteY12" fmla="*/ 510469 h 510468"/>
                <a:gd name="connsiteX13" fmla="*/ 256233 w 330504"/>
                <a:gd name="connsiteY13" fmla="*/ 390681 h 51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504" h="510468">
                  <a:moveTo>
                    <a:pt x="256233" y="390681"/>
                  </a:moveTo>
                  <a:lnTo>
                    <a:pt x="224418" y="331255"/>
                  </a:lnTo>
                  <a:cubicBezTo>
                    <a:pt x="262002" y="308788"/>
                    <a:pt x="290361" y="267540"/>
                    <a:pt x="300876" y="217734"/>
                  </a:cubicBezTo>
                  <a:cubicBezTo>
                    <a:pt x="310683" y="212570"/>
                    <a:pt x="317554" y="200681"/>
                    <a:pt x="317554" y="186855"/>
                  </a:cubicBezTo>
                  <a:cubicBezTo>
                    <a:pt x="317554" y="174883"/>
                    <a:pt x="312410" y="164410"/>
                    <a:pt x="304666" y="158434"/>
                  </a:cubicBezTo>
                  <a:cubicBezTo>
                    <a:pt x="297773" y="69587"/>
                    <a:pt x="235349" y="0"/>
                    <a:pt x="159328" y="0"/>
                  </a:cubicBezTo>
                  <a:cubicBezTo>
                    <a:pt x="83537" y="0"/>
                    <a:pt x="21259" y="69129"/>
                    <a:pt x="14034" y="157601"/>
                  </a:cubicBezTo>
                  <a:cubicBezTo>
                    <a:pt x="5663" y="163368"/>
                    <a:pt x="0" y="174300"/>
                    <a:pt x="0" y="186855"/>
                  </a:cubicBezTo>
                  <a:cubicBezTo>
                    <a:pt x="0" y="201243"/>
                    <a:pt x="7433" y="213487"/>
                    <a:pt x="17886" y="218297"/>
                  </a:cubicBezTo>
                  <a:cubicBezTo>
                    <a:pt x="28359" y="267290"/>
                    <a:pt x="56156" y="307934"/>
                    <a:pt x="92969" y="330485"/>
                  </a:cubicBezTo>
                  <a:lnTo>
                    <a:pt x="45141" y="444942"/>
                  </a:lnTo>
                  <a:lnTo>
                    <a:pt x="230581" y="503368"/>
                  </a:lnTo>
                  <a:lnTo>
                    <a:pt x="330505" y="510469"/>
                  </a:lnTo>
                  <a:lnTo>
                    <a:pt x="256233" y="390681"/>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55" name="Free-form: Shape 1195">
              <a:extLst>
                <a:ext uri="{FF2B5EF4-FFF2-40B4-BE49-F238E27FC236}">
                  <a16:creationId xmlns:a16="http://schemas.microsoft.com/office/drawing/2014/main" id="{34DDCCB1-7222-185E-2750-588C2BBE2F21}"/>
                </a:ext>
              </a:extLst>
            </p:cNvPr>
            <p:cNvSpPr/>
            <p:nvPr/>
          </p:nvSpPr>
          <p:spPr>
            <a:xfrm>
              <a:off x="11025165" y="2999599"/>
              <a:ext cx="299123" cy="186982"/>
            </a:xfrm>
            <a:custGeom>
              <a:avLst/>
              <a:gdLst>
                <a:gd name="connsiteX0" fmla="*/ 296948 w 299123"/>
                <a:gd name="connsiteY0" fmla="*/ 97477 h 186982"/>
                <a:gd name="connsiteX1" fmla="*/ 191276 w 299123"/>
                <a:gd name="connsiteY1" fmla="*/ 2425 h 186982"/>
                <a:gd name="connsiteX2" fmla="*/ 28991 w 299123"/>
                <a:gd name="connsiteY2" fmla="*/ 65224 h 186982"/>
                <a:gd name="connsiteX3" fmla="*/ 3254 w 299123"/>
                <a:gd name="connsiteY3" fmla="*/ 186844 h 186982"/>
                <a:gd name="connsiteX4" fmla="*/ 77693 w 299123"/>
                <a:gd name="connsiteY4" fmla="*/ 111094 h 186982"/>
                <a:gd name="connsiteX5" fmla="*/ 188383 w 299123"/>
                <a:gd name="connsiteY5" fmla="*/ 97477 h 186982"/>
                <a:gd name="connsiteX6" fmla="*/ 229526 w 299123"/>
                <a:gd name="connsiteY6" fmla="*/ 81964 h 186982"/>
                <a:gd name="connsiteX7" fmla="*/ 296426 w 299123"/>
                <a:gd name="connsiteY7" fmla="*/ 185990 h 186982"/>
                <a:gd name="connsiteX8" fmla="*/ 296948 w 299123"/>
                <a:gd name="connsiteY8" fmla="*/ 97477 h 18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23" h="186982">
                  <a:moveTo>
                    <a:pt x="296948" y="97477"/>
                  </a:moveTo>
                  <a:cubicBezTo>
                    <a:pt x="291762" y="76176"/>
                    <a:pt x="242810" y="10087"/>
                    <a:pt x="191276" y="2425"/>
                  </a:cubicBezTo>
                  <a:cubicBezTo>
                    <a:pt x="104907" y="-10422"/>
                    <a:pt x="51291" y="30305"/>
                    <a:pt x="28991" y="65224"/>
                  </a:cubicBezTo>
                  <a:cubicBezTo>
                    <a:pt x="16623" y="84588"/>
                    <a:pt x="-9050" y="183429"/>
                    <a:pt x="3254" y="186844"/>
                  </a:cubicBezTo>
                  <a:cubicBezTo>
                    <a:pt x="15540" y="190259"/>
                    <a:pt x="54643" y="129542"/>
                    <a:pt x="77693" y="111094"/>
                  </a:cubicBezTo>
                  <a:cubicBezTo>
                    <a:pt x="100742" y="92646"/>
                    <a:pt x="154547" y="104951"/>
                    <a:pt x="188383" y="97477"/>
                  </a:cubicBezTo>
                  <a:cubicBezTo>
                    <a:pt x="201750" y="94520"/>
                    <a:pt x="216512" y="88356"/>
                    <a:pt x="229526" y="81964"/>
                  </a:cubicBezTo>
                  <a:cubicBezTo>
                    <a:pt x="230608" y="114196"/>
                    <a:pt x="296426" y="185990"/>
                    <a:pt x="296426" y="185990"/>
                  </a:cubicBezTo>
                  <a:cubicBezTo>
                    <a:pt x="296426" y="185990"/>
                    <a:pt x="302131" y="118798"/>
                    <a:pt x="296948" y="97477"/>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56" name="Free-form: Shape 1196">
              <a:extLst>
                <a:ext uri="{FF2B5EF4-FFF2-40B4-BE49-F238E27FC236}">
                  <a16:creationId xmlns:a16="http://schemas.microsoft.com/office/drawing/2014/main" id="{235714D4-BA2B-F0DA-43C8-4D5563540896}"/>
                </a:ext>
              </a:extLst>
            </p:cNvPr>
            <p:cNvSpPr/>
            <p:nvPr/>
          </p:nvSpPr>
          <p:spPr>
            <a:xfrm>
              <a:off x="10968869" y="4099106"/>
              <a:ext cx="406088" cy="52262"/>
            </a:xfrm>
            <a:custGeom>
              <a:avLst/>
              <a:gdLst>
                <a:gd name="connsiteX0" fmla="*/ 379978 w 406088"/>
                <a:gd name="connsiteY0" fmla="*/ 52262 h 52262"/>
                <a:gd name="connsiteX1" fmla="*/ 26132 w 406088"/>
                <a:gd name="connsiteY1" fmla="*/ 52262 h 52262"/>
                <a:gd name="connsiteX2" fmla="*/ 0 w 406088"/>
                <a:gd name="connsiteY2" fmla="*/ 26132 h 52262"/>
                <a:gd name="connsiteX3" fmla="*/ 0 w 406088"/>
                <a:gd name="connsiteY3" fmla="*/ 26132 h 52262"/>
                <a:gd name="connsiteX4" fmla="*/ 26132 w 406088"/>
                <a:gd name="connsiteY4" fmla="*/ 0 h 52262"/>
                <a:gd name="connsiteX5" fmla="*/ 379978 w 406088"/>
                <a:gd name="connsiteY5" fmla="*/ 0 h 52262"/>
                <a:gd name="connsiteX6" fmla="*/ 406088 w 406088"/>
                <a:gd name="connsiteY6" fmla="*/ 26132 h 52262"/>
                <a:gd name="connsiteX7" fmla="*/ 406088 w 406088"/>
                <a:gd name="connsiteY7" fmla="*/ 26132 h 52262"/>
                <a:gd name="connsiteX8" fmla="*/ 379978 w 406088"/>
                <a:gd name="connsiteY8" fmla="*/ 52262 h 5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088" h="52262">
                  <a:moveTo>
                    <a:pt x="379978" y="52262"/>
                  </a:moveTo>
                  <a:lnTo>
                    <a:pt x="26132" y="52262"/>
                  </a:lnTo>
                  <a:cubicBezTo>
                    <a:pt x="11764" y="52262"/>
                    <a:pt x="0" y="40498"/>
                    <a:pt x="0" y="26132"/>
                  </a:cubicBezTo>
                  <a:lnTo>
                    <a:pt x="0" y="26132"/>
                  </a:lnTo>
                  <a:cubicBezTo>
                    <a:pt x="0" y="11764"/>
                    <a:pt x="11764" y="0"/>
                    <a:pt x="26132" y="0"/>
                  </a:cubicBezTo>
                  <a:lnTo>
                    <a:pt x="379978" y="0"/>
                  </a:lnTo>
                  <a:cubicBezTo>
                    <a:pt x="394346" y="0"/>
                    <a:pt x="406088" y="11764"/>
                    <a:pt x="406088" y="26132"/>
                  </a:cubicBezTo>
                  <a:lnTo>
                    <a:pt x="406088" y="26132"/>
                  </a:lnTo>
                  <a:cubicBezTo>
                    <a:pt x="406088" y="40498"/>
                    <a:pt x="394346" y="52262"/>
                    <a:pt x="379978" y="5226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57" name="Free-form: Shape 1197">
              <a:extLst>
                <a:ext uri="{FF2B5EF4-FFF2-40B4-BE49-F238E27FC236}">
                  <a16:creationId xmlns:a16="http://schemas.microsoft.com/office/drawing/2014/main" id="{F15E1F9E-913A-F265-223E-71EDA61A15D4}"/>
                </a:ext>
              </a:extLst>
            </p:cNvPr>
            <p:cNvSpPr/>
            <p:nvPr/>
          </p:nvSpPr>
          <p:spPr>
            <a:xfrm>
              <a:off x="11131634" y="4099106"/>
              <a:ext cx="80560" cy="52262"/>
            </a:xfrm>
            <a:custGeom>
              <a:avLst/>
              <a:gdLst>
                <a:gd name="connsiteX0" fmla="*/ 56532 w 80560"/>
                <a:gd name="connsiteY0" fmla="*/ 52262 h 52262"/>
                <a:gd name="connsiteX1" fmla="*/ 24028 w 80560"/>
                <a:gd name="connsiteY1" fmla="*/ 52262 h 52262"/>
                <a:gd name="connsiteX2" fmla="*/ 0 w 80560"/>
                <a:gd name="connsiteY2" fmla="*/ 28234 h 52262"/>
                <a:gd name="connsiteX3" fmla="*/ 0 w 80560"/>
                <a:gd name="connsiteY3" fmla="*/ 24028 h 52262"/>
                <a:gd name="connsiteX4" fmla="*/ 24028 w 80560"/>
                <a:gd name="connsiteY4" fmla="*/ 0 h 52262"/>
                <a:gd name="connsiteX5" fmla="*/ 56532 w 80560"/>
                <a:gd name="connsiteY5" fmla="*/ 0 h 52262"/>
                <a:gd name="connsiteX6" fmla="*/ 80560 w 80560"/>
                <a:gd name="connsiteY6" fmla="*/ 24028 h 52262"/>
                <a:gd name="connsiteX7" fmla="*/ 80560 w 80560"/>
                <a:gd name="connsiteY7" fmla="*/ 28234 h 52262"/>
                <a:gd name="connsiteX8" fmla="*/ 56532 w 80560"/>
                <a:gd name="connsiteY8" fmla="*/ 52262 h 5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60" h="52262">
                  <a:moveTo>
                    <a:pt x="56532" y="52262"/>
                  </a:moveTo>
                  <a:lnTo>
                    <a:pt x="24028" y="52262"/>
                  </a:lnTo>
                  <a:cubicBezTo>
                    <a:pt x="10828" y="52262"/>
                    <a:pt x="0" y="41456"/>
                    <a:pt x="0" y="28234"/>
                  </a:cubicBezTo>
                  <a:lnTo>
                    <a:pt x="0" y="24028"/>
                  </a:lnTo>
                  <a:cubicBezTo>
                    <a:pt x="0" y="10806"/>
                    <a:pt x="10828" y="0"/>
                    <a:pt x="24028" y="0"/>
                  </a:cubicBezTo>
                  <a:lnTo>
                    <a:pt x="56532" y="0"/>
                  </a:lnTo>
                  <a:cubicBezTo>
                    <a:pt x="69753" y="0"/>
                    <a:pt x="80560" y="10806"/>
                    <a:pt x="80560" y="24028"/>
                  </a:cubicBezTo>
                  <a:lnTo>
                    <a:pt x="80560" y="28234"/>
                  </a:lnTo>
                  <a:cubicBezTo>
                    <a:pt x="80560" y="41456"/>
                    <a:pt x="69753" y="52262"/>
                    <a:pt x="56532" y="5226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58" name="Free-form: Shape 1198">
              <a:extLst>
                <a:ext uri="{FF2B5EF4-FFF2-40B4-BE49-F238E27FC236}">
                  <a16:creationId xmlns:a16="http://schemas.microsoft.com/office/drawing/2014/main" id="{456D743C-F41A-2819-04F1-E6E33F291387}"/>
                </a:ext>
              </a:extLst>
            </p:cNvPr>
            <p:cNvSpPr/>
            <p:nvPr/>
          </p:nvSpPr>
          <p:spPr>
            <a:xfrm>
              <a:off x="10970744" y="4154493"/>
              <a:ext cx="92052" cy="52241"/>
            </a:xfrm>
            <a:custGeom>
              <a:avLst/>
              <a:gdLst>
                <a:gd name="connsiteX0" fmla="*/ 84599 w 92052"/>
                <a:gd name="connsiteY0" fmla="*/ 0 h 52241"/>
                <a:gd name="connsiteX1" fmla="*/ 92053 w 92052"/>
                <a:gd name="connsiteY1" fmla="*/ 22383 h 52241"/>
                <a:gd name="connsiteX2" fmla="*/ 6975 w 92052"/>
                <a:gd name="connsiteY2" fmla="*/ 52241 h 52241"/>
                <a:gd name="connsiteX3" fmla="*/ 0 w 92052"/>
                <a:gd name="connsiteY3" fmla="*/ 4560 h 52241"/>
              </a:gdLst>
              <a:ahLst/>
              <a:cxnLst>
                <a:cxn ang="0">
                  <a:pos x="connsiteX0" y="connsiteY0"/>
                </a:cxn>
                <a:cxn ang="0">
                  <a:pos x="connsiteX1" y="connsiteY1"/>
                </a:cxn>
                <a:cxn ang="0">
                  <a:pos x="connsiteX2" y="connsiteY2"/>
                </a:cxn>
                <a:cxn ang="0">
                  <a:pos x="connsiteX3" y="connsiteY3"/>
                </a:cxn>
              </a:cxnLst>
              <a:rect l="l" t="t" r="r" b="b"/>
              <a:pathLst>
                <a:path w="92052" h="52241">
                  <a:moveTo>
                    <a:pt x="84599" y="0"/>
                  </a:moveTo>
                  <a:lnTo>
                    <a:pt x="92053" y="22383"/>
                  </a:lnTo>
                  <a:lnTo>
                    <a:pt x="6975" y="52241"/>
                  </a:lnTo>
                  <a:lnTo>
                    <a:pt x="0" y="4560"/>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59" name="Free-form: Shape 1199">
              <a:extLst>
                <a:ext uri="{FF2B5EF4-FFF2-40B4-BE49-F238E27FC236}">
                  <a16:creationId xmlns:a16="http://schemas.microsoft.com/office/drawing/2014/main" id="{F477B764-2493-D57F-FA86-290195621545}"/>
                </a:ext>
              </a:extLst>
            </p:cNvPr>
            <p:cNvSpPr/>
            <p:nvPr/>
          </p:nvSpPr>
          <p:spPr>
            <a:xfrm>
              <a:off x="10759520" y="3414275"/>
              <a:ext cx="857736" cy="779028"/>
            </a:xfrm>
            <a:custGeom>
              <a:avLst/>
              <a:gdLst>
                <a:gd name="connsiteX0" fmla="*/ 545810 w 857736"/>
                <a:gd name="connsiteY0" fmla="*/ 667861 h 779028"/>
                <a:gd name="connsiteX1" fmla="*/ 289118 w 857736"/>
                <a:gd name="connsiteY1" fmla="*/ 667861 h 779028"/>
                <a:gd name="connsiteX2" fmla="*/ 310898 w 857736"/>
                <a:gd name="connsiteY2" fmla="*/ 750670 h 779028"/>
                <a:gd name="connsiteX3" fmla="*/ 210870 w 857736"/>
                <a:gd name="connsiteY3" fmla="*/ 779029 h 779028"/>
                <a:gd name="connsiteX4" fmla="*/ 119566 w 857736"/>
                <a:gd name="connsiteY4" fmla="*/ 694409 h 779028"/>
                <a:gd name="connsiteX5" fmla="*/ 1839 w 857736"/>
                <a:gd name="connsiteY5" fmla="*/ 431158 h 779028"/>
                <a:gd name="connsiteX6" fmla="*/ 95788 w 857736"/>
                <a:gd name="connsiteY6" fmla="*/ 113958 h 779028"/>
                <a:gd name="connsiteX7" fmla="*/ 111508 w 857736"/>
                <a:gd name="connsiteY7" fmla="*/ 81559 h 779028"/>
                <a:gd name="connsiteX8" fmla="*/ 111675 w 857736"/>
                <a:gd name="connsiteY8" fmla="*/ 81205 h 779028"/>
                <a:gd name="connsiteX9" fmla="*/ 111717 w 857736"/>
                <a:gd name="connsiteY9" fmla="*/ 81226 h 779028"/>
                <a:gd name="connsiteX10" fmla="*/ 133579 w 857736"/>
                <a:gd name="connsiteY10" fmla="*/ 57323 h 779028"/>
                <a:gd name="connsiteX11" fmla="*/ 173599 w 857736"/>
                <a:gd name="connsiteY11" fmla="*/ 36313 h 779028"/>
                <a:gd name="connsiteX12" fmla="*/ 317144 w 857736"/>
                <a:gd name="connsiteY12" fmla="*/ 6351 h 779028"/>
                <a:gd name="connsiteX13" fmla="*/ 323433 w 857736"/>
                <a:gd name="connsiteY13" fmla="*/ 3415 h 779028"/>
                <a:gd name="connsiteX14" fmla="*/ 327389 w 857736"/>
                <a:gd name="connsiteY14" fmla="*/ 0 h 779028"/>
                <a:gd name="connsiteX15" fmla="*/ 509538 w 857736"/>
                <a:gd name="connsiteY15" fmla="*/ 0 h 779028"/>
                <a:gd name="connsiteX16" fmla="*/ 509538 w 857736"/>
                <a:gd name="connsiteY16" fmla="*/ 0 h 779028"/>
                <a:gd name="connsiteX17" fmla="*/ 513494 w 857736"/>
                <a:gd name="connsiteY17" fmla="*/ 3415 h 779028"/>
                <a:gd name="connsiteX18" fmla="*/ 519783 w 857736"/>
                <a:gd name="connsiteY18" fmla="*/ 6351 h 779028"/>
                <a:gd name="connsiteX19" fmla="*/ 659580 w 857736"/>
                <a:gd name="connsiteY19" fmla="*/ 36313 h 779028"/>
                <a:gd name="connsiteX20" fmla="*/ 699580 w 857736"/>
                <a:gd name="connsiteY20" fmla="*/ 57323 h 779028"/>
                <a:gd name="connsiteX21" fmla="*/ 727919 w 857736"/>
                <a:gd name="connsiteY21" fmla="*/ 91720 h 779028"/>
                <a:gd name="connsiteX22" fmla="*/ 728001 w 857736"/>
                <a:gd name="connsiteY22" fmla="*/ 91700 h 779028"/>
                <a:gd name="connsiteX23" fmla="*/ 729543 w 857736"/>
                <a:gd name="connsiteY23" fmla="*/ 94719 h 779028"/>
                <a:gd name="connsiteX24" fmla="*/ 731354 w 857736"/>
                <a:gd name="connsiteY24" fmla="*/ 98383 h 779028"/>
                <a:gd name="connsiteX25" fmla="*/ 856160 w 857736"/>
                <a:gd name="connsiteY25" fmla="*/ 475093 h 779028"/>
                <a:gd name="connsiteX26" fmla="*/ 798067 w 857736"/>
                <a:gd name="connsiteY26" fmla="*/ 528334 h 779028"/>
                <a:gd name="connsiteX27" fmla="*/ 548746 w 857736"/>
                <a:gd name="connsiteY27" fmla="*/ 472823 h 779028"/>
                <a:gd name="connsiteX28" fmla="*/ 541542 w 857736"/>
                <a:gd name="connsiteY28" fmla="*/ 465410 h 779028"/>
                <a:gd name="connsiteX29" fmla="*/ 560907 w 857736"/>
                <a:gd name="connsiteY29" fmla="*/ 351660 h 779028"/>
                <a:gd name="connsiteX30" fmla="*/ 577855 w 857736"/>
                <a:gd name="connsiteY30" fmla="*/ 353993 h 779028"/>
                <a:gd name="connsiteX31" fmla="*/ 590056 w 857736"/>
                <a:gd name="connsiteY31" fmla="*/ 355679 h 779028"/>
                <a:gd name="connsiteX32" fmla="*/ 684338 w 857736"/>
                <a:gd name="connsiteY32" fmla="*/ 368609 h 779028"/>
                <a:gd name="connsiteX33" fmla="*/ 618999 w 857736"/>
                <a:gd name="connsiteY33" fmla="*/ 266957 h 779028"/>
                <a:gd name="connsiteX34" fmla="*/ 652877 w 857736"/>
                <a:gd name="connsiteY34" fmla="*/ 666278 h 779028"/>
                <a:gd name="connsiteX35" fmla="*/ 545810 w 857736"/>
                <a:gd name="connsiteY35" fmla="*/ 667861 h 77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7736" h="779028">
                  <a:moveTo>
                    <a:pt x="545810" y="667861"/>
                  </a:moveTo>
                  <a:lnTo>
                    <a:pt x="289118" y="667861"/>
                  </a:lnTo>
                  <a:cubicBezTo>
                    <a:pt x="302132" y="694846"/>
                    <a:pt x="310898" y="750670"/>
                    <a:pt x="310898" y="750670"/>
                  </a:cubicBezTo>
                  <a:lnTo>
                    <a:pt x="210870" y="779029"/>
                  </a:lnTo>
                  <a:cubicBezTo>
                    <a:pt x="210870" y="779029"/>
                    <a:pt x="173349" y="758957"/>
                    <a:pt x="119566" y="694409"/>
                  </a:cubicBezTo>
                  <a:cubicBezTo>
                    <a:pt x="65762" y="629861"/>
                    <a:pt x="16290" y="506742"/>
                    <a:pt x="1839" y="431158"/>
                  </a:cubicBezTo>
                  <a:cubicBezTo>
                    <a:pt x="-12632" y="355471"/>
                    <a:pt x="62015" y="185502"/>
                    <a:pt x="95788" y="113958"/>
                  </a:cubicBezTo>
                  <a:cubicBezTo>
                    <a:pt x="99349" y="102402"/>
                    <a:pt x="104679" y="91471"/>
                    <a:pt x="111508" y="81559"/>
                  </a:cubicBezTo>
                  <a:cubicBezTo>
                    <a:pt x="111571" y="81435"/>
                    <a:pt x="111675" y="81205"/>
                    <a:pt x="111675" y="81205"/>
                  </a:cubicBezTo>
                  <a:cubicBezTo>
                    <a:pt x="111675" y="81205"/>
                    <a:pt x="111717" y="81226"/>
                    <a:pt x="111717" y="81226"/>
                  </a:cubicBezTo>
                  <a:cubicBezTo>
                    <a:pt x="117879" y="72356"/>
                    <a:pt x="125188" y="64256"/>
                    <a:pt x="133579" y="57323"/>
                  </a:cubicBezTo>
                  <a:cubicBezTo>
                    <a:pt x="147010" y="46287"/>
                    <a:pt x="160585" y="39187"/>
                    <a:pt x="173599" y="36313"/>
                  </a:cubicBezTo>
                  <a:lnTo>
                    <a:pt x="317144" y="6351"/>
                  </a:lnTo>
                  <a:cubicBezTo>
                    <a:pt x="319394" y="5705"/>
                    <a:pt x="321496" y="4727"/>
                    <a:pt x="323433" y="3415"/>
                  </a:cubicBezTo>
                  <a:lnTo>
                    <a:pt x="327389" y="0"/>
                  </a:lnTo>
                  <a:cubicBezTo>
                    <a:pt x="382525" y="36813"/>
                    <a:pt x="454403" y="36813"/>
                    <a:pt x="509538" y="0"/>
                  </a:cubicBezTo>
                  <a:lnTo>
                    <a:pt x="509538" y="0"/>
                  </a:lnTo>
                  <a:lnTo>
                    <a:pt x="513494" y="3415"/>
                  </a:lnTo>
                  <a:cubicBezTo>
                    <a:pt x="515431" y="4727"/>
                    <a:pt x="517555" y="5705"/>
                    <a:pt x="519783" y="6351"/>
                  </a:cubicBezTo>
                  <a:lnTo>
                    <a:pt x="659580" y="36313"/>
                  </a:lnTo>
                  <a:cubicBezTo>
                    <a:pt x="672594" y="39187"/>
                    <a:pt x="686171" y="46287"/>
                    <a:pt x="699580" y="57323"/>
                  </a:cubicBezTo>
                  <a:cubicBezTo>
                    <a:pt x="711198" y="66922"/>
                    <a:pt x="720734" y="78665"/>
                    <a:pt x="727919" y="91720"/>
                  </a:cubicBezTo>
                  <a:cubicBezTo>
                    <a:pt x="727939" y="91720"/>
                    <a:pt x="728001" y="91700"/>
                    <a:pt x="728001" y="91700"/>
                  </a:cubicBezTo>
                  <a:cubicBezTo>
                    <a:pt x="728001" y="91700"/>
                    <a:pt x="728564" y="92761"/>
                    <a:pt x="729543" y="94719"/>
                  </a:cubicBezTo>
                  <a:cubicBezTo>
                    <a:pt x="730167" y="95926"/>
                    <a:pt x="730770" y="97155"/>
                    <a:pt x="731354" y="98383"/>
                  </a:cubicBezTo>
                  <a:cubicBezTo>
                    <a:pt x="750926" y="137862"/>
                    <a:pt x="872922" y="387432"/>
                    <a:pt x="856160" y="475093"/>
                  </a:cubicBezTo>
                  <a:cubicBezTo>
                    <a:pt x="856160" y="475093"/>
                    <a:pt x="843105" y="520817"/>
                    <a:pt x="798067" y="528334"/>
                  </a:cubicBezTo>
                  <a:cubicBezTo>
                    <a:pt x="755965" y="535351"/>
                    <a:pt x="621081" y="542368"/>
                    <a:pt x="548746" y="472823"/>
                  </a:cubicBezTo>
                  <a:cubicBezTo>
                    <a:pt x="546269" y="470449"/>
                    <a:pt x="543874" y="467971"/>
                    <a:pt x="541542" y="465410"/>
                  </a:cubicBezTo>
                  <a:cubicBezTo>
                    <a:pt x="471373" y="387974"/>
                    <a:pt x="560907" y="351660"/>
                    <a:pt x="560907" y="351660"/>
                  </a:cubicBezTo>
                  <a:lnTo>
                    <a:pt x="577855" y="353993"/>
                  </a:lnTo>
                  <a:lnTo>
                    <a:pt x="590056" y="355679"/>
                  </a:lnTo>
                  <a:lnTo>
                    <a:pt x="684338" y="368609"/>
                  </a:lnTo>
                  <a:lnTo>
                    <a:pt x="618999" y="266957"/>
                  </a:lnTo>
                  <a:cubicBezTo>
                    <a:pt x="618999" y="266957"/>
                    <a:pt x="694957" y="654785"/>
                    <a:pt x="652877" y="666278"/>
                  </a:cubicBezTo>
                  <a:cubicBezTo>
                    <a:pt x="626246" y="673525"/>
                    <a:pt x="545810" y="667861"/>
                    <a:pt x="545810" y="667861"/>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60" name="Free-form: Shape 1200">
              <a:extLst>
                <a:ext uri="{FF2B5EF4-FFF2-40B4-BE49-F238E27FC236}">
                  <a16:creationId xmlns:a16="http://schemas.microsoft.com/office/drawing/2014/main" id="{D05C299C-C1BF-5DCA-FAFD-6503C03BC2AE}"/>
                </a:ext>
              </a:extLst>
            </p:cNvPr>
            <p:cNvSpPr/>
            <p:nvPr/>
          </p:nvSpPr>
          <p:spPr>
            <a:xfrm>
              <a:off x="9205988" y="4124842"/>
              <a:ext cx="241095" cy="1049442"/>
            </a:xfrm>
            <a:custGeom>
              <a:avLst/>
              <a:gdLst>
                <a:gd name="connsiteX0" fmla="*/ 0 w 241095"/>
                <a:gd name="connsiteY0" fmla="*/ 0 h 1049442"/>
                <a:gd name="connsiteX1" fmla="*/ 167345 w 241095"/>
                <a:gd name="connsiteY1" fmla="*/ 757291 h 1049442"/>
                <a:gd name="connsiteX2" fmla="*/ 241096 w 241095"/>
                <a:gd name="connsiteY2" fmla="*/ 1049442 h 1049442"/>
              </a:gdLst>
              <a:ahLst/>
              <a:cxnLst>
                <a:cxn ang="0">
                  <a:pos x="connsiteX0" y="connsiteY0"/>
                </a:cxn>
                <a:cxn ang="0">
                  <a:pos x="connsiteX1" y="connsiteY1"/>
                </a:cxn>
                <a:cxn ang="0">
                  <a:pos x="connsiteX2" y="connsiteY2"/>
                </a:cxn>
              </a:cxnLst>
              <a:rect l="l" t="t" r="r" b="b"/>
              <a:pathLst>
                <a:path w="241095" h="1049442">
                  <a:moveTo>
                    <a:pt x="0" y="0"/>
                  </a:moveTo>
                  <a:cubicBezTo>
                    <a:pt x="0" y="0"/>
                    <a:pt x="254214" y="395324"/>
                    <a:pt x="167345" y="757291"/>
                  </a:cubicBezTo>
                  <a:cubicBezTo>
                    <a:pt x="133301" y="899109"/>
                    <a:pt x="241096" y="1049442"/>
                    <a:pt x="241096" y="1049442"/>
                  </a:cubicBezTo>
                </a:path>
              </a:pathLst>
            </a:custGeom>
            <a:no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61" name="Free-form: Shape 1201">
              <a:extLst>
                <a:ext uri="{FF2B5EF4-FFF2-40B4-BE49-F238E27FC236}">
                  <a16:creationId xmlns:a16="http://schemas.microsoft.com/office/drawing/2014/main" id="{86FF06CF-6C1E-F949-6242-B0A253D6646C}"/>
                </a:ext>
              </a:extLst>
            </p:cNvPr>
            <p:cNvSpPr/>
            <p:nvPr/>
          </p:nvSpPr>
          <p:spPr>
            <a:xfrm>
              <a:off x="9521522" y="5180302"/>
              <a:ext cx="18214" cy="17323"/>
            </a:xfrm>
            <a:custGeom>
              <a:avLst/>
              <a:gdLst>
                <a:gd name="connsiteX0" fmla="*/ 7371 w 18214"/>
                <a:gd name="connsiteY0" fmla="*/ 17324 h 17323"/>
                <a:gd name="connsiteX1" fmla="*/ 18177 w 18214"/>
                <a:gd name="connsiteY1" fmla="*/ 7849 h 17323"/>
                <a:gd name="connsiteX2" fmla="*/ 0 w 18214"/>
                <a:gd name="connsiteY2" fmla="*/ 0 h 17323"/>
              </a:gdLst>
              <a:ahLst/>
              <a:cxnLst>
                <a:cxn ang="0">
                  <a:pos x="connsiteX0" y="connsiteY0"/>
                </a:cxn>
                <a:cxn ang="0">
                  <a:pos x="connsiteX1" y="connsiteY1"/>
                </a:cxn>
                <a:cxn ang="0">
                  <a:pos x="connsiteX2" y="connsiteY2"/>
                </a:cxn>
              </a:cxnLst>
              <a:rect l="l" t="t" r="r" b="b"/>
              <a:pathLst>
                <a:path w="18214" h="17323">
                  <a:moveTo>
                    <a:pt x="7371" y="17324"/>
                  </a:moveTo>
                  <a:cubicBezTo>
                    <a:pt x="7371" y="17324"/>
                    <a:pt x="17199" y="13722"/>
                    <a:pt x="18177" y="7849"/>
                  </a:cubicBezTo>
                  <a:cubicBezTo>
                    <a:pt x="19177" y="1957"/>
                    <a:pt x="0" y="0"/>
                    <a:pt x="0" y="0"/>
                  </a:cubicBezTo>
                </a:path>
              </a:pathLst>
            </a:custGeom>
            <a:grpFill/>
            <a:ln w="23523"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62" name="Free-form: Shape 1202">
              <a:extLst>
                <a:ext uri="{FF2B5EF4-FFF2-40B4-BE49-F238E27FC236}">
                  <a16:creationId xmlns:a16="http://schemas.microsoft.com/office/drawing/2014/main" id="{197C9BCC-0059-0F38-4895-3E92A960EAF3}"/>
                </a:ext>
              </a:extLst>
            </p:cNvPr>
            <p:cNvSpPr/>
            <p:nvPr/>
          </p:nvSpPr>
          <p:spPr>
            <a:xfrm>
              <a:off x="9398678" y="5180302"/>
              <a:ext cx="18235" cy="17323"/>
            </a:xfrm>
            <a:custGeom>
              <a:avLst/>
              <a:gdLst>
                <a:gd name="connsiteX0" fmla="*/ 10864 w 18235"/>
                <a:gd name="connsiteY0" fmla="*/ 17324 h 17323"/>
                <a:gd name="connsiteX1" fmla="*/ 36 w 18235"/>
                <a:gd name="connsiteY1" fmla="*/ 7849 h 17323"/>
                <a:gd name="connsiteX2" fmla="*/ 18235 w 18235"/>
                <a:gd name="connsiteY2" fmla="*/ 0 h 17323"/>
              </a:gdLst>
              <a:ahLst/>
              <a:cxnLst>
                <a:cxn ang="0">
                  <a:pos x="connsiteX0" y="connsiteY0"/>
                </a:cxn>
                <a:cxn ang="0">
                  <a:pos x="connsiteX1" y="connsiteY1"/>
                </a:cxn>
                <a:cxn ang="0">
                  <a:pos x="connsiteX2" y="connsiteY2"/>
                </a:cxn>
              </a:cxnLst>
              <a:rect l="l" t="t" r="r" b="b"/>
              <a:pathLst>
                <a:path w="18235" h="17323">
                  <a:moveTo>
                    <a:pt x="10864" y="17324"/>
                  </a:moveTo>
                  <a:cubicBezTo>
                    <a:pt x="10864" y="17324"/>
                    <a:pt x="1036" y="13722"/>
                    <a:pt x="36" y="7849"/>
                  </a:cubicBezTo>
                  <a:cubicBezTo>
                    <a:pt x="-942" y="1957"/>
                    <a:pt x="18235" y="0"/>
                    <a:pt x="18235" y="0"/>
                  </a:cubicBezTo>
                </a:path>
              </a:pathLst>
            </a:custGeom>
            <a:grpFill/>
            <a:ln w="23523"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63" name="Free-form: Shape 1203">
              <a:extLst>
                <a:ext uri="{FF2B5EF4-FFF2-40B4-BE49-F238E27FC236}">
                  <a16:creationId xmlns:a16="http://schemas.microsoft.com/office/drawing/2014/main" id="{A8B61DA2-FC94-1DD0-7B72-6167FAA33A49}"/>
                </a:ext>
              </a:extLst>
            </p:cNvPr>
            <p:cNvSpPr/>
            <p:nvPr/>
          </p:nvSpPr>
          <p:spPr>
            <a:xfrm>
              <a:off x="9274978" y="5018104"/>
              <a:ext cx="342006" cy="576448"/>
            </a:xfrm>
            <a:custGeom>
              <a:avLst/>
              <a:gdLst>
                <a:gd name="connsiteX0" fmla="*/ 257121 w 342006"/>
                <a:gd name="connsiteY0" fmla="*/ 159158 h 576448"/>
                <a:gd name="connsiteX1" fmla="*/ 269489 w 342006"/>
                <a:gd name="connsiteY1" fmla="*/ 148539 h 576448"/>
                <a:gd name="connsiteX2" fmla="*/ 277464 w 342006"/>
                <a:gd name="connsiteY2" fmla="*/ 190099 h 576448"/>
                <a:gd name="connsiteX3" fmla="*/ 297786 w 342006"/>
                <a:gd name="connsiteY3" fmla="*/ 202467 h 576448"/>
                <a:gd name="connsiteX4" fmla="*/ 336681 w 342006"/>
                <a:gd name="connsiteY4" fmla="*/ 144125 h 576448"/>
                <a:gd name="connsiteX5" fmla="*/ 335807 w 342006"/>
                <a:gd name="connsiteY5" fmla="*/ 95485 h 576448"/>
                <a:gd name="connsiteX6" fmla="*/ 297786 w 342006"/>
                <a:gd name="connsiteY6" fmla="*/ 59255 h 576448"/>
                <a:gd name="connsiteX7" fmla="*/ 272154 w 342006"/>
                <a:gd name="connsiteY7" fmla="*/ 41556 h 576448"/>
                <a:gd name="connsiteX8" fmla="*/ 197884 w 342006"/>
                <a:gd name="connsiteY8" fmla="*/ 17 h 576448"/>
                <a:gd name="connsiteX9" fmla="*/ 118323 w 342006"/>
                <a:gd name="connsiteY9" fmla="*/ 38037 h 576448"/>
                <a:gd name="connsiteX10" fmla="*/ 59959 w 342006"/>
                <a:gd name="connsiteY10" fmla="*/ 75163 h 576448"/>
                <a:gd name="connsiteX11" fmla="*/ 46695 w 342006"/>
                <a:gd name="connsiteY11" fmla="*/ 127321 h 576448"/>
                <a:gd name="connsiteX12" fmla="*/ 72348 w 342006"/>
                <a:gd name="connsiteY12" fmla="*/ 179480 h 576448"/>
                <a:gd name="connsiteX13" fmla="*/ 92670 w 342006"/>
                <a:gd name="connsiteY13" fmla="*/ 206007 h 576448"/>
                <a:gd name="connsiteX14" fmla="*/ 112285 w 342006"/>
                <a:gd name="connsiteY14" fmla="*/ 187559 h 576448"/>
                <a:gd name="connsiteX15" fmla="*/ 116261 w 342006"/>
                <a:gd name="connsiteY15" fmla="*/ 159679 h 576448"/>
                <a:gd name="connsiteX16" fmla="*/ 113888 w 342006"/>
                <a:gd name="connsiteY16" fmla="*/ 140585 h 576448"/>
                <a:gd name="connsiteX17" fmla="*/ 128922 w 342006"/>
                <a:gd name="connsiteY17" fmla="*/ 164447 h 576448"/>
                <a:gd name="connsiteX18" fmla="*/ 130213 w 342006"/>
                <a:gd name="connsiteY18" fmla="*/ 188413 h 576448"/>
                <a:gd name="connsiteX19" fmla="*/ 114783 w 342006"/>
                <a:gd name="connsiteY19" fmla="*/ 223685 h 576448"/>
                <a:gd name="connsiteX20" fmla="*/ 105060 w 342006"/>
                <a:gd name="connsiteY20" fmla="*/ 244028 h 576448"/>
                <a:gd name="connsiteX21" fmla="*/ 63499 w 342006"/>
                <a:gd name="connsiteY21" fmla="*/ 220145 h 576448"/>
                <a:gd name="connsiteX22" fmla="*/ 39637 w 342006"/>
                <a:gd name="connsiteY22" fmla="*/ 168882 h 576448"/>
                <a:gd name="connsiteX23" fmla="*/ 32558 w 342006"/>
                <a:gd name="connsiteY23" fmla="*/ 104334 h 576448"/>
                <a:gd name="connsiteX24" fmla="*/ 26374 w 342006"/>
                <a:gd name="connsiteY24" fmla="*/ 96380 h 576448"/>
                <a:gd name="connsiteX25" fmla="*/ 2491 w 342006"/>
                <a:gd name="connsiteY25" fmla="*/ 161802 h 576448"/>
                <a:gd name="connsiteX26" fmla="*/ 37868 w 342006"/>
                <a:gd name="connsiteY26" fmla="*/ 262580 h 576448"/>
                <a:gd name="connsiteX27" fmla="*/ 89151 w 342006"/>
                <a:gd name="connsiteY27" fmla="*/ 291772 h 576448"/>
                <a:gd name="connsiteX28" fmla="*/ 86486 w 342006"/>
                <a:gd name="connsiteY28" fmla="*/ 373103 h 576448"/>
                <a:gd name="connsiteX29" fmla="*/ 94357 w 342006"/>
                <a:gd name="connsiteY29" fmla="*/ 411457 h 576448"/>
                <a:gd name="connsiteX30" fmla="*/ 105934 w 342006"/>
                <a:gd name="connsiteY30" fmla="*/ 465052 h 576448"/>
                <a:gd name="connsiteX31" fmla="*/ 109724 w 342006"/>
                <a:gd name="connsiteY31" fmla="*/ 520979 h 576448"/>
                <a:gd name="connsiteX32" fmla="*/ 99750 w 342006"/>
                <a:gd name="connsiteY32" fmla="*/ 550817 h 576448"/>
                <a:gd name="connsiteX33" fmla="*/ 90027 w 342006"/>
                <a:gd name="connsiteY33" fmla="*/ 568495 h 576448"/>
                <a:gd name="connsiteX34" fmla="*/ 114783 w 342006"/>
                <a:gd name="connsiteY34" fmla="*/ 576449 h 576448"/>
                <a:gd name="connsiteX35" fmla="*/ 138645 w 342006"/>
                <a:gd name="connsiteY35" fmla="*/ 573784 h 576448"/>
                <a:gd name="connsiteX36" fmla="*/ 146599 w 342006"/>
                <a:gd name="connsiteY36" fmla="*/ 553461 h 576448"/>
                <a:gd name="connsiteX37" fmla="*/ 155803 w 342006"/>
                <a:gd name="connsiteY37" fmla="*/ 471486 h 576448"/>
                <a:gd name="connsiteX38" fmla="*/ 161632 w 342006"/>
                <a:gd name="connsiteY38" fmla="*/ 425262 h 576448"/>
                <a:gd name="connsiteX39" fmla="*/ 189950 w 342006"/>
                <a:gd name="connsiteY39" fmla="*/ 429676 h 576448"/>
                <a:gd name="connsiteX40" fmla="*/ 219996 w 342006"/>
                <a:gd name="connsiteY40" fmla="*/ 423491 h 576448"/>
                <a:gd name="connsiteX41" fmla="*/ 228637 w 342006"/>
                <a:gd name="connsiteY41" fmla="*/ 497659 h 576448"/>
                <a:gd name="connsiteX42" fmla="*/ 235904 w 342006"/>
                <a:gd name="connsiteY42" fmla="*/ 550817 h 576448"/>
                <a:gd name="connsiteX43" fmla="*/ 242088 w 342006"/>
                <a:gd name="connsiteY43" fmla="*/ 572034 h 576448"/>
                <a:gd name="connsiteX44" fmla="*/ 273029 w 342006"/>
                <a:gd name="connsiteY44" fmla="*/ 573784 h 576448"/>
                <a:gd name="connsiteX45" fmla="*/ 289832 w 342006"/>
                <a:gd name="connsiteY45" fmla="*/ 567600 h 576448"/>
                <a:gd name="connsiteX46" fmla="*/ 285418 w 342006"/>
                <a:gd name="connsiteY46" fmla="*/ 547277 h 576448"/>
                <a:gd name="connsiteX47" fmla="*/ 277548 w 342006"/>
                <a:gd name="connsiteY47" fmla="*/ 484729 h 576448"/>
                <a:gd name="connsiteX48" fmla="*/ 285418 w 342006"/>
                <a:gd name="connsiteY48" fmla="*/ 422617 h 576448"/>
                <a:gd name="connsiteX49" fmla="*/ 301326 w 342006"/>
                <a:gd name="connsiteY49" fmla="*/ 315634 h 576448"/>
                <a:gd name="connsiteX50" fmla="*/ 282753 w 342006"/>
                <a:gd name="connsiteY50" fmla="*/ 239614 h 576448"/>
                <a:gd name="connsiteX51" fmla="*/ 264492 w 342006"/>
                <a:gd name="connsiteY51" fmla="*/ 213732 h 576448"/>
                <a:gd name="connsiteX52" fmla="*/ 257121 w 342006"/>
                <a:gd name="connsiteY52" fmla="*/ 159158 h 57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006" h="576448">
                  <a:moveTo>
                    <a:pt x="257121" y="159158"/>
                  </a:moveTo>
                  <a:cubicBezTo>
                    <a:pt x="257454" y="155202"/>
                    <a:pt x="269489" y="148539"/>
                    <a:pt x="269489" y="148539"/>
                  </a:cubicBezTo>
                  <a:cubicBezTo>
                    <a:pt x="269489" y="148539"/>
                    <a:pt x="269718" y="177169"/>
                    <a:pt x="277464" y="190099"/>
                  </a:cubicBezTo>
                  <a:cubicBezTo>
                    <a:pt x="285814" y="204071"/>
                    <a:pt x="290915" y="206382"/>
                    <a:pt x="297786" y="202467"/>
                  </a:cubicBezTo>
                  <a:cubicBezTo>
                    <a:pt x="311987" y="194389"/>
                    <a:pt x="332268" y="162677"/>
                    <a:pt x="336681" y="144125"/>
                  </a:cubicBezTo>
                  <a:cubicBezTo>
                    <a:pt x="341117" y="125551"/>
                    <a:pt x="346426" y="108748"/>
                    <a:pt x="335807" y="95485"/>
                  </a:cubicBezTo>
                  <a:cubicBezTo>
                    <a:pt x="325188" y="82242"/>
                    <a:pt x="310176" y="68083"/>
                    <a:pt x="297786" y="59255"/>
                  </a:cubicBezTo>
                  <a:cubicBezTo>
                    <a:pt x="285418" y="50405"/>
                    <a:pt x="275695" y="48636"/>
                    <a:pt x="272154" y="41556"/>
                  </a:cubicBezTo>
                  <a:cubicBezTo>
                    <a:pt x="268615" y="34498"/>
                    <a:pt x="242088" y="-879"/>
                    <a:pt x="197884" y="17"/>
                  </a:cubicBezTo>
                  <a:cubicBezTo>
                    <a:pt x="153678" y="891"/>
                    <a:pt x="125382" y="32727"/>
                    <a:pt x="118323" y="38037"/>
                  </a:cubicBezTo>
                  <a:cubicBezTo>
                    <a:pt x="111244" y="43326"/>
                    <a:pt x="74160" y="60108"/>
                    <a:pt x="59959" y="75163"/>
                  </a:cubicBezTo>
                  <a:cubicBezTo>
                    <a:pt x="51797" y="83804"/>
                    <a:pt x="42302" y="109623"/>
                    <a:pt x="46695" y="127321"/>
                  </a:cubicBezTo>
                  <a:cubicBezTo>
                    <a:pt x="49611" y="138982"/>
                    <a:pt x="65519" y="167487"/>
                    <a:pt x="72348" y="179480"/>
                  </a:cubicBezTo>
                  <a:cubicBezTo>
                    <a:pt x="79845" y="192681"/>
                    <a:pt x="79282" y="205778"/>
                    <a:pt x="92670" y="206007"/>
                  </a:cubicBezTo>
                  <a:cubicBezTo>
                    <a:pt x="103019" y="206195"/>
                    <a:pt x="108308" y="202488"/>
                    <a:pt x="112285" y="187559"/>
                  </a:cubicBezTo>
                  <a:cubicBezTo>
                    <a:pt x="116824" y="170506"/>
                    <a:pt x="116261" y="172068"/>
                    <a:pt x="116261" y="159679"/>
                  </a:cubicBezTo>
                  <a:cubicBezTo>
                    <a:pt x="116261" y="147311"/>
                    <a:pt x="113888" y="140585"/>
                    <a:pt x="113888" y="140585"/>
                  </a:cubicBezTo>
                  <a:cubicBezTo>
                    <a:pt x="113888" y="140585"/>
                    <a:pt x="126443" y="157826"/>
                    <a:pt x="128922" y="164447"/>
                  </a:cubicBezTo>
                  <a:cubicBezTo>
                    <a:pt x="131628" y="171631"/>
                    <a:pt x="132232" y="182854"/>
                    <a:pt x="130213" y="188413"/>
                  </a:cubicBezTo>
                  <a:cubicBezTo>
                    <a:pt x="126339" y="199095"/>
                    <a:pt x="122738" y="208651"/>
                    <a:pt x="114783" y="223685"/>
                  </a:cubicBezTo>
                  <a:cubicBezTo>
                    <a:pt x="106829" y="238718"/>
                    <a:pt x="105060" y="244028"/>
                    <a:pt x="105060" y="244028"/>
                  </a:cubicBezTo>
                  <a:cubicBezTo>
                    <a:pt x="105060" y="244028"/>
                    <a:pt x="81281" y="237635"/>
                    <a:pt x="63499" y="220145"/>
                  </a:cubicBezTo>
                  <a:cubicBezTo>
                    <a:pt x="53025" y="209838"/>
                    <a:pt x="41927" y="181042"/>
                    <a:pt x="39637" y="168882"/>
                  </a:cubicBezTo>
                  <a:cubicBezTo>
                    <a:pt x="34620" y="142334"/>
                    <a:pt x="32933" y="111455"/>
                    <a:pt x="32558" y="104334"/>
                  </a:cubicBezTo>
                  <a:cubicBezTo>
                    <a:pt x="32057" y="94548"/>
                    <a:pt x="30788" y="91070"/>
                    <a:pt x="26374" y="96380"/>
                  </a:cubicBezTo>
                  <a:cubicBezTo>
                    <a:pt x="21959" y="101690"/>
                    <a:pt x="4865" y="148622"/>
                    <a:pt x="2491" y="161802"/>
                  </a:cubicBezTo>
                  <a:cubicBezTo>
                    <a:pt x="-3797" y="196950"/>
                    <a:pt x="-278" y="235616"/>
                    <a:pt x="37868" y="262580"/>
                  </a:cubicBezTo>
                  <a:cubicBezTo>
                    <a:pt x="77013" y="290273"/>
                    <a:pt x="89151" y="291772"/>
                    <a:pt x="89151" y="291772"/>
                  </a:cubicBezTo>
                  <a:cubicBezTo>
                    <a:pt x="89151" y="291772"/>
                    <a:pt x="85361" y="355363"/>
                    <a:pt x="86486" y="373103"/>
                  </a:cubicBezTo>
                  <a:cubicBezTo>
                    <a:pt x="87819" y="394112"/>
                    <a:pt x="91567" y="404377"/>
                    <a:pt x="94357" y="411457"/>
                  </a:cubicBezTo>
                  <a:cubicBezTo>
                    <a:pt x="98625" y="422263"/>
                    <a:pt x="104393" y="453350"/>
                    <a:pt x="105934" y="465052"/>
                  </a:cubicBezTo>
                  <a:cubicBezTo>
                    <a:pt x="108579" y="485145"/>
                    <a:pt x="111431" y="507049"/>
                    <a:pt x="109724" y="520979"/>
                  </a:cubicBezTo>
                  <a:cubicBezTo>
                    <a:pt x="108599" y="530141"/>
                    <a:pt x="105934" y="543738"/>
                    <a:pt x="99750" y="550817"/>
                  </a:cubicBezTo>
                  <a:cubicBezTo>
                    <a:pt x="93566" y="557876"/>
                    <a:pt x="88256" y="564955"/>
                    <a:pt x="90027" y="568495"/>
                  </a:cubicBezTo>
                  <a:cubicBezTo>
                    <a:pt x="91796" y="572034"/>
                    <a:pt x="103289" y="576449"/>
                    <a:pt x="114783" y="576449"/>
                  </a:cubicBezTo>
                  <a:cubicBezTo>
                    <a:pt x="126277" y="576449"/>
                    <a:pt x="131587" y="576449"/>
                    <a:pt x="138645" y="573784"/>
                  </a:cubicBezTo>
                  <a:cubicBezTo>
                    <a:pt x="145725" y="571139"/>
                    <a:pt x="146599" y="558771"/>
                    <a:pt x="146599" y="553461"/>
                  </a:cubicBezTo>
                  <a:cubicBezTo>
                    <a:pt x="146599" y="548152"/>
                    <a:pt x="154033" y="483854"/>
                    <a:pt x="155803" y="471486"/>
                  </a:cubicBezTo>
                  <a:cubicBezTo>
                    <a:pt x="157572" y="459118"/>
                    <a:pt x="161632" y="425262"/>
                    <a:pt x="161632" y="425262"/>
                  </a:cubicBezTo>
                  <a:cubicBezTo>
                    <a:pt x="161632" y="425262"/>
                    <a:pt x="175791" y="430550"/>
                    <a:pt x="189950" y="429676"/>
                  </a:cubicBezTo>
                  <a:cubicBezTo>
                    <a:pt x="204088" y="428781"/>
                    <a:pt x="219996" y="423491"/>
                    <a:pt x="219996" y="423491"/>
                  </a:cubicBezTo>
                  <a:cubicBezTo>
                    <a:pt x="219996" y="423491"/>
                    <a:pt x="227763" y="491475"/>
                    <a:pt x="228637" y="497659"/>
                  </a:cubicBezTo>
                  <a:cubicBezTo>
                    <a:pt x="229512" y="503843"/>
                    <a:pt x="235030" y="542843"/>
                    <a:pt x="235904" y="550817"/>
                  </a:cubicBezTo>
                  <a:cubicBezTo>
                    <a:pt x="236779" y="558771"/>
                    <a:pt x="235738" y="569807"/>
                    <a:pt x="242088" y="572034"/>
                  </a:cubicBezTo>
                  <a:cubicBezTo>
                    <a:pt x="248856" y="574387"/>
                    <a:pt x="260474" y="573076"/>
                    <a:pt x="273029" y="573784"/>
                  </a:cubicBezTo>
                  <a:cubicBezTo>
                    <a:pt x="277506" y="573534"/>
                    <a:pt x="288272" y="574304"/>
                    <a:pt x="289832" y="567600"/>
                  </a:cubicBezTo>
                  <a:cubicBezTo>
                    <a:pt x="291686" y="559666"/>
                    <a:pt x="291769" y="555439"/>
                    <a:pt x="285418" y="547277"/>
                  </a:cubicBezTo>
                  <a:cubicBezTo>
                    <a:pt x="277256" y="536783"/>
                    <a:pt x="276674" y="493557"/>
                    <a:pt x="277548" y="484729"/>
                  </a:cubicBezTo>
                  <a:cubicBezTo>
                    <a:pt x="278422" y="475879"/>
                    <a:pt x="283648" y="429676"/>
                    <a:pt x="285418" y="422617"/>
                  </a:cubicBezTo>
                  <a:cubicBezTo>
                    <a:pt x="287189" y="415538"/>
                    <a:pt x="305741" y="346575"/>
                    <a:pt x="301326" y="315634"/>
                  </a:cubicBezTo>
                  <a:cubicBezTo>
                    <a:pt x="296912" y="284693"/>
                    <a:pt x="288667" y="251857"/>
                    <a:pt x="282753" y="239614"/>
                  </a:cubicBezTo>
                  <a:cubicBezTo>
                    <a:pt x="275382" y="224289"/>
                    <a:pt x="267887" y="219209"/>
                    <a:pt x="264492" y="213732"/>
                  </a:cubicBezTo>
                  <a:cubicBezTo>
                    <a:pt x="264492" y="213732"/>
                    <a:pt x="253748" y="199011"/>
                    <a:pt x="257121" y="15915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64" name="Free-form: Shape 1204">
              <a:extLst>
                <a:ext uri="{FF2B5EF4-FFF2-40B4-BE49-F238E27FC236}">
                  <a16:creationId xmlns:a16="http://schemas.microsoft.com/office/drawing/2014/main" id="{1305A4D2-8F8D-3825-A88A-FD00017E2D97}"/>
                </a:ext>
              </a:extLst>
            </p:cNvPr>
            <p:cNvSpPr/>
            <p:nvPr/>
          </p:nvSpPr>
          <p:spPr>
            <a:xfrm>
              <a:off x="9396237" y="5188277"/>
              <a:ext cx="143503" cy="27465"/>
            </a:xfrm>
            <a:custGeom>
              <a:avLst/>
              <a:gdLst>
                <a:gd name="connsiteX0" fmla="*/ 143504 w 143503"/>
                <a:gd name="connsiteY0" fmla="*/ 853 h 27465"/>
                <a:gd name="connsiteX1" fmla="*/ 140963 w 143503"/>
                <a:gd name="connsiteY1" fmla="*/ 3686 h 27465"/>
                <a:gd name="connsiteX2" fmla="*/ 133093 w 143503"/>
                <a:gd name="connsiteY2" fmla="*/ 9641 h 27465"/>
                <a:gd name="connsiteX3" fmla="*/ 10181 w 143503"/>
                <a:gd name="connsiteY3" fmla="*/ 8704 h 27465"/>
                <a:gd name="connsiteX4" fmla="*/ 0 w 143503"/>
                <a:gd name="connsiteY4" fmla="*/ 0 h 27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03" h="27465">
                  <a:moveTo>
                    <a:pt x="143504" y="853"/>
                  </a:moveTo>
                  <a:lnTo>
                    <a:pt x="140963" y="3686"/>
                  </a:lnTo>
                  <a:lnTo>
                    <a:pt x="133093" y="9641"/>
                  </a:lnTo>
                  <a:cubicBezTo>
                    <a:pt x="54615" y="50285"/>
                    <a:pt x="10181" y="8704"/>
                    <a:pt x="10181" y="8704"/>
                  </a:cubicBezTo>
                  <a:lnTo>
                    <a:pt x="0" y="0"/>
                  </a:lnTo>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65" name="Free-form: Shape 1205">
              <a:extLst>
                <a:ext uri="{FF2B5EF4-FFF2-40B4-BE49-F238E27FC236}">
                  <a16:creationId xmlns:a16="http://schemas.microsoft.com/office/drawing/2014/main" id="{C712B690-9D20-213B-A41A-ABFBC03ADBF6}"/>
                </a:ext>
              </a:extLst>
            </p:cNvPr>
            <p:cNvSpPr/>
            <p:nvPr/>
          </p:nvSpPr>
          <p:spPr>
            <a:xfrm>
              <a:off x="8649877" y="3387082"/>
              <a:ext cx="597878" cy="1270583"/>
            </a:xfrm>
            <a:custGeom>
              <a:avLst/>
              <a:gdLst>
                <a:gd name="connsiteX0" fmla="*/ 597878 w 597878"/>
                <a:gd name="connsiteY0" fmla="*/ 678251 h 1270583"/>
                <a:gd name="connsiteX1" fmla="*/ 597878 w 597878"/>
                <a:gd name="connsiteY1" fmla="*/ 753959 h 1270583"/>
                <a:gd name="connsiteX2" fmla="*/ 537246 w 597878"/>
                <a:gd name="connsiteY2" fmla="*/ 770888 h 1270583"/>
                <a:gd name="connsiteX3" fmla="*/ 487898 w 597878"/>
                <a:gd name="connsiteY3" fmla="*/ 754397 h 1270583"/>
                <a:gd name="connsiteX4" fmla="*/ 493540 w 597878"/>
                <a:gd name="connsiteY4" fmla="*/ 855924 h 1270583"/>
                <a:gd name="connsiteX5" fmla="*/ 487898 w 597878"/>
                <a:gd name="connsiteY5" fmla="*/ 1092815 h 1270583"/>
                <a:gd name="connsiteX6" fmla="*/ 501994 w 597878"/>
                <a:gd name="connsiteY6" fmla="*/ 1256391 h 1270583"/>
                <a:gd name="connsiteX7" fmla="*/ 432907 w 597878"/>
                <a:gd name="connsiteY7" fmla="*/ 1270487 h 1270583"/>
                <a:gd name="connsiteX8" fmla="*/ 284843 w 597878"/>
                <a:gd name="connsiteY8" fmla="*/ 1215497 h 1270583"/>
                <a:gd name="connsiteX9" fmla="*/ 107170 w 597878"/>
                <a:gd name="connsiteY9" fmla="*/ 1262033 h 1270583"/>
                <a:gd name="connsiteX10" fmla="*/ 0 w 597878"/>
                <a:gd name="connsiteY10" fmla="*/ 1242294 h 1270583"/>
                <a:gd name="connsiteX11" fmla="*/ 52179 w 597878"/>
                <a:gd name="connsiteY11" fmla="*/ 920784 h 1270583"/>
                <a:gd name="connsiteX12" fmla="*/ 169219 w 597878"/>
                <a:gd name="connsiteY12" fmla="*/ 132552 h 1270583"/>
                <a:gd name="connsiteX13" fmla="*/ 246780 w 597878"/>
                <a:gd name="connsiteY13" fmla="*/ 0 h 1270583"/>
                <a:gd name="connsiteX14" fmla="*/ 331379 w 597878"/>
                <a:gd name="connsiteY14" fmla="*/ 19739 h 1270583"/>
                <a:gd name="connsiteX15" fmla="*/ 392014 w 597878"/>
                <a:gd name="connsiteY15" fmla="*/ 38062 h 1270583"/>
                <a:gd name="connsiteX16" fmla="*/ 434323 w 597878"/>
                <a:gd name="connsiteY16" fmla="*/ 139590 h 1270583"/>
                <a:gd name="connsiteX17" fmla="*/ 489314 w 597878"/>
                <a:gd name="connsiteY17" fmla="*/ 589404 h 1270583"/>
                <a:gd name="connsiteX18" fmla="*/ 597878 w 597878"/>
                <a:gd name="connsiteY18" fmla="*/ 678251 h 127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7878" h="1270583">
                  <a:moveTo>
                    <a:pt x="597878" y="678251"/>
                  </a:moveTo>
                  <a:lnTo>
                    <a:pt x="597878" y="753959"/>
                  </a:lnTo>
                  <a:cubicBezTo>
                    <a:pt x="597878" y="753959"/>
                    <a:pt x="562627" y="770888"/>
                    <a:pt x="537246" y="770888"/>
                  </a:cubicBezTo>
                  <a:cubicBezTo>
                    <a:pt x="511864" y="770888"/>
                    <a:pt x="487898" y="754397"/>
                    <a:pt x="487898" y="754397"/>
                  </a:cubicBezTo>
                  <a:cubicBezTo>
                    <a:pt x="487898" y="754397"/>
                    <a:pt x="493540" y="831958"/>
                    <a:pt x="493540" y="855924"/>
                  </a:cubicBezTo>
                  <a:cubicBezTo>
                    <a:pt x="493540" y="879890"/>
                    <a:pt x="469574" y="1035013"/>
                    <a:pt x="487898" y="1092815"/>
                  </a:cubicBezTo>
                  <a:cubicBezTo>
                    <a:pt x="506221" y="1150637"/>
                    <a:pt x="501994" y="1256391"/>
                    <a:pt x="501994" y="1256391"/>
                  </a:cubicBezTo>
                  <a:cubicBezTo>
                    <a:pt x="501994" y="1256391"/>
                    <a:pt x="493540" y="1267677"/>
                    <a:pt x="432907" y="1270487"/>
                  </a:cubicBezTo>
                  <a:cubicBezTo>
                    <a:pt x="372275" y="1273319"/>
                    <a:pt x="325737" y="1212686"/>
                    <a:pt x="284843" y="1215497"/>
                  </a:cubicBezTo>
                  <a:cubicBezTo>
                    <a:pt x="243949" y="1218328"/>
                    <a:pt x="133968" y="1257806"/>
                    <a:pt x="107170" y="1262033"/>
                  </a:cubicBezTo>
                  <a:cubicBezTo>
                    <a:pt x="80372" y="1266260"/>
                    <a:pt x="0" y="1242294"/>
                    <a:pt x="0" y="1242294"/>
                  </a:cubicBezTo>
                  <a:cubicBezTo>
                    <a:pt x="0" y="1242294"/>
                    <a:pt x="38083" y="968737"/>
                    <a:pt x="52179" y="920784"/>
                  </a:cubicBezTo>
                  <a:cubicBezTo>
                    <a:pt x="66276" y="872852"/>
                    <a:pt x="159142" y="173238"/>
                    <a:pt x="169219" y="132552"/>
                  </a:cubicBezTo>
                  <a:cubicBezTo>
                    <a:pt x="190332" y="47307"/>
                    <a:pt x="231268" y="0"/>
                    <a:pt x="246780" y="0"/>
                  </a:cubicBezTo>
                  <a:cubicBezTo>
                    <a:pt x="262293" y="0"/>
                    <a:pt x="307413" y="14096"/>
                    <a:pt x="331379" y="19739"/>
                  </a:cubicBezTo>
                  <a:cubicBezTo>
                    <a:pt x="355345" y="25382"/>
                    <a:pt x="392014" y="38062"/>
                    <a:pt x="392014" y="38062"/>
                  </a:cubicBezTo>
                  <a:cubicBezTo>
                    <a:pt x="392014" y="38062"/>
                    <a:pt x="424454" y="52159"/>
                    <a:pt x="434323" y="139590"/>
                  </a:cubicBezTo>
                  <a:cubicBezTo>
                    <a:pt x="444193" y="227021"/>
                    <a:pt x="492125" y="573892"/>
                    <a:pt x="489314" y="589404"/>
                  </a:cubicBezTo>
                  <a:cubicBezTo>
                    <a:pt x="486482" y="604917"/>
                    <a:pt x="575328" y="668382"/>
                    <a:pt x="597878" y="678251"/>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266" name="Graphic 4">
              <a:extLst>
                <a:ext uri="{FF2B5EF4-FFF2-40B4-BE49-F238E27FC236}">
                  <a16:creationId xmlns:a16="http://schemas.microsoft.com/office/drawing/2014/main" id="{42C96AC9-75E8-7D7B-AECC-0882B55D3C9C}"/>
                </a:ext>
              </a:extLst>
            </p:cNvPr>
            <p:cNvGrpSpPr/>
            <p:nvPr/>
          </p:nvGrpSpPr>
          <p:grpSpPr>
            <a:xfrm>
              <a:off x="9625027" y="5489048"/>
              <a:ext cx="198453" cy="104047"/>
              <a:chOff x="9195045" y="5489048"/>
              <a:chExt cx="198453" cy="104047"/>
            </a:xfrm>
            <a:grpFill/>
          </p:grpSpPr>
          <p:sp>
            <p:nvSpPr>
              <p:cNvPr id="2282" name="Free-form: Shape 1222">
                <a:extLst>
                  <a:ext uri="{FF2B5EF4-FFF2-40B4-BE49-F238E27FC236}">
                    <a16:creationId xmlns:a16="http://schemas.microsoft.com/office/drawing/2014/main" id="{326FC7DC-DE46-73BA-7FEE-9792FD109644}"/>
                  </a:ext>
                </a:extLst>
              </p:cNvPr>
              <p:cNvSpPr/>
              <p:nvPr/>
            </p:nvSpPr>
            <p:spPr>
              <a:xfrm>
                <a:off x="9195045" y="5510828"/>
                <a:ext cx="198453" cy="82266"/>
              </a:xfrm>
              <a:custGeom>
                <a:avLst/>
                <a:gdLst>
                  <a:gd name="connsiteX0" fmla="*/ 1644 w 198453"/>
                  <a:gd name="connsiteY0" fmla="*/ 60487 h 82266"/>
                  <a:gd name="connsiteX1" fmla="*/ 100049 w 198453"/>
                  <a:gd name="connsiteY1" fmla="*/ 82267 h 82266"/>
                  <a:gd name="connsiteX2" fmla="*/ 198453 w 198453"/>
                  <a:gd name="connsiteY2" fmla="*/ 60487 h 82266"/>
                  <a:gd name="connsiteX3" fmla="*/ 198453 w 198453"/>
                  <a:gd name="connsiteY3" fmla="*/ 0 h 82266"/>
                  <a:gd name="connsiteX4" fmla="*/ 0 w 198453"/>
                  <a:gd name="connsiteY4" fmla="*/ 0 h 82266"/>
                  <a:gd name="connsiteX5" fmla="*/ 1644 w 198453"/>
                  <a:gd name="connsiteY5" fmla="*/ 60487 h 8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53" h="82266">
                    <a:moveTo>
                      <a:pt x="1644" y="60487"/>
                    </a:moveTo>
                    <a:cubicBezTo>
                      <a:pt x="1644" y="72523"/>
                      <a:pt x="45704" y="82267"/>
                      <a:pt x="100049" y="82267"/>
                    </a:cubicBezTo>
                    <a:cubicBezTo>
                      <a:pt x="154394" y="82267"/>
                      <a:pt x="198453" y="72523"/>
                      <a:pt x="198453" y="60487"/>
                    </a:cubicBezTo>
                    <a:lnTo>
                      <a:pt x="198453" y="0"/>
                    </a:lnTo>
                    <a:lnTo>
                      <a:pt x="0" y="0"/>
                    </a:lnTo>
                    <a:lnTo>
                      <a:pt x="1644" y="60487"/>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83" name="Free-form: Shape 1223">
                <a:extLst>
                  <a:ext uri="{FF2B5EF4-FFF2-40B4-BE49-F238E27FC236}">
                    <a16:creationId xmlns:a16="http://schemas.microsoft.com/office/drawing/2014/main" id="{85AA4D84-125B-66B6-B18F-604F46A4FBF7}"/>
                  </a:ext>
                </a:extLst>
              </p:cNvPr>
              <p:cNvSpPr/>
              <p:nvPr/>
            </p:nvSpPr>
            <p:spPr>
              <a:xfrm>
                <a:off x="9195279" y="5489048"/>
                <a:ext cx="198214" cy="43560"/>
              </a:xfrm>
              <a:custGeom>
                <a:avLst/>
                <a:gdLst>
                  <a:gd name="connsiteX0" fmla="*/ 198214 w 198214"/>
                  <a:gd name="connsiteY0" fmla="*/ 21780 h 43560"/>
                  <a:gd name="connsiteX1" fmla="*/ 99107 w 198214"/>
                  <a:gd name="connsiteY1" fmla="*/ 43560 h 43560"/>
                  <a:gd name="connsiteX2" fmla="*/ 0 w 198214"/>
                  <a:gd name="connsiteY2" fmla="*/ 21780 h 43560"/>
                  <a:gd name="connsiteX3" fmla="*/ 99107 w 198214"/>
                  <a:gd name="connsiteY3" fmla="*/ 0 h 43560"/>
                  <a:gd name="connsiteX4" fmla="*/ 198214 w 198214"/>
                  <a:gd name="connsiteY4" fmla="*/ 21780 h 43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14" h="43560">
                    <a:moveTo>
                      <a:pt x="198214" y="21780"/>
                    </a:moveTo>
                    <a:cubicBezTo>
                      <a:pt x="198214" y="33809"/>
                      <a:pt x="153842" y="43560"/>
                      <a:pt x="99107" y="43560"/>
                    </a:cubicBezTo>
                    <a:cubicBezTo>
                      <a:pt x="44372" y="43560"/>
                      <a:pt x="0" y="33809"/>
                      <a:pt x="0" y="21780"/>
                    </a:cubicBezTo>
                    <a:cubicBezTo>
                      <a:pt x="0" y="9751"/>
                      <a:pt x="44372" y="0"/>
                      <a:pt x="99107" y="0"/>
                    </a:cubicBezTo>
                    <a:cubicBezTo>
                      <a:pt x="153842" y="0"/>
                      <a:pt x="198214" y="9751"/>
                      <a:pt x="198214" y="2178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84" name="Free-form: Shape 1224">
                <a:extLst>
                  <a:ext uri="{FF2B5EF4-FFF2-40B4-BE49-F238E27FC236}">
                    <a16:creationId xmlns:a16="http://schemas.microsoft.com/office/drawing/2014/main" id="{5AA645F1-D851-3486-7190-441A845DE5BD}"/>
                  </a:ext>
                </a:extLst>
              </p:cNvPr>
              <p:cNvSpPr/>
              <p:nvPr/>
            </p:nvSpPr>
            <p:spPr>
              <a:xfrm>
                <a:off x="9218142" y="5499325"/>
                <a:ext cx="19603" cy="23797"/>
              </a:xfrm>
              <a:custGeom>
                <a:avLst/>
                <a:gdLst>
                  <a:gd name="connsiteX0" fmla="*/ 19603 w 19603"/>
                  <a:gd name="connsiteY0" fmla="*/ 11899 h 23797"/>
                  <a:gd name="connsiteX1" fmla="*/ 9801 w 19603"/>
                  <a:gd name="connsiteY1" fmla="*/ 23797 h 23797"/>
                  <a:gd name="connsiteX2" fmla="*/ -1 w 19603"/>
                  <a:gd name="connsiteY2" fmla="*/ 11899 h 23797"/>
                  <a:gd name="connsiteX3" fmla="*/ 9801 w 19603"/>
                  <a:gd name="connsiteY3" fmla="*/ 0 h 23797"/>
                  <a:gd name="connsiteX4" fmla="*/ 19603 w 19603"/>
                  <a:gd name="connsiteY4" fmla="*/ 11899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3" y="11899"/>
                    </a:moveTo>
                    <a:cubicBezTo>
                      <a:pt x="19603" y="18470"/>
                      <a:pt x="15215" y="23797"/>
                      <a:pt x="9801" y="23797"/>
                    </a:cubicBezTo>
                    <a:cubicBezTo>
                      <a:pt x="4387" y="23797"/>
                      <a:pt x="-1" y="18470"/>
                      <a:pt x="-1" y="11899"/>
                    </a:cubicBezTo>
                    <a:cubicBezTo>
                      <a:pt x="-1" y="5327"/>
                      <a:pt x="4387" y="0"/>
                      <a:pt x="9801" y="0"/>
                    </a:cubicBezTo>
                    <a:cubicBezTo>
                      <a:pt x="15215" y="0"/>
                      <a:pt x="19603" y="5328"/>
                      <a:pt x="19603" y="1189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85" name="Free-form: Shape 1225">
                <a:extLst>
                  <a:ext uri="{FF2B5EF4-FFF2-40B4-BE49-F238E27FC236}">
                    <a16:creationId xmlns:a16="http://schemas.microsoft.com/office/drawing/2014/main" id="{D989218D-9C8A-5328-09A7-7E1339975FE7}"/>
                  </a:ext>
                </a:extLst>
              </p:cNvPr>
              <p:cNvSpPr/>
              <p:nvPr/>
            </p:nvSpPr>
            <p:spPr>
              <a:xfrm>
                <a:off x="9231385" y="5504947"/>
                <a:ext cx="19603" cy="23797"/>
              </a:xfrm>
              <a:custGeom>
                <a:avLst/>
                <a:gdLst>
                  <a:gd name="connsiteX0" fmla="*/ 19604 w 19603"/>
                  <a:gd name="connsiteY0" fmla="*/ 11899 h 23797"/>
                  <a:gd name="connsiteX1" fmla="*/ 9802 w 19603"/>
                  <a:gd name="connsiteY1" fmla="*/ 23797 h 23797"/>
                  <a:gd name="connsiteX2" fmla="*/ 0 w 19603"/>
                  <a:gd name="connsiteY2" fmla="*/ 11899 h 23797"/>
                  <a:gd name="connsiteX3" fmla="*/ 9802 w 19603"/>
                  <a:gd name="connsiteY3" fmla="*/ 0 h 23797"/>
                  <a:gd name="connsiteX4" fmla="*/ 19604 w 19603"/>
                  <a:gd name="connsiteY4" fmla="*/ 11899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4" y="11899"/>
                    </a:moveTo>
                    <a:cubicBezTo>
                      <a:pt x="19604" y="18470"/>
                      <a:pt x="15216" y="23797"/>
                      <a:pt x="9802" y="23797"/>
                    </a:cubicBezTo>
                    <a:cubicBezTo>
                      <a:pt x="4388" y="23797"/>
                      <a:pt x="0" y="18470"/>
                      <a:pt x="0" y="11899"/>
                    </a:cubicBezTo>
                    <a:cubicBezTo>
                      <a:pt x="0" y="5327"/>
                      <a:pt x="4388" y="0"/>
                      <a:pt x="9802" y="0"/>
                    </a:cubicBezTo>
                    <a:cubicBezTo>
                      <a:pt x="15216" y="0"/>
                      <a:pt x="19604" y="5328"/>
                      <a:pt x="19604" y="1189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86" name="Free-form: Shape 1226">
                <a:extLst>
                  <a:ext uri="{FF2B5EF4-FFF2-40B4-BE49-F238E27FC236}">
                    <a16:creationId xmlns:a16="http://schemas.microsoft.com/office/drawing/2014/main" id="{D1185E6C-BFEB-3BB2-EEE8-7ACC667AEA1C}"/>
                  </a:ext>
                </a:extLst>
              </p:cNvPr>
              <p:cNvSpPr/>
              <p:nvPr/>
            </p:nvSpPr>
            <p:spPr>
              <a:xfrm>
                <a:off x="9247896" y="5498451"/>
                <a:ext cx="19603" cy="23797"/>
              </a:xfrm>
              <a:custGeom>
                <a:avLst/>
                <a:gdLst>
                  <a:gd name="connsiteX0" fmla="*/ 19603 w 19603"/>
                  <a:gd name="connsiteY0" fmla="*/ 11898 h 23797"/>
                  <a:gd name="connsiteX1" fmla="*/ 9801 w 19603"/>
                  <a:gd name="connsiteY1" fmla="*/ 23797 h 23797"/>
                  <a:gd name="connsiteX2" fmla="*/ -1 w 19603"/>
                  <a:gd name="connsiteY2" fmla="*/ 11898 h 23797"/>
                  <a:gd name="connsiteX3" fmla="*/ 9801 w 19603"/>
                  <a:gd name="connsiteY3" fmla="*/ 0 h 23797"/>
                  <a:gd name="connsiteX4" fmla="*/ 19603 w 19603"/>
                  <a:gd name="connsiteY4" fmla="*/ 11898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3" y="11898"/>
                    </a:moveTo>
                    <a:cubicBezTo>
                      <a:pt x="19603" y="18470"/>
                      <a:pt x="15215" y="23797"/>
                      <a:pt x="9801" y="23797"/>
                    </a:cubicBezTo>
                    <a:cubicBezTo>
                      <a:pt x="4387" y="23797"/>
                      <a:pt x="-1" y="18469"/>
                      <a:pt x="-1" y="11898"/>
                    </a:cubicBezTo>
                    <a:cubicBezTo>
                      <a:pt x="-1" y="5327"/>
                      <a:pt x="4387" y="0"/>
                      <a:pt x="9801" y="0"/>
                    </a:cubicBezTo>
                    <a:cubicBezTo>
                      <a:pt x="15215" y="0"/>
                      <a:pt x="19603" y="5327"/>
                      <a:pt x="19603" y="1189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87" name="Free-form: Shape 1227">
                <a:extLst>
                  <a:ext uri="{FF2B5EF4-FFF2-40B4-BE49-F238E27FC236}">
                    <a16:creationId xmlns:a16="http://schemas.microsoft.com/office/drawing/2014/main" id="{43DDC27B-D290-2DBA-F660-AE9286A8BA71}"/>
                  </a:ext>
                </a:extLst>
              </p:cNvPr>
              <p:cNvSpPr/>
              <p:nvPr/>
            </p:nvSpPr>
            <p:spPr>
              <a:xfrm>
                <a:off x="9269510" y="5504385"/>
                <a:ext cx="19603" cy="23797"/>
              </a:xfrm>
              <a:custGeom>
                <a:avLst/>
                <a:gdLst>
                  <a:gd name="connsiteX0" fmla="*/ 19604 w 19603"/>
                  <a:gd name="connsiteY0" fmla="*/ 11898 h 23797"/>
                  <a:gd name="connsiteX1" fmla="*/ 9802 w 19603"/>
                  <a:gd name="connsiteY1" fmla="*/ 23797 h 23797"/>
                  <a:gd name="connsiteX2" fmla="*/ 0 w 19603"/>
                  <a:gd name="connsiteY2" fmla="*/ 11898 h 23797"/>
                  <a:gd name="connsiteX3" fmla="*/ 9802 w 19603"/>
                  <a:gd name="connsiteY3" fmla="*/ 0 h 23797"/>
                  <a:gd name="connsiteX4" fmla="*/ 19604 w 19603"/>
                  <a:gd name="connsiteY4" fmla="*/ 11898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4" y="11898"/>
                    </a:moveTo>
                    <a:cubicBezTo>
                      <a:pt x="19604" y="18470"/>
                      <a:pt x="15216" y="23797"/>
                      <a:pt x="9802" y="23797"/>
                    </a:cubicBezTo>
                    <a:cubicBezTo>
                      <a:pt x="4388" y="23797"/>
                      <a:pt x="0" y="18469"/>
                      <a:pt x="0" y="11898"/>
                    </a:cubicBezTo>
                    <a:cubicBezTo>
                      <a:pt x="0" y="5327"/>
                      <a:pt x="4388" y="0"/>
                      <a:pt x="9802" y="0"/>
                    </a:cubicBezTo>
                    <a:cubicBezTo>
                      <a:pt x="15216" y="0"/>
                      <a:pt x="19604" y="5327"/>
                      <a:pt x="19604" y="1189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88" name="Free-form: Shape 1228">
                <a:extLst>
                  <a:ext uri="{FF2B5EF4-FFF2-40B4-BE49-F238E27FC236}">
                    <a16:creationId xmlns:a16="http://schemas.microsoft.com/office/drawing/2014/main" id="{A7644AAF-C400-B792-03C6-5FE0DDAF8D4F}"/>
                  </a:ext>
                </a:extLst>
              </p:cNvPr>
              <p:cNvSpPr/>
              <p:nvPr/>
            </p:nvSpPr>
            <p:spPr>
              <a:xfrm>
                <a:off x="9288020" y="5505655"/>
                <a:ext cx="19603" cy="23797"/>
              </a:xfrm>
              <a:custGeom>
                <a:avLst/>
                <a:gdLst>
                  <a:gd name="connsiteX0" fmla="*/ 19604 w 19603"/>
                  <a:gd name="connsiteY0" fmla="*/ 11898 h 23797"/>
                  <a:gd name="connsiteX1" fmla="*/ 9801 w 19603"/>
                  <a:gd name="connsiteY1" fmla="*/ 23797 h 23797"/>
                  <a:gd name="connsiteX2" fmla="*/ -1 w 19603"/>
                  <a:gd name="connsiteY2" fmla="*/ 11898 h 23797"/>
                  <a:gd name="connsiteX3" fmla="*/ 9801 w 19603"/>
                  <a:gd name="connsiteY3" fmla="*/ 0 h 23797"/>
                  <a:gd name="connsiteX4" fmla="*/ 19604 w 19603"/>
                  <a:gd name="connsiteY4" fmla="*/ 11898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4" y="11898"/>
                    </a:moveTo>
                    <a:cubicBezTo>
                      <a:pt x="19604" y="18470"/>
                      <a:pt x="15215" y="23797"/>
                      <a:pt x="9801" y="23797"/>
                    </a:cubicBezTo>
                    <a:cubicBezTo>
                      <a:pt x="4387" y="23797"/>
                      <a:pt x="-1" y="18469"/>
                      <a:pt x="-1" y="11898"/>
                    </a:cubicBezTo>
                    <a:cubicBezTo>
                      <a:pt x="-1" y="5327"/>
                      <a:pt x="4387" y="0"/>
                      <a:pt x="9801" y="0"/>
                    </a:cubicBezTo>
                    <a:cubicBezTo>
                      <a:pt x="15215" y="0"/>
                      <a:pt x="19604" y="5327"/>
                      <a:pt x="19604" y="1189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89" name="Free-form: Shape 1229">
                <a:extLst>
                  <a:ext uri="{FF2B5EF4-FFF2-40B4-BE49-F238E27FC236}">
                    <a16:creationId xmlns:a16="http://schemas.microsoft.com/office/drawing/2014/main" id="{D5E791FA-27B4-47B5-8C94-D23D48CB8077}"/>
                  </a:ext>
                </a:extLst>
              </p:cNvPr>
              <p:cNvSpPr/>
              <p:nvPr/>
            </p:nvSpPr>
            <p:spPr>
              <a:xfrm>
                <a:off x="9293954" y="5492183"/>
                <a:ext cx="19603" cy="23797"/>
              </a:xfrm>
              <a:custGeom>
                <a:avLst/>
                <a:gdLst>
                  <a:gd name="connsiteX0" fmla="*/ 19603 w 19603"/>
                  <a:gd name="connsiteY0" fmla="*/ 11898 h 23797"/>
                  <a:gd name="connsiteX1" fmla="*/ 9801 w 19603"/>
                  <a:gd name="connsiteY1" fmla="*/ 23797 h 23797"/>
                  <a:gd name="connsiteX2" fmla="*/ -1 w 19603"/>
                  <a:gd name="connsiteY2" fmla="*/ 11898 h 23797"/>
                  <a:gd name="connsiteX3" fmla="*/ 9801 w 19603"/>
                  <a:gd name="connsiteY3" fmla="*/ 0 h 23797"/>
                  <a:gd name="connsiteX4" fmla="*/ 19603 w 19603"/>
                  <a:gd name="connsiteY4" fmla="*/ 11898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3" y="11898"/>
                    </a:moveTo>
                    <a:cubicBezTo>
                      <a:pt x="19603" y="18470"/>
                      <a:pt x="15215" y="23797"/>
                      <a:pt x="9801" y="23797"/>
                    </a:cubicBezTo>
                    <a:cubicBezTo>
                      <a:pt x="4387" y="23797"/>
                      <a:pt x="-1" y="18469"/>
                      <a:pt x="-1" y="11898"/>
                    </a:cubicBezTo>
                    <a:cubicBezTo>
                      <a:pt x="-1" y="5327"/>
                      <a:pt x="4387" y="0"/>
                      <a:pt x="9801" y="0"/>
                    </a:cubicBezTo>
                    <a:cubicBezTo>
                      <a:pt x="15215" y="0"/>
                      <a:pt x="19603" y="5327"/>
                      <a:pt x="19603" y="1189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90" name="Free-form: Shape 1230">
                <a:extLst>
                  <a:ext uri="{FF2B5EF4-FFF2-40B4-BE49-F238E27FC236}">
                    <a16:creationId xmlns:a16="http://schemas.microsoft.com/office/drawing/2014/main" id="{0BA5E541-533E-EAE6-270B-EA4D67875993}"/>
                  </a:ext>
                </a:extLst>
              </p:cNvPr>
              <p:cNvSpPr/>
              <p:nvPr/>
            </p:nvSpPr>
            <p:spPr>
              <a:xfrm>
                <a:off x="9310258" y="5498742"/>
                <a:ext cx="19603" cy="23797"/>
              </a:xfrm>
              <a:custGeom>
                <a:avLst/>
                <a:gdLst>
                  <a:gd name="connsiteX0" fmla="*/ 19603 w 19603"/>
                  <a:gd name="connsiteY0" fmla="*/ 11898 h 23797"/>
                  <a:gd name="connsiteX1" fmla="*/ 9801 w 19603"/>
                  <a:gd name="connsiteY1" fmla="*/ 23797 h 23797"/>
                  <a:gd name="connsiteX2" fmla="*/ -1 w 19603"/>
                  <a:gd name="connsiteY2" fmla="*/ 11898 h 23797"/>
                  <a:gd name="connsiteX3" fmla="*/ 9801 w 19603"/>
                  <a:gd name="connsiteY3" fmla="*/ 0 h 23797"/>
                  <a:gd name="connsiteX4" fmla="*/ 19603 w 19603"/>
                  <a:gd name="connsiteY4" fmla="*/ 11898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3" y="11898"/>
                    </a:moveTo>
                    <a:cubicBezTo>
                      <a:pt x="19603" y="18470"/>
                      <a:pt x="15215" y="23797"/>
                      <a:pt x="9801" y="23797"/>
                    </a:cubicBezTo>
                    <a:cubicBezTo>
                      <a:pt x="4387" y="23797"/>
                      <a:pt x="-1" y="18469"/>
                      <a:pt x="-1" y="11898"/>
                    </a:cubicBezTo>
                    <a:cubicBezTo>
                      <a:pt x="-1" y="5327"/>
                      <a:pt x="4387" y="0"/>
                      <a:pt x="9801" y="0"/>
                    </a:cubicBezTo>
                    <a:cubicBezTo>
                      <a:pt x="15215" y="0"/>
                      <a:pt x="19603" y="5327"/>
                      <a:pt x="19603" y="1189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91" name="Free-form: Shape 1231">
                <a:extLst>
                  <a:ext uri="{FF2B5EF4-FFF2-40B4-BE49-F238E27FC236}">
                    <a16:creationId xmlns:a16="http://schemas.microsoft.com/office/drawing/2014/main" id="{22DC8B15-3BE4-2349-3E07-A597DE397410}"/>
                  </a:ext>
                </a:extLst>
              </p:cNvPr>
              <p:cNvSpPr/>
              <p:nvPr/>
            </p:nvSpPr>
            <p:spPr>
              <a:xfrm>
                <a:off x="9329414" y="5503489"/>
                <a:ext cx="19603" cy="23797"/>
              </a:xfrm>
              <a:custGeom>
                <a:avLst/>
                <a:gdLst>
                  <a:gd name="connsiteX0" fmla="*/ 19603 w 19603"/>
                  <a:gd name="connsiteY0" fmla="*/ 11898 h 23797"/>
                  <a:gd name="connsiteX1" fmla="*/ 9801 w 19603"/>
                  <a:gd name="connsiteY1" fmla="*/ 23797 h 23797"/>
                  <a:gd name="connsiteX2" fmla="*/ -1 w 19603"/>
                  <a:gd name="connsiteY2" fmla="*/ 11898 h 23797"/>
                  <a:gd name="connsiteX3" fmla="*/ 9801 w 19603"/>
                  <a:gd name="connsiteY3" fmla="*/ 0 h 23797"/>
                  <a:gd name="connsiteX4" fmla="*/ 19603 w 19603"/>
                  <a:gd name="connsiteY4" fmla="*/ 11898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3" y="11898"/>
                    </a:moveTo>
                    <a:cubicBezTo>
                      <a:pt x="19603" y="18470"/>
                      <a:pt x="15215" y="23797"/>
                      <a:pt x="9801" y="23797"/>
                    </a:cubicBezTo>
                    <a:cubicBezTo>
                      <a:pt x="4387" y="23797"/>
                      <a:pt x="-1" y="18469"/>
                      <a:pt x="-1" y="11898"/>
                    </a:cubicBezTo>
                    <a:cubicBezTo>
                      <a:pt x="-1" y="5327"/>
                      <a:pt x="4387" y="0"/>
                      <a:pt x="9801" y="0"/>
                    </a:cubicBezTo>
                    <a:cubicBezTo>
                      <a:pt x="15215" y="0"/>
                      <a:pt x="19603" y="5327"/>
                      <a:pt x="19603" y="11898"/>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92" name="Free-form: Shape 1232">
                <a:extLst>
                  <a:ext uri="{FF2B5EF4-FFF2-40B4-BE49-F238E27FC236}">
                    <a16:creationId xmlns:a16="http://schemas.microsoft.com/office/drawing/2014/main" id="{63F02571-2FBE-2E54-FEE5-4C6E3589FC3B}"/>
                  </a:ext>
                </a:extLst>
              </p:cNvPr>
              <p:cNvSpPr/>
              <p:nvPr/>
            </p:nvSpPr>
            <p:spPr>
              <a:xfrm>
                <a:off x="9342448" y="5496535"/>
                <a:ext cx="19603" cy="23797"/>
              </a:xfrm>
              <a:custGeom>
                <a:avLst/>
                <a:gdLst>
                  <a:gd name="connsiteX0" fmla="*/ 19604 w 19603"/>
                  <a:gd name="connsiteY0" fmla="*/ 11899 h 23797"/>
                  <a:gd name="connsiteX1" fmla="*/ 9802 w 19603"/>
                  <a:gd name="connsiteY1" fmla="*/ 23797 h 23797"/>
                  <a:gd name="connsiteX2" fmla="*/ -1 w 19603"/>
                  <a:gd name="connsiteY2" fmla="*/ 11899 h 23797"/>
                  <a:gd name="connsiteX3" fmla="*/ 9802 w 19603"/>
                  <a:gd name="connsiteY3" fmla="*/ 0 h 23797"/>
                  <a:gd name="connsiteX4" fmla="*/ 19604 w 19603"/>
                  <a:gd name="connsiteY4" fmla="*/ 11899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4" y="11899"/>
                    </a:moveTo>
                    <a:cubicBezTo>
                      <a:pt x="19604" y="18470"/>
                      <a:pt x="15216" y="23797"/>
                      <a:pt x="9802" y="23797"/>
                    </a:cubicBezTo>
                    <a:cubicBezTo>
                      <a:pt x="4388" y="23797"/>
                      <a:pt x="-1" y="18470"/>
                      <a:pt x="-1" y="11899"/>
                    </a:cubicBezTo>
                    <a:cubicBezTo>
                      <a:pt x="-1" y="5327"/>
                      <a:pt x="4388" y="0"/>
                      <a:pt x="9802" y="0"/>
                    </a:cubicBezTo>
                    <a:cubicBezTo>
                      <a:pt x="15216" y="0"/>
                      <a:pt x="19604" y="5328"/>
                      <a:pt x="19604" y="1189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93" name="Free-form: Shape 1233">
                <a:extLst>
                  <a:ext uri="{FF2B5EF4-FFF2-40B4-BE49-F238E27FC236}">
                    <a16:creationId xmlns:a16="http://schemas.microsoft.com/office/drawing/2014/main" id="{3A46AFB6-1EFA-4722-3777-B864A567AACE}"/>
                  </a:ext>
                </a:extLst>
              </p:cNvPr>
              <p:cNvSpPr/>
              <p:nvPr/>
            </p:nvSpPr>
            <p:spPr>
              <a:xfrm>
                <a:off x="9357607" y="5499471"/>
                <a:ext cx="19603" cy="23797"/>
              </a:xfrm>
              <a:custGeom>
                <a:avLst/>
                <a:gdLst>
                  <a:gd name="connsiteX0" fmla="*/ 19603 w 19603"/>
                  <a:gd name="connsiteY0" fmla="*/ 11899 h 23797"/>
                  <a:gd name="connsiteX1" fmla="*/ 9801 w 19603"/>
                  <a:gd name="connsiteY1" fmla="*/ 23797 h 23797"/>
                  <a:gd name="connsiteX2" fmla="*/ -1 w 19603"/>
                  <a:gd name="connsiteY2" fmla="*/ 11899 h 23797"/>
                  <a:gd name="connsiteX3" fmla="*/ 9801 w 19603"/>
                  <a:gd name="connsiteY3" fmla="*/ 0 h 23797"/>
                  <a:gd name="connsiteX4" fmla="*/ 19603 w 19603"/>
                  <a:gd name="connsiteY4" fmla="*/ 11899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3" y="11899"/>
                    </a:moveTo>
                    <a:cubicBezTo>
                      <a:pt x="19603" y="18470"/>
                      <a:pt x="15215" y="23797"/>
                      <a:pt x="9801" y="23797"/>
                    </a:cubicBezTo>
                    <a:cubicBezTo>
                      <a:pt x="4387" y="23797"/>
                      <a:pt x="-1" y="18470"/>
                      <a:pt x="-1" y="11899"/>
                    </a:cubicBezTo>
                    <a:cubicBezTo>
                      <a:pt x="-1" y="5327"/>
                      <a:pt x="4387" y="0"/>
                      <a:pt x="9801" y="0"/>
                    </a:cubicBezTo>
                    <a:cubicBezTo>
                      <a:pt x="15215" y="0"/>
                      <a:pt x="19603" y="5328"/>
                      <a:pt x="19603" y="11899"/>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nvGrpSpPr>
            <p:cNvPr id="2267" name="Graphic 4">
              <a:extLst>
                <a:ext uri="{FF2B5EF4-FFF2-40B4-BE49-F238E27FC236}">
                  <a16:creationId xmlns:a16="http://schemas.microsoft.com/office/drawing/2014/main" id="{8A9E1C96-C09E-8FD6-72E3-89740B4EADEA}"/>
                </a:ext>
              </a:extLst>
            </p:cNvPr>
            <p:cNvGrpSpPr/>
            <p:nvPr/>
          </p:nvGrpSpPr>
          <p:grpSpPr>
            <a:xfrm>
              <a:off x="9933404" y="4145489"/>
              <a:ext cx="269484" cy="164689"/>
              <a:chOff x="9503422" y="4145489"/>
              <a:chExt cx="269484" cy="164689"/>
            </a:xfrm>
            <a:grpFill/>
          </p:grpSpPr>
          <p:sp>
            <p:nvSpPr>
              <p:cNvPr id="2279" name="Free-form: Shape 1219">
                <a:extLst>
                  <a:ext uri="{FF2B5EF4-FFF2-40B4-BE49-F238E27FC236}">
                    <a16:creationId xmlns:a16="http://schemas.microsoft.com/office/drawing/2014/main" id="{B9705DD7-90FB-3949-AA7F-2782ECA10D99}"/>
                  </a:ext>
                </a:extLst>
              </p:cNvPr>
              <p:cNvSpPr/>
              <p:nvPr/>
            </p:nvSpPr>
            <p:spPr>
              <a:xfrm>
                <a:off x="9503422" y="4145489"/>
                <a:ext cx="179563" cy="148421"/>
              </a:xfrm>
              <a:custGeom>
                <a:avLst/>
                <a:gdLst>
                  <a:gd name="connsiteX0" fmla="*/ 147497 w 179563"/>
                  <a:gd name="connsiteY0" fmla="*/ 145158 h 148421"/>
                  <a:gd name="connsiteX1" fmla="*/ 147747 w 179563"/>
                  <a:gd name="connsiteY1" fmla="*/ 144908 h 148421"/>
                  <a:gd name="connsiteX2" fmla="*/ 149038 w 179563"/>
                  <a:gd name="connsiteY2" fmla="*/ 145345 h 148421"/>
                  <a:gd name="connsiteX3" fmla="*/ 179563 w 179563"/>
                  <a:gd name="connsiteY3" fmla="*/ 104493 h 148421"/>
                  <a:gd name="connsiteX4" fmla="*/ 179042 w 179563"/>
                  <a:gd name="connsiteY4" fmla="*/ 55457 h 148421"/>
                  <a:gd name="connsiteX5" fmla="*/ 177689 w 179563"/>
                  <a:gd name="connsiteY5" fmla="*/ 54999 h 148421"/>
                  <a:gd name="connsiteX6" fmla="*/ 177668 w 179563"/>
                  <a:gd name="connsiteY6" fmla="*/ 54832 h 148421"/>
                  <a:gd name="connsiteX7" fmla="*/ 155201 w 179563"/>
                  <a:gd name="connsiteY7" fmla="*/ 36697 h 148421"/>
                  <a:gd name="connsiteX8" fmla="*/ 48052 w 179563"/>
                  <a:gd name="connsiteY8" fmla="*/ 904 h 148421"/>
                  <a:gd name="connsiteX9" fmla="*/ 27563 w 179563"/>
                  <a:gd name="connsiteY9" fmla="*/ 10273 h 148421"/>
                  <a:gd name="connsiteX10" fmla="*/ 745 w 179563"/>
                  <a:gd name="connsiteY10" fmla="*/ 90584 h 148421"/>
                  <a:gd name="connsiteX11" fmla="*/ 11489 w 179563"/>
                  <a:gd name="connsiteY11" fmla="*/ 110385 h 148421"/>
                  <a:gd name="connsiteX12" fmla="*/ 118638 w 179563"/>
                  <a:gd name="connsiteY12" fmla="*/ 146157 h 148421"/>
                  <a:gd name="connsiteX13" fmla="*/ 147497 w 179563"/>
                  <a:gd name="connsiteY13" fmla="*/ 145158 h 14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563" h="148421">
                    <a:moveTo>
                      <a:pt x="147497" y="145158"/>
                    </a:moveTo>
                    <a:cubicBezTo>
                      <a:pt x="147621" y="145116"/>
                      <a:pt x="147643" y="144971"/>
                      <a:pt x="147747" y="144908"/>
                    </a:cubicBezTo>
                    <a:lnTo>
                      <a:pt x="149038" y="145345"/>
                    </a:lnTo>
                    <a:lnTo>
                      <a:pt x="179563" y="104493"/>
                    </a:lnTo>
                    <a:lnTo>
                      <a:pt x="179042" y="55457"/>
                    </a:lnTo>
                    <a:lnTo>
                      <a:pt x="177689" y="54999"/>
                    </a:lnTo>
                    <a:cubicBezTo>
                      <a:pt x="177647" y="54958"/>
                      <a:pt x="177689" y="54895"/>
                      <a:pt x="177668" y="54832"/>
                    </a:cubicBezTo>
                    <a:cubicBezTo>
                      <a:pt x="172920" y="46295"/>
                      <a:pt x="165154" y="40028"/>
                      <a:pt x="155201" y="36697"/>
                    </a:cubicBezTo>
                    <a:lnTo>
                      <a:pt x="48052" y="904"/>
                    </a:lnTo>
                    <a:cubicBezTo>
                      <a:pt x="39431" y="-1969"/>
                      <a:pt x="30249" y="2236"/>
                      <a:pt x="27563" y="10273"/>
                    </a:cubicBezTo>
                    <a:lnTo>
                      <a:pt x="745" y="90584"/>
                    </a:lnTo>
                    <a:cubicBezTo>
                      <a:pt x="-1942" y="98621"/>
                      <a:pt x="2868" y="107491"/>
                      <a:pt x="11489" y="110385"/>
                    </a:cubicBezTo>
                    <a:lnTo>
                      <a:pt x="118638" y="146157"/>
                    </a:lnTo>
                    <a:cubicBezTo>
                      <a:pt x="128591" y="149488"/>
                      <a:pt x="138564" y="149135"/>
                      <a:pt x="147497" y="145158"/>
                    </a:cubicBezTo>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80" name="Free-form: Shape 1220">
                <a:extLst>
                  <a:ext uri="{FF2B5EF4-FFF2-40B4-BE49-F238E27FC236}">
                    <a16:creationId xmlns:a16="http://schemas.microsoft.com/office/drawing/2014/main" id="{820D9480-5B5D-D58C-C0BE-BE96ABDFDC68}"/>
                  </a:ext>
                </a:extLst>
              </p:cNvPr>
              <p:cNvSpPr/>
              <p:nvPr/>
            </p:nvSpPr>
            <p:spPr>
              <a:xfrm>
                <a:off x="9513305" y="4153296"/>
                <a:ext cx="129049" cy="134643"/>
              </a:xfrm>
              <a:custGeom>
                <a:avLst/>
                <a:gdLst>
                  <a:gd name="connsiteX0" fmla="*/ 99948 w 129049"/>
                  <a:gd name="connsiteY0" fmla="*/ 72615 h 134643"/>
                  <a:gd name="connsiteX1" fmla="*/ 82541 w 129049"/>
                  <a:gd name="connsiteY1" fmla="*/ 19582 h 134643"/>
                  <a:gd name="connsiteX2" fmla="*/ 64633 w 129049"/>
                  <a:gd name="connsiteY2" fmla="*/ 8651 h 134643"/>
                  <a:gd name="connsiteX3" fmla="*/ 43021 w 129049"/>
                  <a:gd name="connsiteY3" fmla="*/ 822 h 134643"/>
                  <a:gd name="connsiteX4" fmla="*/ 24593 w 129049"/>
                  <a:gd name="connsiteY4" fmla="*/ 9234 h 134643"/>
                  <a:gd name="connsiteX5" fmla="*/ 669 w 129049"/>
                  <a:gd name="connsiteY5" fmla="*/ 80902 h 134643"/>
                  <a:gd name="connsiteX6" fmla="*/ 10330 w 129049"/>
                  <a:gd name="connsiteY6" fmla="*/ 98705 h 134643"/>
                  <a:gd name="connsiteX7" fmla="*/ 127640 w 129049"/>
                  <a:gd name="connsiteY7" fmla="*/ 134644 h 134643"/>
                  <a:gd name="connsiteX8" fmla="*/ 127183 w 129049"/>
                  <a:gd name="connsiteY8" fmla="*/ 117882 h 134643"/>
                  <a:gd name="connsiteX9" fmla="*/ 99948 w 129049"/>
                  <a:gd name="connsiteY9" fmla="*/ 72615 h 134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49" h="134643">
                    <a:moveTo>
                      <a:pt x="99948" y="72615"/>
                    </a:moveTo>
                    <a:cubicBezTo>
                      <a:pt x="104737" y="59372"/>
                      <a:pt x="80001" y="21706"/>
                      <a:pt x="82541" y="19582"/>
                    </a:cubicBezTo>
                    <a:cubicBezTo>
                      <a:pt x="85080" y="17438"/>
                      <a:pt x="64633" y="8651"/>
                      <a:pt x="64633" y="8651"/>
                    </a:cubicBezTo>
                    <a:lnTo>
                      <a:pt x="43021" y="822"/>
                    </a:lnTo>
                    <a:cubicBezTo>
                      <a:pt x="35275" y="-1781"/>
                      <a:pt x="27008" y="2009"/>
                      <a:pt x="24593" y="9234"/>
                    </a:cubicBezTo>
                    <a:lnTo>
                      <a:pt x="669" y="80902"/>
                    </a:lnTo>
                    <a:cubicBezTo>
                      <a:pt x="-1747" y="88149"/>
                      <a:pt x="2585" y="96123"/>
                      <a:pt x="10330" y="98705"/>
                    </a:cubicBezTo>
                    <a:lnTo>
                      <a:pt x="127640" y="134644"/>
                    </a:lnTo>
                    <a:cubicBezTo>
                      <a:pt x="127640" y="134644"/>
                      <a:pt x="131097" y="130583"/>
                      <a:pt x="127183" y="117882"/>
                    </a:cubicBezTo>
                    <a:cubicBezTo>
                      <a:pt x="123289" y="105181"/>
                      <a:pt x="92764" y="92479"/>
                      <a:pt x="99948" y="72615"/>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81" name="Free-form: Shape 1221">
                <a:extLst>
                  <a:ext uri="{FF2B5EF4-FFF2-40B4-BE49-F238E27FC236}">
                    <a16:creationId xmlns:a16="http://schemas.microsoft.com/office/drawing/2014/main" id="{291173C4-E99C-38EB-C2F7-56398D5F7761}"/>
                  </a:ext>
                </a:extLst>
              </p:cNvPr>
              <p:cNvSpPr/>
              <p:nvPr/>
            </p:nvSpPr>
            <p:spPr>
              <a:xfrm>
                <a:off x="9651037" y="4197563"/>
                <a:ext cx="121868" cy="112615"/>
              </a:xfrm>
              <a:custGeom>
                <a:avLst/>
                <a:gdLst>
                  <a:gd name="connsiteX0" fmla="*/ 51998 w 121868"/>
                  <a:gd name="connsiteY0" fmla="*/ 107513 h 112615"/>
                  <a:gd name="connsiteX1" fmla="*/ 52020 w 121868"/>
                  <a:gd name="connsiteY1" fmla="*/ 107492 h 112615"/>
                  <a:gd name="connsiteX2" fmla="*/ 52061 w 121868"/>
                  <a:gd name="connsiteY2" fmla="*/ 107471 h 112615"/>
                  <a:gd name="connsiteX3" fmla="*/ 52082 w 121868"/>
                  <a:gd name="connsiteY3" fmla="*/ 107471 h 112615"/>
                  <a:gd name="connsiteX4" fmla="*/ 69510 w 121868"/>
                  <a:gd name="connsiteY4" fmla="*/ 94353 h 112615"/>
                  <a:gd name="connsiteX5" fmla="*/ 94851 w 121868"/>
                  <a:gd name="connsiteY5" fmla="*/ 86379 h 112615"/>
                  <a:gd name="connsiteX6" fmla="*/ 102700 w 121868"/>
                  <a:gd name="connsiteY6" fmla="*/ 93084 h 112615"/>
                  <a:gd name="connsiteX7" fmla="*/ 121107 w 121868"/>
                  <a:gd name="connsiteY7" fmla="*/ 83797 h 112615"/>
                  <a:gd name="connsiteX8" fmla="*/ 111965 w 121868"/>
                  <a:gd name="connsiteY8" fmla="*/ 65286 h 112615"/>
                  <a:gd name="connsiteX9" fmla="*/ 101680 w 121868"/>
                  <a:gd name="connsiteY9" fmla="*/ 65932 h 112615"/>
                  <a:gd name="connsiteX10" fmla="*/ 86209 w 121868"/>
                  <a:gd name="connsiteY10" fmla="*/ 44340 h 112615"/>
                  <a:gd name="connsiteX11" fmla="*/ 80171 w 121868"/>
                  <a:gd name="connsiteY11" fmla="*/ 23393 h 112615"/>
                  <a:gd name="connsiteX12" fmla="*/ 80151 w 121868"/>
                  <a:gd name="connsiteY12" fmla="*/ 23372 h 112615"/>
                  <a:gd name="connsiteX13" fmla="*/ 80129 w 121868"/>
                  <a:gd name="connsiteY13" fmla="*/ 23309 h 112615"/>
                  <a:gd name="connsiteX14" fmla="*/ 80129 w 121868"/>
                  <a:gd name="connsiteY14" fmla="*/ 23288 h 112615"/>
                  <a:gd name="connsiteX15" fmla="*/ 56955 w 121868"/>
                  <a:gd name="connsiteY15" fmla="*/ 1967 h 112615"/>
                  <a:gd name="connsiteX16" fmla="*/ 31032 w 121868"/>
                  <a:gd name="connsiteY16" fmla="*/ 2550 h 112615"/>
                  <a:gd name="connsiteX17" fmla="*/ 29761 w 121868"/>
                  <a:gd name="connsiteY17" fmla="*/ 4403 h 112615"/>
                  <a:gd name="connsiteX18" fmla="*/ 381 w 121868"/>
                  <a:gd name="connsiteY18" fmla="*/ 92355 h 112615"/>
                  <a:gd name="connsiteX19" fmla="*/ 90 w 121868"/>
                  <a:gd name="connsiteY19" fmla="*/ 92917 h 112615"/>
                  <a:gd name="connsiteX20" fmla="*/ 298 w 121868"/>
                  <a:gd name="connsiteY20" fmla="*/ 94604 h 112615"/>
                  <a:gd name="connsiteX21" fmla="*/ 20661 w 121868"/>
                  <a:gd name="connsiteY21" fmla="*/ 110636 h 112615"/>
                  <a:gd name="connsiteX22" fmla="*/ 51998 w 121868"/>
                  <a:gd name="connsiteY22" fmla="*/ 107513 h 11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868" h="112615">
                    <a:moveTo>
                      <a:pt x="51998" y="107513"/>
                    </a:moveTo>
                    <a:cubicBezTo>
                      <a:pt x="51998" y="107513"/>
                      <a:pt x="52020" y="107513"/>
                      <a:pt x="52020" y="107492"/>
                    </a:cubicBezTo>
                    <a:cubicBezTo>
                      <a:pt x="52040" y="107492"/>
                      <a:pt x="52061" y="107492"/>
                      <a:pt x="52061" y="107471"/>
                    </a:cubicBezTo>
                    <a:cubicBezTo>
                      <a:pt x="52061" y="107471"/>
                      <a:pt x="52082" y="107471"/>
                      <a:pt x="52082" y="107471"/>
                    </a:cubicBezTo>
                    <a:cubicBezTo>
                      <a:pt x="59807" y="103411"/>
                      <a:pt x="64971" y="98601"/>
                      <a:pt x="69510" y="94353"/>
                    </a:cubicBezTo>
                    <a:cubicBezTo>
                      <a:pt x="77235" y="87149"/>
                      <a:pt x="82399" y="82422"/>
                      <a:pt x="94851" y="86379"/>
                    </a:cubicBezTo>
                    <a:cubicBezTo>
                      <a:pt x="96641" y="89523"/>
                      <a:pt x="99285" y="91938"/>
                      <a:pt x="102700" y="93084"/>
                    </a:cubicBezTo>
                    <a:cubicBezTo>
                      <a:pt x="110301" y="95624"/>
                      <a:pt x="118546" y="91460"/>
                      <a:pt x="121107" y="83797"/>
                    </a:cubicBezTo>
                    <a:cubicBezTo>
                      <a:pt x="123668" y="76114"/>
                      <a:pt x="119565" y="67827"/>
                      <a:pt x="111965" y="65286"/>
                    </a:cubicBezTo>
                    <a:cubicBezTo>
                      <a:pt x="108572" y="64162"/>
                      <a:pt x="104991" y="64516"/>
                      <a:pt x="101680" y="65932"/>
                    </a:cubicBezTo>
                    <a:cubicBezTo>
                      <a:pt x="89353" y="61643"/>
                      <a:pt x="88062" y="54730"/>
                      <a:pt x="86209" y="44340"/>
                    </a:cubicBezTo>
                    <a:cubicBezTo>
                      <a:pt x="85126" y="38218"/>
                      <a:pt x="83877" y="31263"/>
                      <a:pt x="80171" y="23393"/>
                    </a:cubicBezTo>
                    <a:cubicBezTo>
                      <a:pt x="80171" y="23372"/>
                      <a:pt x="80151" y="23372"/>
                      <a:pt x="80151" y="23372"/>
                    </a:cubicBezTo>
                    <a:cubicBezTo>
                      <a:pt x="80151" y="23351"/>
                      <a:pt x="80129" y="23330"/>
                      <a:pt x="80129" y="23309"/>
                    </a:cubicBezTo>
                    <a:cubicBezTo>
                      <a:pt x="80129" y="23309"/>
                      <a:pt x="80109" y="23309"/>
                      <a:pt x="80129" y="23288"/>
                    </a:cubicBezTo>
                    <a:cubicBezTo>
                      <a:pt x="75777" y="13210"/>
                      <a:pt x="67344" y="5444"/>
                      <a:pt x="56955" y="1967"/>
                    </a:cubicBezTo>
                    <a:cubicBezTo>
                      <a:pt x="48521" y="-844"/>
                      <a:pt x="39318" y="-636"/>
                      <a:pt x="31032" y="2550"/>
                    </a:cubicBezTo>
                    <a:cubicBezTo>
                      <a:pt x="30260" y="2842"/>
                      <a:pt x="29761" y="3591"/>
                      <a:pt x="29761" y="4403"/>
                    </a:cubicBezTo>
                    <a:cubicBezTo>
                      <a:pt x="29698" y="20374"/>
                      <a:pt x="9959" y="79549"/>
                      <a:pt x="381" y="92355"/>
                    </a:cubicBezTo>
                    <a:cubicBezTo>
                      <a:pt x="256" y="92521"/>
                      <a:pt x="174" y="92729"/>
                      <a:pt x="90" y="92917"/>
                    </a:cubicBezTo>
                    <a:cubicBezTo>
                      <a:pt x="-77" y="93458"/>
                      <a:pt x="-14" y="94104"/>
                      <a:pt x="298" y="94604"/>
                    </a:cubicBezTo>
                    <a:cubicBezTo>
                      <a:pt x="5004" y="102120"/>
                      <a:pt x="12229" y="107825"/>
                      <a:pt x="20661" y="110636"/>
                    </a:cubicBezTo>
                    <a:cubicBezTo>
                      <a:pt x="31052" y="114113"/>
                      <a:pt x="42483" y="112968"/>
                      <a:pt x="51998" y="107513"/>
                    </a:cubicBezTo>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2268" name="Free-form: Shape 1208">
              <a:extLst>
                <a:ext uri="{FF2B5EF4-FFF2-40B4-BE49-F238E27FC236}">
                  <a16:creationId xmlns:a16="http://schemas.microsoft.com/office/drawing/2014/main" id="{DCA5F3E7-DA01-710A-6E9D-8E9E4EC2283D}"/>
                </a:ext>
              </a:extLst>
            </p:cNvPr>
            <p:cNvSpPr/>
            <p:nvPr/>
          </p:nvSpPr>
          <p:spPr>
            <a:xfrm>
              <a:off x="11079808" y="3634841"/>
              <a:ext cx="319990" cy="319990"/>
            </a:xfrm>
            <a:custGeom>
              <a:avLst/>
              <a:gdLst>
                <a:gd name="connsiteX0" fmla="*/ 319991 w 319990"/>
                <a:gd name="connsiteY0" fmla="*/ 159995 h 319990"/>
                <a:gd name="connsiteX1" fmla="*/ 159995 w 319990"/>
                <a:gd name="connsiteY1" fmla="*/ 319990 h 319990"/>
                <a:gd name="connsiteX2" fmla="*/ 0 w 319990"/>
                <a:gd name="connsiteY2" fmla="*/ 159995 h 319990"/>
                <a:gd name="connsiteX3" fmla="*/ 159995 w 319990"/>
                <a:gd name="connsiteY3" fmla="*/ 0 h 319990"/>
                <a:gd name="connsiteX4" fmla="*/ 319991 w 319990"/>
                <a:gd name="connsiteY4" fmla="*/ 159995 h 31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990" h="319990">
                  <a:moveTo>
                    <a:pt x="319991" y="159995"/>
                  </a:moveTo>
                  <a:cubicBezTo>
                    <a:pt x="319991" y="248358"/>
                    <a:pt x="248359" y="319990"/>
                    <a:pt x="159995" y="319990"/>
                  </a:cubicBezTo>
                  <a:cubicBezTo>
                    <a:pt x="71632" y="319990"/>
                    <a:pt x="0" y="248358"/>
                    <a:pt x="0" y="159995"/>
                  </a:cubicBezTo>
                  <a:cubicBezTo>
                    <a:pt x="0" y="71633"/>
                    <a:pt x="71632" y="0"/>
                    <a:pt x="159995" y="0"/>
                  </a:cubicBezTo>
                  <a:cubicBezTo>
                    <a:pt x="248359" y="0"/>
                    <a:pt x="319991" y="71633"/>
                    <a:pt x="319991" y="159995"/>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269" name="Graphic 4">
              <a:extLst>
                <a:ext uri="{FF2B5EF4-FFF2-40B4-BE49-F238E27FC236}">
                  <a16:creationId xmlns:a16="http://schemas.microsoft.com/office/drawing/2014/main" id="{31DB9FA8-2E0A-7FF3-86F4-1FEE8EE052F6}"/>
                </a:ext>
              </a:extLst>
            </p:cNvPr>
            <p:cNvGrpSpPr/>
            <p:nvPr/>
          </p:nvGrpSpPr>
          <p:grpSpPr>
            <a:xfrm>
              <a:off x="11155059" y="3675939"/>
              <a:ext cx="130676" cy="228940"/>
              <a:chOff x="10725077" y="3675939"/>
              <a:chExt cx="130676" cy="228940"/>
            </a:xfrm>
            <a:grpFill/>
          </p:grpSpPr>
          <p:sp>
            <p:nvSpPr>
              <p:cNvPr id="2273" name="Free-form: Shape 1213">
                <a:extLst>
                  <a:ext uri="{FF2B5EF4-FFF2-40B4-BE49-F238E27FC236}">
                    <a16:creationId xmlns:a16="http://schemas.microsoft.com/office/drawing/2014/main" id="{9AE5336C-FB76-C9F3-64FF-02B80D423355}"/>
                  </a:ext>
                </a:extLst>
              </p:cNvPr>
              <p:cNvSpPr/>
              <p:nvPr/>
            </p:nvSpPr>
            <p:spPr>
              <a:xfrm>
                <a:off x="10736133" y="3675939"/>
                <a:ext cx="119619" cy="212012"/>
              </a:xfrm>
              <a:custGeom>
                <a:avLst/>
                <a:gdLst>
                  <a:gd name="connsiteX0" fmla="*/ 0 w 119619"/>
                  <a:gd name="connsiteY0" fmla="*/ 194418 h 212012"/>
                  <a:gd name="connsiteX1" fmla="*/ 11265 w 119619"/>
                  <a:gd name="connsiteY1" fmla="*/ 147423 h 212012"/>
                  <a:gd name="connsiteX2" fmla="*/ 32795 w 119619"/>
                  <a:gd name="connsiteY2" fmla="*/ 57452 h 212012"/>
                  <a:gd name="connsiteX3" fmla="*/ 45141 w 119619"/>
                  <a:gd name="connsiteY3" fmla="*/ 9187 h 212012"/>
                  <a:gd name="connsiteX4" fmla="*/ 63861 w 119619"/>
                  <a:gd name="connsiteY4" fmla="*/ 3003 h 212012"/>
                  <a:gd name="connsiteX5" fmla="*/ 66027 w 119619"/>
                  <a:gd name="connsiteY5" fmla="*/ 3544 h 212012"/>
                  <a:gd name="connsiteX6" fmla="*/ 76875 w 119619"/>
                  <a:gd name="connsiteY6" fmla="*/ 6105 h 212012"/>
                  <a:gd name="connsiteX7" fmla="*/ 79331 w 119619"/>
                  <a:gd name="connsiteY7" fmla="*/ 6647 h 212012"/>
                  <a:gd name="connsiteX8" fmla="*/ 89951 w 119619"/>
                  <a:gd name="connsiteY8" fmla="*/ 9187 h 212012"/>
                  <a:gd name="connsiteX9" fmla="*/ 92387 w 119619"/>
                  <a:gd name="connsiteY9" fmla="*/ 9811 h 212012"/>
                  <a:gd name="connsiteX10" fmla="*/ 103026 w 119619"/>
                  <a:gd name="connsiteY10" fmla="*/ 12289 h 212012"/>
                  <a:gd name="connsiteX11" fmla="*/ 105691 w 119619"/>
                  <a:gd name="connsiteY11" fmla="*/ 12893 h 212012"/>
                  <a:gd name="connsiteX12" fmla="*/ 119309 w 119619"/>
                  <a:gd name="connsiteY12" fmla="*/ 26261 h 212012"/>
                  <a:gd name="connsiteX13" fmla="*/ 103318 w 119619"/>
                  <a:gd name="connsiteY13" fmla="*/ 90392 h 212012"/>
                  <a:gd name="connsiteX14" fmla="*/ 81872 w 119619"/>
                  <a:gd name="connsiteY14" fmla="*/ 180114 h 212012"/>
                  <a:gd name="connsiteX15" fmla="*/ 74168 w 119619"/>
                  <a:gd name="connsiteY15" fmla="*/ 212012 h 212012"/>
                  <a:gd name="connsiteX16" fmla="*/ 0 w 119619"/>
                  <a:gd name="connsiteY16" fmla="*/ 194418 h 212012"/>
                  <a:gd name="connsiteX17" fmla="*/ 42289 w 119619"/>
                  <a:gd name="connsiteY17" fmla="*/ 124228 h 212012"/>
                  <a:gd name="connsiteX18" fmla="*/ 87181 w 119619"/>
                  <a:gd name="connsiteY18" fmla="*/ 134972 h 212012"/>
                  <a:gd name="connsiteX19" fmla="*/ 105088 w 119619"/>
                  <a:gd name="connsiteY19" fmla="*/ 60200 h 212012"/>
                  <a:gd name="connsiteX20" fmla="*/ 103193 w 119619"/>
                  <a:gd name="connsiteY20" fmla="*/ 59847 h 212012"/>
                  <a:gd name="connsiteX21" fmla="*/ 49452 w 119619"/>
                  <a:gd name="connsiteY21" fmla="*/ 94661 h 212012"/>
                  <a:gd name="connsiteX22" fmla="*/ 46829 w 119619"/>
                  <a:gd name="connsiteY22" fmla="*/ 105197 h 212012"/>
                  <a:gd name="connsiteX23" fmla="*/ 42289 w 119619"/>
                  <a:gd name="connsiteY23" fmla="*/ 124228 h 212012"/>
                  <a:gd name="connsiteX24" fmla="*/ 41331 w 119619"/>
                  <a:gd name="connsiteY24" fmla="*/ 44834 h 212012"/>
                  <a:gd name="connsiteX25" fmla="*/ 23674 w 119619"/>
                  <a:gd name="connsiteY25" fmla="*/ 118481 h 212012"/>
                  <a:gd name="connsiteX26" fmla="*/ 37042 w 119619"/>
                  <a:gd name="connsiteY26" fmla="*/ 123186 h 212012"/>
                  <a:gd name="connsiteX27" fmla="*/ 42227 w 119619"/>
                  <a:gd name="connsiteY27" fmla="*/ 101324 h 212012"/>
                  <a:gd name="connsiteX28" fmla="*/ 53387 w 119619"/>
                  <a:gd name="connsiteY28" fmla="*/ 75234 h 212012"/>
                  <a:gd name="connsiteX29" fmla="*/ 66255 w 119619"/>
                  <a:gd name="connsiteY29" fmla="*/ 62179 h 212012"/>
                  <a:gd name="connsiteX30" fmla="*/ 41331 w 119619"/>
                  <a:gd name="connsiteY30" fmla="*/ 44834 h 21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9619" h="212012">
                    <a:moveTo>
                      <a:pt x="0" y="194418"/>
                    </a:moveTo>
                    <a:cubicBezTo>
                      <a:pt x="3664" y="178739"/>
                      <a:pt x="7517" y="163081"/>
                      <a:pt x="11265" y="147423"/>
                    </a:cubicBezTo>
                    <a:cubicBezTo>
                      <a:pt x="18448" y="117440"/>
                      <a:pt x="25610" y="87435"/>
                      <a:pt x="32795" y="57452"/>
                    </a:cubicBezTo>
                    <a:cubicBezTo>
                      <a:pt x="34648" y="49664"/>
                      <a:pt x="43164" y="16954"/>
                      <a:pt x="45141" y="9187"/>
                    </a:cubicBezTo>
                    <a:cubicBezTo>
                      <a:pt x="47432" y="150"/>
                      <a:pt x="56594" y="-2827"/>
                      <a:pt x="63861" y="3003"/>
                    </a:cubicBezTo>
                    <a:cubicBezTo>
                      <a:pt x="64402" y="3440"/>
                      <a:pt x="65381" y="3690"/>
                      <a:pt x="66027" y="3544"/>
                    </a:cubicBezTo>
                    <a:cubicBezTo>
                      <a:pt x="70107" y="2586"/>
                      <a:pt x="73667" y="3357"/>
                      <a:pt x="76875" y="6105"/>
                    </a:cubicBezTo>
                    <a:cubicBezTo>
                      <a:pt x="77436" y="6605"/>
                      <a:pt x="78581" y="6834"/>
                      <a:pt x="79331" y="6647"/>
                    </a:cubicBezTo>
                    <a:cubicBezTo>
                      <a:pt x="83329" y="5710"/>
                      <a:pt x="86785" y="6605"/>
                      <a:pt x="89951" y="9187"/>
                    </a:cubicBezTo>
                    <a:cubicBezTo>
                      <a:pt x="90554" y="9687"/>
                      <a:pt x="91657" y="9999"/>
                      <a:pt x="92387" y="9811"/>
                    </a:cubicBezTo>
                    <a:cubicBezTo>
                      <a:pt x="96384" y="8812"/>
                      <a:pt x="99820" y="9791"/>
                      <a:pt x="103026" y="12289"/>
                    </a:cubicBezTo>
                    <a:cubicBezTo>
                      <a:pt x="103692" y="12789"/>
                      <a:pt x="104879" y="13060"/>
                      <a:pt x="105691" y="12893"/>
                    </a:cubicBezTo>
                    <a:cubicBezTo>
                      <a:pt x="114166" y="11061"/>
                      <a:pt x="121204" y="17745"/>
                      <a:pt x="119309" y="26261"/>
                    </a:cubicBezTo>
                    <a:cubicBezTo>
                      <a:pt x="116393" y="39379"/>
                      <a:pt x="106441" y="77316"/>
                      <a:pt x="103318" y="90392"/>
                    </a:cubicBezTo>
                    <a:cubicBezTo>
                      <a:pt x="96177" y="120292"/>
                      <a:pt x="89013" y="150213"/>
                      <a:pt x="81872" y="180114"/>
                    </a:cubicBezTo>
                    <a:cubicBezTo>
                      <a:pt x="79311" y="190753"/>
                      <a:pt x="76770" y="201394"/>
                      <a:pt x="74168" y="212012"/>
                    </a:cubicBezTo>
                    <a:lnTo>
                      <a:pt x="0" y="194418"/>
                    </a:lnTo>
                    <a:close/>
                    <a:moveTo>
                      <a:pt x="42289" y="124228"/>
                    </a:moveTo>
                    <a:cubicBezTo>
                      <a:pt x="57364" y="127830"/>
                      <a:pt x="72211" y="131391"/>
                      <a:pt x="87181" y="134972"/>
                    </a:cubicBezTo>
                    <a:cubicBezTo>
                      <a:pt x="93177" y="109923"/>
                      <a:pt x="99112" y="85103"/>
                      <a:pt x="105088" y="60200"/>
                    </a:cubicBezTo>
                    <a:cubicBezTo>
                      <a:pt x="104213" y="60034"/>
                      <a:pt x="103714" y="59930"/>
                      <a:pt x="103193" y="59847"/>
                    </a:cubicBezTo>
                    <a:cubicBezTo>
                      <a:pt x="79644" y="56078"/>
                      <a:pt x="55616" y="71632"/>
                      <a:pt x="49452" y="94661"/>
                    </a:cubicBezTo>
                    <a:cubicBezTo>
                      <a:pt x="48515" y="98159"/>
                      <a:pt x="47661" y="101678"/>
                      <a:pt x="46829" y="105197"/>
                    </a:cubicBezTo>
                    <a:cubicBezTo>
                      <a:pt x="45308" y="111443"/>
                      <a:pt x="43830" y="117710"/>
                      <a:pt x="42289" y="124228"/>
                    </a:cubicBezTo>
                    <a:close/>
                    <a:moveTo>
                      <a:pt x="41331" y="44834"/>
                    </a:moveTo>
                    <a:cubicBezTo>
                      <a:pt x="35314" y="69924"/>
                      <a:pt x="29358" y="94744"/>
                      <a:pt x="23674" y="118481"/>
                    </a:cubicBezTo>
                    <a:cubicBezTo>
                      <a:pt x="28317" y="120126"/>
                      <a:pt x="32586" y="121625"/>
                      <a:pt x="37042" y="123186"/>
                    </a:cubicBezTo>
                    <a:cubicBezTo>
                      <a:pt x="38853" y="115545"/>
                      <a:pt x="40665" y="108444"/>
                      <a:pt x="42227" y="101324"/>
                    </a:cubicBezTo>
                    <a:cubicBezTo>
                      <a:pt x="44288" y="91891"/>
                      <a:pt x="47098" y="82730"/>
                      <a:pt x="53387" y="75234"/>
                    </a:cubicBezTo>
                    <a:cubicBezTo>
                      <a:pt x="57218" y="70674"/>
                      <a:pt x="61758" y="66697"/>
                      <a:pt x="66255" y="62179"/>
                    </a:cubicBezTo>
                    <a:cubicBezTo>
                      <a:pt x="60196" y="53954"/>
                      <a:pt x="51867" y="48144"/>
                      <a:pt x="41331" y="44834"/>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74" name="Free-form: Shape 1214">
                <a:extLst>
                  <a:ext uri="{FF2B5EF4-FFF2-40B4-BE49-F238E27FC236}">
                    <a16:creationId xmlns:a16="http://schemas.microsoft.com/office/drawing/2014/main" id="{B655B809-59BE-F332-FC11-EA35EFFA3DF1}"/>
                  </a:ext>
                </a:extLst>
              </p:cNvPr>
              <p:cNvSpPr/>
              <p:nvPr/>
            </p:nvSpPr>
            <p:spPr>
              <a:xfrm>
                <a:off x="10778776" y="3681245"/>
                <a:ext cx="70482" cy="54345"/>
              </a:xfrm>
              <a:custGeom>
                <a:avLst/>
                <a:gdLst>
                  <a:gd name="connsiteX0" fmla="*/ 59634 w 70482"/>
                  <a:gd name="connsiteY0" fmla="*/ 15916 h 54345"/>
                  <a:gd name="connsiteX1" fmla="*/ 69504 w 70482"/>
                  <a:gd name="connsiteY1" fmla="*/ 13897 h 54345"/>
                  <a:gd name="connsiteX2" fmla="*/ 63778 w 70482"/>
                  <a:gd name="connsiteY2" fmla="*/ 49335 h 54345"/>
                  <a:gd name="connsiteX3" fmla="*/ 52680 w 70482"/>
                  <a:gd name="connsiteY3" fmla="*/ 48752 h 54345"/>
                  <a:gd name="connsiteX4" fmla="*/ 30733 w 70482"/>
                  <a:gd name="connsiteY4" fmla="*/ 53833 h 54345"/>
                  <a:gd name="connsiteX5" fmla="*/ 27651 w 70482"/>
                  <a:gd name="connsiteY5" fmla="*/ 53437 h 54345"/>
                  <a:gd name="connsiteX6" fmla="*/ 0 w 70482"/>
                  <a:gd name="connsiteY6" fmla="*/ 34323 h 54345"/>
                  <a:gd name="connsiteX7" fmla="*/ 12035 w 70482"/>
                  <a:gd name="connsiteY7" fmla="*/ 237 h 54345"/>
                  <a:gd name="connsiteX8" fmla="*/ 20218 w 70482"/>
                  <a:gd name="connsiteY8" fmla="*/ 6255 h 54345"/>
                  <a:gd name="connsiteX9" fmla="*/ 33003 w 70482"/>
                  <a:gd name="connsiteY9" fmla="*/ 8795 h 54345"/>
                  <a:gd name="connsiteX10" fmla="*/ 40853 w 70482"/>
                  <a:gd name="connsiteY10" fmla="*/ 6588 h 54345"/>
                  <a:gd name="connsiteX11" fmla="*/ 46017 w 70482"/>
                  <a:gd name="connsiteY11" fmla="*/ 11981 h 54345"/>
                  <a:gd name="connsiteX12" fmla="*/ 53971 w 70482"/>
                  <a:gd name="connsiteY12" fmla="*/ 9711 h 54345"/>
                  <a:gd name="connsiteX13" fmla="*/ 59634 w 70482"/>
                  <a:gd name="connsiteY13" fmla="*/ 15916 h 5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2" h="54345">
                    <a:moveTo>
                      <a:pt x="59634" y="15916"/>
                    </a:moveTo>
                    <a:cubicBezTo>
                      <a:pt x="62758" y="13189"/>
                      <a:pt x="65840" y="11002"/>
                      <a:pt x="69504" y="13897"/>
                    </a:cubicBezTo>
                    <a:cubicBezTo>
                      <a:pt x="73398" y="16978"/>
                      <a:pt x="64465" y="45691"/>
                      <a:pt x="63778" y="49335"/>
                    </a:cubicBezTo>
                    <a:cubicBezTo>
                      <a:pt x="60009" y="49127"/>
                      <a:pt x="56344" y="48752"/>
                      <a:pt x="52680" y="48752"/>
                    </a:cubicBezTo>
                    <a:cubicBezTo>
                      <a:pt x="44996" y="48752"/>
                      <a:pt x="37667" y="50564"/>
                      <a:pt x="30733" y="53833"/>
                    </a:cubicBezTo>
                    <a:cubicBezTo>
                      <a:pt x="29526" y="54416"/>
                      <a:pt x="28630" y="54749"/>
                      <a:pt x="27651" y="53437"/>
                    </a:cubicBezTo>
                    <a:cubicBezTo>
                      <a:pt x="20593" y="44047"/>
                      <a:pt x="11265" y="37863"/>
                      <a:pt x="0" y="34323"/>
                    </a:cubicBezTo>
                    <a:cubicBezTo>
                      <a:pt x="958" y="30699"/>
                      <a:pt x="7329" y="1424"/>
                      <a:pt x="12035" y="237"/>
                    </a:cubicBezTo>
                    <a:cubicBezTo>
                      <a:pt x="16929" y="-991"/>
                      <a:pt x="18594" y="2778"/>
                      <a:pt x="20218" y="6255"/>
                    </a:cubicBezTo>
                    <a:cubicBezTo>
                      <a:pt x="28151" y="1653"/>
                      <a:pt x="29484" y="1966"/>
                      <a:pt x="33003" y="8795"/>
                    </a:cubicBezTo>
                    <a:cubicBezTo>
                      <a:pt x="35688" y="7983"/>
                      <a:pt x="38271" y="6588"/>
                      <a:pt x="40853" y="6588"/>
                    </a:cubicBezTo>
                    <a:cubicBezTo>
                      <a:pt x="44142" y="6588"/>
                      <a:pt x="45163" y="9794"/>
                      <a:pt x="46017" y="11981"/>
                    </a:cubicBezTo>
                    <a:cubicBezTo>
                      <a:pt x="48806" y="11127"/>
                      <a:pt x="51389" y="9732"/>
                      <a:pt x="53971" y="9711"/>
                    </a:cubicBezTo>
                    <a:cubicBezTo>
                      <a:pt x="57282" y="9670"/>
                      <a:pt x="58114" y="13106"/>
                      <a:pt x="59634" y="15916"/>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75" name="Free-form: Shape 1215">
                <a:extLst>
                  <a:ext uri="{FF2B5EF4-FFF2-40B4-BE49-F238E27FC236}">
                    <a16:creationId xmlns:a16="http://schemas.microsoft.com/office/drawing/2014/main" id="{C3941D79-CD2F-EBDF-16B4-0C28EA0ADB2A}"/>
                  </a:ext>
                </a:extLst>
              </p:cNvPr>
              <p:cNvSpPr/>
              <p:nvPr/>
            </p:nvSpPr>
            <p:spPr>
              <a:xfrm>
                <a:off x="10759724" y="3735223"/>
                <a:ext cx="81496" cy="151645"/>
              </a:xfrm>
              <a:custGeom>
                <a:avLst/>
                <a:gdLst>
                  <a:gd name="connsiteX0" fmla="*/ 0 w 81496"/>
                  <a:gd name="connsiteY0" fmla="*/ 140881 h 151645"/>
                  <a:gd name="connsiteX1" fmla="*/ 23238 w 81496"/>
                  <a:gd name="connsiteY1" fmla="*/ 45913 h 151645"/>
                  <a:gd name="connsiteX2" fmla="*/ 25861 w 81496"/>
                  <a:gd name="connsiteY2" fmla="*/ 35377 h 151645"/>
                  <a:gd name="connsiteX3" fmla="*/ 79602 w 81496"/>
                  <a:gd name="connsiteY3" fmla="*/ 563 h 151645"/>
                  <a:gd name="connsiteX4" fmla="*/ 81497 w 81496"/>
                  <a:gd name="connsiteY4" fmla="*/ 917 h 151645"/>
                  <a:gd name="connsiteX5" fmla="*/ 44892 w 81496"/>
                  <a:gd name="connsiteY5" fmla="*/ 151646 h 151645"/>
                  <a:gd name="connsiteX6" fmla="*/ 0 w 81496"/>
                  <a:gd name="connsiteY6" fmla="*/ 140881 h 15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96" h="151645">
                    <a:moveTo>
                      <a:pt x="0" y="140881"/>
                    </a:moveTo>
                    <a:cubicBezTo>
                      <a:pt x="1540" y="134385"/>
                      <a:pt x="21717" y="52159"/>
                      <a:pt x="23238" y="45913"/>
                    </a:cubicBezTo>
                    <a:cubicBezTo>
                      <a:pt x="24070" y="42394"/>
                      <a:pt x="24924" y="38875"/>
                      <a:pt x="25861" y="35377"/>
                    </a:cubicBezTo>
                    <a:cubicBezTo>
                      <a:pt x="32025" y="12348"/>
                      <a:pt x="56053" y="-3206"/>
                      <a:pt x="79602" y="563"/>
                    </a:cubicBezTo>
                    <a:cubicBezTo>
                      <a:pt x="80123" y="646"/>
                      <a:pt x="80622" y="750"/>
                      <a:pt x="81497" y="917"/>
                    </a:cubicBezTo>
                    <a:cubicBezTo>
                      <a:pt x="75521" y="25819"/>
                      <a:pt x="50888" y="126598"/>
                      <a:pt x="44892" y="151646"/>
                    </a:cubicBezTo>
                    <a:cubicBezTo>
                      <a:pt x="29921" y="148065"/>
                      <a:pt x="15075" y="144504"/>
                      <a:pt x="0" y="140881"/>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76" name="Free-form: Shape 1216">
                <a:extLst>
                  <a:ext uri="{FF2B5EF4-FFF2-40B4-BE49-F238E27FC236}">
                    <a16:creationId xmlns:a16="http://schemas.microsoft.com/office/drawing/2014/main" id="{38FA5761-0941-A5DE-5DD6-77B6EE68AF03}"/>
                  </a:ext>
                </a:extLst>
              </p:cNvPr>
              <p:cNvSpPr/>
              <p:nvPr/>
            </p:nvSpPr>
            <p:spPr>
              <a:xfrm>
                <a:off x="10740860" y="3720773"/>
                <a:ext cx="61528" cy="154290"/>
              </a:xfrm>
              <a:custGeom>
                <a:avLst/>
                <a:gdLst>
                  <a:gd name="connsiteX0" fmla="*/ 36605 w 61528"/>
                  <a:gd name="connsiteY0" fmla="*/ 0 h 154290"/>
                  <a:gd name="connsiteX1" fmla="*/ 61529 w 61528"/>
                  <a:gd name="connsiteY1" fmla="*/ 17345 h 154290"/>
                  <a:gd name="connsiteX2" fmla="*/ 48660 w 61528"/>
                  <a:gd name="connsiteY2" fmla="*/ 30400 h 154290"/>
                  <a:gd name="connsiteX3" fmla="*/ 37501 w 61528"/>
                  <a:gd name="connsiteY3" fmla="*/ 56490 h 154290"/>
                  <a:gd name="connsiteX4" fmla="*/ 13617 w 61528"/>
                  <a:gd name="connsiteY4" fmla="*/ 154290 h 154290"/>
                  <a:gd name="connsiteX5" fmla="*/ 0 w 61528"/>
                  <a:gd name="connsiteY5" fmla="*/ 150917 h 154290"/>
                  <a:gd name="connsiteX6" fmla="*/ 36605 w 61528"/>
                  <a:gd name="connsiteY6" fmla="*/ 0 h 15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28" h="154290">
                    <a:moveTo>
                      <a:pt x="36605" y="0"/>
                    </a:moveTo>
                    <a:cubicBezTo>
                      <a:pt x="47140" y="3311"/>
                      <a:pt x="55469" y="9120"/>
                      <a:pt x="61529" y="17345"/>
                    </a:cubicBezTo>
                    <a:cubicBezTo>
                      <a:pt x="57031" y="21863"/>
                      <a:pt x="52492" y="25840"/>
                      <a:pt x="48660" y="30400"/>
                    </a:cubicBezTo>
                    <a:cubicBezTo>
                      <a:pt x="42372" y="37896"/>
                      <a:pt x="39562" y="47058"/>
                      <a:pt x="37501" y="56490"/>
                    </a:cubicBezTo>
                    <a:cubicBezTo>
                      <a:pt x="35939" y="63611"/>
                      <a:pt x="15450" y="146648"/>
                      <a:pt x="13617" y="154290"/>
                    </a:cubicBezTo>
                    <a:cubicBezTo>
                      <a:pt x="9182" y="152728"/>
                      <a:pt x="4644" y="152541"/>
                      <a:pt x="0" y="150917"/>
                    </a:cubicBezTo>
                    <a:cubicBezTo>
                      <a:pt x="5685" y="127159"/>
                      <a:pt x="30587" y="25091"/>
                      <a:pt x="36605" y="0"/>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77" name="Free-form: Shape 1217">
                <a:extLst>
                  <a:ext uri="{FF2B5EF4-FFF2-40B4-BE49-F238E27FC236}">
                    <a16:creationId xmlns:a16="http://schemas.microsoft.com/office/drawing/2014/main" id="{070CD5FE-1932-D57E-2316-5F8A65EF5BEB}"/>
                  </a:ext>
                </a:extLst>
              </p:cNvPr>
              <p:cNvSpPr/>
              <p:nvPr/>
            </p:nvSpPr>
            <p:spPr>
              <a:xfrm>
                <a:off x="10725077" y="3857052"/>
                <a:ext cx="90845" cy="47827"/>
              </a:xfrm>
              <a:custGeom>
                <a:avLst/>
                <a:gdLst>
                  <a:gd name="connsiteX0" fmla="*/ 14409 w 90845"/>
                  <a:gd name="connsiteY0" fmla="*/ 0 h 47827"/>
                  <a:gd name="connsiteX1" fmla="*/ 86432 w 90845"/>
                  <a:gd name="connsiteY1" fmla="*/ 21946 h 47827"/>
                  <a:gd name="connsiteX2" fmla="*/ 90845 w 90845"/>
                  <a:gd name="connsiteY2" fmla="*/ 47494 h 47827"/>
                  <a:gd name="connsiteX3" fmla="*/ 83329 w 90845"/>
                  <a:gd name="connsiteY3" fmla="*/ 47828 h 47827"/>
                  <a:gd name="connsiteX4" fmla="*/ 61383 w 90845"/>
                  <a:gd name="connsiteY4" fmla="*/ 30670 h 47827"/>
                  <a:gd name="connsiteX5" fmla="*/ 38229 w 90845"/>
                  <a:gd name="connsiteY5" fmla="*/ 34064 h 47827"/>
                  <a:gd name="connsiteX6" fmla="*/ 24590 w 90845"/>
                  <a:gd name="connsiteY6" fmla="*/ 20176 h 47827"/>
                  <a:gd name="connsiteX7" fmla="*/ 0 w 90845"/>
                  <a:gd name="connsiteY7" fmla="*/ 27901 h 4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45" h="47827">
                    <a:moveTo>
                      <a:pt x="14409" y="0"/>
                    </a:moveTo>
                    <a:lnTo>
                      <a:pt x="86432" y="21946"/>
                    </a:lnTo>
                    <a:lnTo>
                      <a:pt x="90845" y="47494"/>
                    </a:lnTo>
                    <a:lnTo>
                      <a:pt x="83329" y="47828"/>
                    </a:lnTo>
                    <a:lnTo>
                      <a:pt x="61383" y="30670"/>
                    </a:lnTo>
                    <a:lnTo>
                      <a:pt x="38229" y="34064"/>
                    </a:lnTo>
                    <a:lnTo>
                      <a:pt x="24590" y="20176"/>
                    </a:lnTo>
                    <a:lnTo>
                      <a:pt x="0" y="27901"/>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78" name="Free-form: Shape 1218">
                <a:extLst>
                  <a:ext uri="{FF2B5EF4-FFF2-40B4-BE49-F238E27FC236}">
                    <a16:creationId xmlns:a16="http://schemas.microsoft.com/office/drawing/2014/main" id="{61056887-33DC-AB7F-22B2-AD1E58583DEB}"/>
                  </a:ext>
                </a:extLst>
              </p:cNvPr>
              <p:cNvSpPr/>
              <p:nvPr/>
            </p:nvSpPr>
            <p:spPr>
              <a:xfrm>
                <a:off x="10732865" y="3862861"/>
                <a:ext cx="78018" cy="34980"/>
              </a:xfrm>
              <a:custGeom>
                <a:avLst/>
                <a:gdLst>
                  <a:gd name="connsiteX0" fmla="*/ 8891 w 78018"/>
                  <a:gd name="connsiteY0" fmla="*/ 0 h 34980"/>
                  <a:gd name="connsiteX1" fmla="*/ 72855 w 78018"/>
                  <a:gd name="connsiteY1" fmla="*/ 19031 h 34980"/>
                  <a:gd name="connsiteX2" fmla="*/ 78018 w 78018"/>
                  <a:gd name="connsiteY2" fmla="*/ 33940 h 34980"/>
                  <a:gd name="connsiteX3" fmla="*/ 73689 w 78018"/>
                  <a:gd name="connsiteY3" fmla="*/ 34981 h 34980"/>
                  <a:gd name="connsiteX4" fmla="*/ 54220 w 78018"/>
                  <a:gd name="connsiteY4" fmla="*/ 19656 h 34980"/>
                  <a:gd name="connsiteX5" fmla="*/ 31045 w 78018"/>
                  <a:gd name="connsiteY5" fmla="*/ 22133 h 34980"/>
                  <a:gd name="connsiteX6" fmla="*/ 18614 w 78018"/>
                  <a:gd name="connsiteY6" fmla="*/ 8891 h 34980"/>
                  <a:gd name="connsiteX7" fmla="*/ 0 w 78018"/>
                  <a:gd name="connsiteY7" fmla="*/ 14492 h 3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018" h="34980">
                    <a:moveTo>
                      <a:pt x="8891" y="0"/>
                    </a:moveTo>
                    <a:lnTo>
                      <a:pt x="72855" y="19031"/>
                    </a:lnTo>
                    <a:lnTo>
                      <a:pt x="78018" y="33940"/>
                    </a:lnTo>
                    <a:lnTo>
                      <a:pt x="73689" y="34981"/>
                    </a:lnTo>
                    <a:lnTo>
                      <a:pt x="54220" y="19656"/>
                    </a:lnTo>
                    <a:lnTo>
                      <a:pt x="31045" y="22133"/>
                    </a:lnTo>
                    <a:lnTo>
                      <a:pt x="18614" y="8891"/>
                    </a:lnTo>
                    <a:lnTo>
                      <a:pt x="0" y="14492"/>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2270" name="Free-form: Shape 1210">
              <a:extLst>
                <a:ext uri="{FF2B5EF4-FFF2-40B4-BE49-F238E27FC236}">
                  <a16:creationId xmlns:a16="http://schemas.microsoft.com/office/drawing/2014/main" id="{B6387434-939E-7340-3122-B6D160228DFB}"/>
                </a:ext>
              </a:extLst>
            </p:cNvPr>
            <p:cNvSpPr/>
            <p:nvPr/>
          </p:nvSpPr>
          <p:spPr>
            <a:xfrm>
              <a:off x="11165543" y="3737669"/>
              <a:ext cx="250806" cy="152718"/>
            </a:xfrm>
            <a:custGeom>
              <a:avLst/>
              <a:gdLst>
                <a:gd name="connsiteX0" fmla="*/ 250559 w 250806"/>
                <a:gd name="connsiteY0" fmla="*/ 76427 h 152718"/>
                <a:gd name="connsiteX1" fmla="*/ 167793 w 250806"/>
                <a:gd name="connsiteY1" fmla="*/ 52482 h 152718"/>
                <a:gd name="connsiteX2" fmla="*/ 122630 w 250806"/>
                <a:gd name="connsiteY2" fmla="*/ 16981 h 152718"/>
                <a:gd name="connsiteX3" fmla="*/ 103266 w 250806"/>
                <a:gd name="connsiteY3" fmla="*/ 2468 h 152718"/>
                <a:gd name="connsiteX4" fmla="*/ 46860 w 250806"/>
                <a:gd name="connsiteY4" fmla="*/ 9464 h 152718"/>
                <a:gd name="connsiteX5" fmla="*/ 15543 w 250806"/>
                <a:gd name="connsiteY5" fmla="*/ 16856 h 152718"/>
                <a:gd name="connsiteX6" fmla="*/ 21206 w 250806"/>
                <a:gd name="connsiteY6" fmla="*/ 31265 h 152718"/>
                <a:gd name="connsiteX7" fmla="*/ 6861 w 250806"/>
                <a:gd name="connsiteY7" fmla="*/ 41779 h 152718"/>
                <a:gd name="connsiteX8" fmla="*/ 14793 w 250806"/>
                <a:gd name="connsiteY8" fmla="*/ 55397 h 152718"/>
                <a:gd name="connsiteX9" fmla="*/ 1593 w 250806"/>
                <a:gd name="connsiteY9" fmla="*/ 62019 h 152718"/>
                <a:gd name="connsiteX10" fmla="*/ 7631 w 250806"/>
                <a:gd name="connsiteY10" fmla="*/ 76427 h 152718"/>
                <a:gd name="connsiteX11" fmla="*/ 73 w 250806"/>
                <a:gd name="connsiteY11" fmla="*/ 87317 h 152718"/>
                <a:gd name="connsiteX12" fmla="*/ 4611 w 250806"/>
                <a:gd name="connsiteY12" fmla="*/ 99789 h 152718"/>
                <a:gd name="connsiteX13" fmla="*/ 13648 w 250806"/>
                <a:gd name="connsiteY13" fmla="*/ 112241 h 152718"/>
                <a:gd name="connsiteX14" fmla="*/ 45172 w 250806"/>
                <a:gd name="connsiteY14" fmla="*/ 123464 h 152718"/>
                <a:gd name="connsiteX15" fmla="*/ 132291 w 250806"/>
                <a:gd name="connsiteY15" fmla="*/ 125879 h 152718"/>
                <a:gd name="connsiteX16" fmla="*/ 227926 w 250806"/>
                <a:gd name="connsiteY16" fmla="*/ 152718 h 152718"/>
                <a:gd name="connsiteX17" fmla="*/ 250559 w 250806"/>
                <a:gd name="connsiteY17" fmla="*/ 76427 h 15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806" h="152718">
                  <a:moveTo>
                    <a:pt x="250559" y="76427"/>
                  </a:moveTo>
                  <a:cubicBezTo>
                    <a:pt x="250559" y="76427"/>
                    <a:pt x="179870" y="58708"/>
                    <a:pt x="167793" y="52482"/>
                  </a:cubicBezTo>
                  <a:cubicBezTo>
                    <a:pt x="155716" y="46236"/>
                    <a:pt x="121818" y="34721"/>
                    <a:pt x="122630" y="16981"/>
                  </a:cubicBezTo>
                  <a:cubicBezTo>
                    <a:pt x="123067" y="6924"/>
                    <a:pt x="113448" y="-5319"/>
                    <a:pt x="103266" y="2468"/>
                  </a:cubicBezTo>
                  <a:cubicBezTo>
                    <a:pt x="98893" y="5799"/>
                    <a:pt x="66160" y="21021"/>
                    <a:pt x="46860" y="9464"/>
                  </a:cubicBezTo>
                  <a:cubicBezTo>
                    <a:pt x="33638" y="1531"/>
                    <a:pt x="17063" y="9069"/>
                    <a:pt x="15543" y="16856"/>
                  </a:cubicBezTo>
                  <a:cubicBezTo>
                    <a:pt x="14043" y="24643"/>
                    <a:pt x="21206" y="31265"/>
                    <a:pt x="21206" y="31265"/>
                  </a:cubicBezTo>
                  <a:cubicBezTo>
                    <a:pt x="21206" y="31265"/>
                    <a:pt x="7819" y="35616"/>
                    <a:pt x="6861" y="41779"/>
                  </a:cubicBezTo>
                  <a:cubicBezTo>
                    <a:pt x="5736" y="49171"/>
                    <a:pt x="14793" y="55397"/>
                    <a:pt x="14793" y="55397"/>
                  </a:cubicBezTo>
                  <a:cubicBezTo>
                    <a:pt x="14793" y="55397"/>
                    <a:pt x="3091" y="55002"/>
                    <a:pt x="1593" y="62019"/>
                  </a:cubicBezTo>
                  <a:cubicBezTo>
                    <a:pt x="73" y="69015"/>
                    <a:pt x="7631" y="76427"/>
                    <a:pt x="7631" y="76427"/>
                  </a:cubicBezTo>
                  <a:cubicBezTo>
                    <a:pt x="7631" y="76427"/>
                    <a:pt x="843" y="81862"/>
                    <a:pt x="73" y="87317"/>
                  </a:cubicBezTo>
                  <a:cubicBezTo>
                    <a:pt x="-677" y="92772"/>
                    <a:pt x="4611" y="99789"/>
                    <a:pt x="4611" y="99789"/>
                  </a:cubicBezTo>
                  <a:cubicBezTo>
                    <a:pt x="4611" y="99789"/>
                    <a:pt x="6111" y="107577"/>
                    <a:pt x="13648" y="112241"/>
                  </a:cubicBezTo>
                  <a:cubicBezTo>
                    <a:pt x="21206" y="116905"/>
                    <a:pt x="36115" y="121965"/>
                    <a:pt x="45172" y="123464"/>
                  </a:cubicBezTo>
                  <a:cubicBezTo>
                    <a:pt x="61767" y="126192"/>
                    <a:pt x="114197" y="129002"/>
                    <a:pt x="132291" y="125879"/>
                  </a:cubicBezTo>
                  <a:cubicBezTo>
                    <a:pt x="150406" y="122777"/>
                    <a:pt x="227926" y="152718"/>
                    <a:pt x="227926" y="152718"/>
                  </a:cubicBezTo>
                  <a:cubicBezTo>
                    <a:pt x="227926" y="152718"/>
                    <a:pt x="253579" y="85755"/>
                    <a:pt x="250559" y="76427"/>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71" name="Free-form: Shape 1211">
              <a:extLst>
                <a:ext uri="{FF2B5EF4-FFF2-40B4-BE49-F238E27FC236}">
                  <a16:creationId xmlns:a16="http://schemas.microsoft.com/office/drawing/2014/main" id="{F8DA091A-62C5-34BC-DDB2-EEFAF7B85B77}"/>
                </a:ext>
              </a:extLst>
            </p:cNvPr>
            <p:cNvSpPr/>
            <p:nvPr/>
          </p:nvSpPr>
          <p:spPr>
            <a:xfrm>
              <a:off x="11308329" y="3782073"/>
              <a:ext cx="157308" cy="139568"/>
            </a:xfrm>
            <a:custGeom>
              <a:avLst/>
              <a:gdLst>
                <a:gd name="connsiteX0" fmla="*/ 102443 w 157308"/>
                <a:gd name="connsiteY0" fmla="*/ 0 h 139568"/>
                <a:gd name="connsiteX1" fmla="*/ 28234 w 157308"/>
                <a:gd name="connsiteY1" fmla="*/ 0 h 139568"/>
                <a:gd name="connsiteX2" fmla="*/ 0 w 157308"/>
                <a:gd name="connsiteY2" fmla="*/ 115353 h 139568"/>
                <a:gd name="connsiteX3" fmla="*/ 104879 w 157308"/>
                <a:gd name="connsiteY3" fmla="*/ 139569 h 139568"/>
                <a:gd name="connsiteX4" fmla="*/ 157309 w 157308"/>
                <a:gd name="connsiteY4" fmla="*/ 91158 h 139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08" h="139568">
                  <a:moveTo>
                    <a:pt x="102443" y="0"/>
                  </a:moveTo>
                  <a:lnTo>
                    <a:pt x="28234" y="0"/>
                  </a:lnTo>
                  <a:lnTo>
                    <a:pt x="0" y="115353"/>
                  </a:lnTo>
                  <a:lnTo>
                    <a:pt x="104879" y="139569"/>
                  </a:lnTo>
                  <a:lnTo>
                    <a:pt x="157309" y="91158"/>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72" name="Free-form: Shape 1212">
              <a:extLst>
                <a:ext uri="{FF2B5EF4-FFF2-40B4-BE49-F238E27FC236}">
                  <a16:creationId xmlns:a16="http://schemas.microsoft.com/office/drawing/2014/main" id="{140FAAE2-0648-A736-B3B5-37E255EFB1F0}"/>
                </a:ext>
              </a:extLst>
            </p:cNvPr>
            <p:cNvSpPr/>
            <p:nvPr/>
          </p:nvSpPr>
          <p:spPr>
            <a:xfrm>
              <a:off x="11306079" y="3763956"/>
              <a:ext cx="45429" cy="141497"/>
            </a:xfrm>
            <a:custGeom>
              <a:avLst/>
              <a:gdLst>
                <a:gd name="connsiteX0" fmla="*/ 42645 w 45429"/>
                <a:gd name="connsiteY0" fmla="*/ 3812 h 141497"/>
                <a:gd name="connsiteX1" fmla="*/ 19657 w 45429"/>
                <a:gd name="connsiteY1" fmla="*/ 9893 h 141497"/>
                <a:gd name="connsiteX2" fmla="*/ 18304 w 45429"/>
                <a:gd name="connsiteY2" fmla="*/ 14598 h 141497"/>
                <a:gd name="connsiteX3" fmla="*/ 293 w 45429"/>
                <a:gd name="connsiteY3" fmla="*/ 124642 h 141497"/>
                <a:gd name="connsiteX4" fmla="*/ 18949 w 45429"/>
                <a:gd name="connsiteY4" fmla="*/ 140070 h 141497"/>
                <a:gd name="connsiteX5" fmla="*/ 42645 w 45429"/>
                <a:gd name="connsiteY5" fmla="*/ 3812 h 14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9" h="141497">
                  <a:moveTo>
                    <a:pt x="42645" y="3812"/>
                  </a:moveTo>
                  <a:cubicBezTo>
                    <a:pt x="26611" y="-7473"/>
                    <a:pt x="19657" y="9893"/>
                    <a:pt x="19657" y="9893"/>
                  </a:cubicBezTo>
                  <a:lnTo>
                    <a:pt x="18304" y="14598"/>
                  </a:lnTo>
                  <a:cubicBezTo>
                    <a:pt x="18304" y="14598"/>
                    <a:pt x="-2706" y="100842"/>
                    <a:pt x="293" y="124642"/>
                  </a:cubicBezTo>
                  <a:cubicBezTo>
                    <a:pt x="3291" y="148441"/>
                    <a:pt x="18949" y="140070"/>
                    <a:pt x="18949" y="140070"/>
                  </a:cubicBezTo>
                  <a:cubicBezTo>
                    <a:pt x="18949" y="140070"/>
                    <a:pt x="55637" y="12932"/>
                    <a:pt x="42645" y="3812"/>
                  </a:cubicBez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nvGrpSpPr>
          <p:cNvPr id="2300" name="Group 2299">
            <a:extLst>
              <a:ext uri="{FF2B5EF4-FFF2-40B4-BE49-F238E27FC236}">
                <a16:creationId xmlns:a16="http://schemas.microsoft.com/office/drawing/2014/main" id="{DF34DBE7-588A-97E8-A557-E0BEF80FD013}"/>
              </a:ext>
            </a:extLst>
          </p:cNvPr>
          <p:cNvGrpSpPr/>
          <p:nvPr/>
        </p:nvGrpSpPr>
        <p:grpSpPr>
          <a:xfrm>
            <a:off x="5223873" y="2364579"/>
            <a:ext cx="3062124" cy="3658664"/>
            <a:chOff x="5061319" y="2312074"/>
            <a:chExt cx="3123756" cy="3732303"/>
          </a:xfrm>
        </p:grpSpPr>
        <p:sp>
          <p:nvSpPr>
            <p:cNvPr id="2301" name="Free-form: Shape 1398">
              <a:extLst>
                <a:ext uri="{FF2B5EF4-FFF2-40B4-BE49-F238E27FC236}">
                  <a16:creationId xmlns:a16="http://schemas.microsoft.com/office/drawing/2014/main" id="{0B4AED6D-DEF2-BA87-9DD0-9A28E3B0B5A8}"/>
                </a:ext>
              </a:extLst>
            </p:cNvPr>
            <p:cNvSpPr/>
            <p:nvPr/>
          </p:nvSpPr>
          <p:spPr>
            <a:xfrm>
              <a:off x="7518433" y="5594230"/>
              <a:ext cx="450147" cy="450147"/>
            </a:xfrm>
            <a:custGeom>
              <a:avLst/>
              <a:gdLst>
                <a:gd name="connsiteX0" fmla="*/ 450148 w 450147"/>
                <a:gd name="connsiteY0" fmla="*/ 225074 h 450147"/>
                <a:gd name="connsiteX1" fmla="*/ 225074 w 450147"/>
                <a:gd name="connsiteY1" fmla="*/ 450148 h 450147"/>
                <a:gd name="connsiteX2" fmla="*/ 0 w 450147"/>
                <a:gd name="connsiteY2" fmla="*/ 225074 h 450147"/>
                <a:gd name="connsiteX3" fmla="*/ 225074 w 450147"/>
                <a:gd name="connsiteY3" fmla="*/ 0 h 450147"/>
                <a:gd name="connsiteX4" fmla="*/ 450148 w 450147"/>
                <a:gd name="connsiteY4" fmla="*/ 225074 h 450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147" h="450147">
                  <a:moveTo>
                    <a:pt x="450148" y="225074"/>
                  </a:moveTo>
                  <a:cubicBezTo>
                    <a:pt x="450148" y="349378"/>
                    <a:pt x="349379" y="450148"/>
                    <a:pt x="225074" y="450148"/>
                  </a:cubicBezTo>
                  <a:cubicBezTo>
                    <a:pt x="100769" y="450148"/>
                    <a:pt x="0" y="349379"/>
                    <a:pt x="0" y="225074"/>
                  </a:cubicBezTo>
                  <a:cubicBezTo>
                    <a:pt x="0" y="100769"/>
                    <a:pt x="100768" y="0"/>
                    <a:pt x="225074" y="0"/>
                  </a:cubicBezTo>
                  <a:cubicBezTo>
                    <a:pt x="349378" y="0"/>
                    <a:pt x="450148" y="100769"/>
                    <a:pt x="450148" y="225074"/>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02" name="Free-form: Shape 1399">
              <a:extLst>
                <a:ext uri="{FF2B5EF4-FFF2-40B4-BE49-F238E27FC236}">
                  <a16:creationId xmlns:a16="http://schemas.microsoft.com/office/drawing/2014/main" id="{00882425-1CDB-5D7F-9B14-54B7B425C76E}"/>
                </a:ext>
              </a:extLst>
            </p:cNvPr>
            <p:cNvSpPr/>
            <p:nvPr/>
          </p:nvSpPr>
          <p:spPr>
            <a:xfrm>
              <a:off x="7653477" y="5729274"/>
              <a:ext cx="180059" cy="180059"/>
            </a:xfrm>
            <a:custGeom>
              <a:avLst/>
              <a:gdLst>
                <a:gd name="connsiteX0" fmla="*/ 180059 w 180059"/>
                <a:gd name="connsiteY0" fmla="*/ 90030 h 180059"/>
                <a:gd name="connsiteX1" fmla="*/ 90030 w 180059"/>
                <a:gd name="connsiteY1" fmla="*/ 180059 h 180059"/>
                <a:gd name="connsiteX2" fmla="*/ 1 w 180059"/>
                <a:gd name="connsiteY2" fmla="*/ 90030 h 180059"/>
                <a:gd name="connsiteX3" fmla="*/ 90030 w 180059"/>
                <a:gd name="connsiteY3" fmla="*/ 0 h 180059"/>
                <a:gd name="connsiteX4" fmla="*/ 180059 w 180059"/>
                <a:gd name="connsiteY4" fmla="*/ 90030 h 180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59" h="180059">
                  <a:moveTo>
                    <a:pt x="180059" y="90030"/>
                  </a:moveTo>
                  <a:cubicBezTo>
                    <a:pt x="180059" y="139752"/>
                    <a:pt x="139752" y="180059"/>
                    <a:pt x="90030" y="180059"/>
                  </a:cubicBezTo>
                  <a:cubicBezTo>
                    <a:pt x="40308" y="180059"/>
                    <a:pt x="1" y="139752"/>
                    <a:pt x="1" y="90030"/>
                  </a:cubicBezTo>
                  <a:cubicBezTo>
                    <a:pt x="1" y="40308"/>
                    <a:pt x="40308" y="0"/>
                    <a:pt x="90030" y="0"/>
                  </a:cubicBezTo>
                  <a:cubicBezTo>
                    <a:pt x="139752" y="0"/>
                    <a:pt x="180059" y="40308"/>
                    <a:pt x="180059" y="90030"/>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03" name="Free-form: Shape 1400">
              <a:extLst>
                <a:ext uri="{FF2B5EF4-FFF2-40B4-BE49-F238E27FC236}">
                  <a16:creationId xmlns:a16="http://schemas.microsoft.com/office/drawing/2014/main" id="{33D9F739-8E11-9C6D-2B38-D5871B023736}"/>
                </a:ext>
              </a:extLst>
            </p:cNvPr>
            <p:cNvSpPr/>
            <p:nvPr/>
          </p:nvSpPr>
          <p:spPr>
            <a:xfrm>
              <a:off x="5373449" y="5594230"/>
              <a:ext cx="450147" cy="450147"/>
            </a:xfrm>
            <a:custGeom>
              <a:avLst/>
              <a:gdLst>
                <a:gd name="connsiteX0" fmla="*/ 450148 w 450147"/>
                <a:gd name="connsiteY0" fmla="*/ 225074 h 450147"/>
                <a:gd name="connsiteX1" fmla="*/ 225074 w 450147"/>
                <a:gd name="connsiteY1" fmla="*/ 450148 h 450147"/>
                <a:gd name="connsiteX2" fmla="*/ 0 w 450147"/>
                <a:gd name="connsiteY2" fmla="*/ 225074 h 450147"/>
                <a:gd name="connsiteX3" fmla="*/ 225074 w 450147"/>
                <a:gd name="connsiteY3" fmla="*/ 0 h 450147"/>
                <a:gd name="connsiteX4" fmla="*/ 450148 w 450147"/>
                <a:gd name="connsiteY4" fmla="*/ 225074 h 450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147" h="450147">
                  <a:moveTo>
                    <a:pt x="450148" y="225074"/>
                  </a:moveTo>
                  <a:cubicBezTo>
                    <a:pt x="450148" y="349378"/>
                    <a:pt x="349379" y="450148"/>
                    <a:pt x="225074" y="450148"/>
                  </a:cubicBezTo>
                  <a:cubicBezTo>
                    <a:pt x="100769" y="450148"/>
                    <a:pt x="0" y="349379"/>
                    <a:pt x="0" y="225074"/>
                  </a:cubicBezTo>
                  <a:cubicBezTo>
                    <a:pt x="0" y="100769"/>
                    <a:pt x="100769" y="0"/>
                    <a:pt x="225074" y="0"/>
                  </a:cubicBezTo>
                  <a:cubicBezTo>
                    <a:pt x="349378" y="0"/>
                    <a:pt x="450148" y="100769"/>
                    <a:pt x="450148" y="225074"/>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04" name="Free-form: Shape 1401">
              <a:extLst>
                <a:ext uri="{FF2B5EF4-FFF2-40B4-BE49-F238E27FC236}">
                  <a16:creationId xmlns:a16="http://schemas.microsoft.com/office/drawing/2014/main" id="{0A300F44-476C-5674-1B0C-1E8393A329A8}"/>
                </a:ext>
              </a:extLst>
            </p:cNvPr>
            <p:cNvSpPr/>
            <p:nvPr/>
          </p:nvSpPr>
          <p:spPr>
            <a:xfrm>
              <a:off x="5508493" y="5729274"/>
              <a:ext cx="180059" cy="180059"/>
            </a:xfrm>
            <a:custGeom>
              <a:avLst/>
              <a:gdLst>
                <a:gd name="connsiteX0" fmla="*/ 180059 w 180059"/>
                <a:gd name="connsiteY0" fmla="*/ 90030 h 180059"/>
                <a:gd name="connsiteX1" fmla="*/ 90029 w 180059"/>
                <a:gd name="connsiteY1" fmla="*/ 180059 h 180059"/>
                <a:gd name="connsiteX2" fmla="*/ 0 w 180059"/>
                <a:gd name="connsiteY2" fmla="*/ 90030 h 180059"/>
                <a:gd name="connsiteX3" fmla="*/ 90029 w 180059"/>
                <a:gd name="connsiteY3" fmla="*/ 0 h 180059"/>
                <a:gd name="connsiteX4" fmla="*/ 180059 w 180059"/>
                <a:gd name="connsiteY4" fmla="*/ 90030 h 180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59" h="180059">
                  <a:moveTo>
                    <a:pt x="180059" y="90030"/>
                  </a:moveTo>
                  <a:cubicBezTo>
                    <a:pt x="180059" y="139752"/>
                    <a:pt x="139751" y="180059"/>
                    <a:pt x="90029" y="180059"/>
                  </a:cubicBezTo>
                  <a:cubicBezTo>
                    <a:pt x="40308" y="180059"/>
                    <a:pt x="0" y="139752"/>
                    <a:pt x="0" y="90030"/>
                  </a:cubicBezTo>
                  <a:cubicBezTo>
                    <a:pt x="0" y="40308"/>
                    <a:pt x="40308" y="0"/>
                    <a:pt x="90029" y="0"/>
                  </a:cubicBezTo>
                  <a:cubicBezTo>
                    <a:pt x="139751" y="0"/>
                    <a:pt x="180059" y="40308"/>
                    <a:pt x="180059" y="90030"/>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05" name="Free-form: Shape 1402">
              <a:extLst>
                <a:ext uri="{FF2B5EF4-FFF2-40B4-BE49-F238E27FC236}">
                  <a16:creationId xmlns:a16="http://schemas.microsoft.com/office/drawing/2014/main" id="{A9873BAE-B61B-07A9-BD37-5F91701BE3A8}"/>
                </a:ext>
              </a:extLst>
            </p:cNvPr>
            <p:cNvSpPr/>
            <p:nvPr/>
          </p:nvSpPr>
          <p:spPr>
            <a:xfrm>
              <a:off x="5430615" y="3847183"/>
              <a:ext cx="2433574" cy="1436264"/>
            </a:xfrm>
            <a:custGeom>
              <a:avLst/>
              <a:gdLst>
                <a:gd name="connsiteX0" fmla="*/ 0 w 2433574"/>
                <a:gd name="connsiteY0" fmla="*/ 0 h 1436264"/>
                <a:gd name="connsiteX1" fmla="*/ 2433575 w 2433574"/>
                <a:gd name="connsiteY1" fmla="*/ 0 h 1436264"/>
                <a:gd name="connsiteX2" fmla="*/ 2433575 w 2433574"/>
                <a:gd name="connsiteY2" fmla="*/ 1436265 h 1436264"/>
                <a:gd name="connsiteX3" fmla="*/ 0 w 2433574"/>
                <a:gd name="connsiteY3" fmla="*/ 1436265 h 1436264"/>
              </a:gdLst>
              <a:ahLst/>
              <a:cxnLst>
                <a:cxn ang="0">
                  <a:pos x="connsiteX0" y="connsiteY0"/>
                </a:cxn>
                <a:cxn ang="0">
                  <a:pos x="connsiteX1" y="connsiteY1"/>
                </a:cxn>
                <a:cxn ang="0">
                  <a:pos x="connsiteX2" y="connsiteY2"/>
                </a:cxn>
                <a:cxn ang="0">
                  <a:pos x="connsiteX3" y="connsiteY3"/>
                </a:cxn>
              </a:cxnLst>
              <a:rect l="l" t="t" r="r" b="b"/>
              <a:pathLst>
                <a:path w="2433574" h="1436264">
                  <a:moveTo>
                    <a:pt x="0" y="0"/>
                  </a:moveTo>
                  <a:lnTo>
                    <a:pt x="2433575" y="0"/>
                  </a:lnTo>
                  <a:lnTo>
                    <a:pt x="2433575" y="1436265"/>
                  </a:lnTo>
                  <a:lnTo>
                    <a:pt x="0" y="1436265"/>
                  </a:lnTo>
                  <a:close/>
                </a:path>
              </a:pathLst>
            </a:custGeom>
            <a:solidFill>
              <a:srgbClr val="B3D7F0"/>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06" name="Free-form: Shape 1403">
              <a:extLst>
                <a:ext uri="{FF2B5EF4-FFF2-40B4-BE49-F238E27FC236}">
                  <a16:creationId xmlns:a16="http://schemas.microsoft.com/office/drawing/2014/main" id="{9AC32D01-D138-D908-BBF8-3AE6FF85EDFE}"/>
                </a:ext>
              </a:extLst>
            </p:cNvPr>
            <p:cNvSpPr/>
            <p:nvPr/>
          </p:nvSpPr>
          <p:spPr>
            <a:xfrm>
              <a:off x="5341560" y="2826620"/>
              <a:ext cx="2535580" cy="1023268"/>
            </a:xfrm>
            <a:custGeom>
              <a:avLst/>
              <a:gdLst>
                <a:gd name="connsiteX0" fmla="*/ 381186 w 2535580"/>
                <a:gd name="connsiteY0" fmla="*/ 1023269 h 1023268"/>
                <a:gd name="connsiteX1" fmla="*/ 0 w 2535580"/>
                <a:gd name="connsiteY1" fmla="*/ 865668 h 1023268"/>
                <a:gd name="connsiteX2" fmla="*/ 1281689 w 2535580"/>
                <a:gd name="connsiteY2" fmla="*/ 0 h 1023268"/>
                <a:gd name="connsiteX3" fmla="*/ 2535581 w 2535580"/>
                <a:gd name="connsiteY3" fmla="*/ 802828 h 1023268"/>
                <a:gd name="connsiteX4" fmla="*/ 2162495 w 2535580"/>
                <a:gd name="connsiteY4" fmla="*/ 978690 h 1023268"/>
                <a:gd name="connsiteX5" fmla="*/ 1281689 w 2535580"/>
                <a:gd name="connsiteY5" fmla="*/ 412460 h 1023268"/>
                <a:gd name="connsiteX6" fmla="*/ 381186 w 2535580"/>
                <a:gd name="connsiteY6" fmla="*/ 1023269 h 102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5580" h="1023268">
                  <a:moveTo>
                    <a:pt x="381186" y="1023269"/>
                  </a:moveTo>
                  <a:lnTo>
                    <a:pt x="0" y="865668"/>
                  </a:lnTo>
                  <a:cubicBezTo>
                    <a:pt x="217422" y="339792"/>
                    <a:pt x="720520" y="0"/>
                    <a:pt x="1281689" y="0"/>
                  </a:cubicBezTo>
                  <a:cubicBezTo>
                    <a:pt x="1813500" y="0"/>
                    <a:pt x="2305687" y="315118"/>
                    <a:pt x="2535581" y="802828"/>
                  </a:cubicBezTo>
                  <a:lnTo>
                    <a:pt x="2162495" y="978690"/>
                  </a:lnTo>
                  <a:cubicBezTo>
                    <a:pt x="2000356" y="634713"/>
                    <a:pt x="1654609" y="412460"/>
                    <a:pt x="1281689" y="412460"/>
                  </a:cubicBezTo>
                  <a:cubicBezTo>
                    <a:pt x="888052" y="412460"/>
                    <a:pt x="534581" y="652224"/>
                    <a:pt x="381186" y="1023269"/>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07" name="Free-form: Shape 1404">
              <a:extLst>
                <a:ext uri="{FF2B5EF4-FFF2-40B4-BE49-F238E27FC236}">
                  <a16:creationId xmlns:a16="http://schemas.microsoft.com/office/drawing/2014/main" id="{7F35D026-1832-85CC-2A51-5DF1DA960245}"/>
                </a:ext>
              </a:extLst>
            </p:cNvPr>
            <p:cNvSpPr/>
            <p:nvPr/>
          </p:nvSpPr>
          <p:spPr>
            <a:xfrm>
              <a:off x="7542159" y="3913688"/>
              <a:ext cx="642916" cy="321447"/>
            </a:xfrm>
            <a:custGeom>
              <a:avLst/>
              <a:gdLst>
                <a:gd name="connsiteX0" fmla="*/ 642916 w 642916"/>
                <a:gd name="connsiteY0" fmla="*/ 0 h 321447"/>
                <a:gd name="connsiteX1" fmla="*/ 321469 w 642916"/>
                <a:gd name="connsiteY1" fmla="*/ 321448 h 321447"/>
                <a:gd name="connsiteX2" fmla="*/ 0 w 642916"/>
                <a:gd name="connsiteY2" fmla="*/ 0 h 321447"/>
              </a:gdLst>
              <a:ahLst/>
              <a:cxnLst>
                <a:cxn ang="0">
                  <a:pos x="connsiteX0" y="connsiteY0"/>
                </a:cxn>
                <a:cxn ang="0">
                  <a:pos x="connsiteX1" y="connsiteY1"/>
                </a:cxn>
                <a:cxn ang="0">
                  <a:pos x="connsiteX2" y="connsiteY2"/>
                </a:cxn>
              </a:cxnLst>
              <a:rect l="l" t="t" r="r" b="b"/>
              <a:pathLst>
                <a:path w="642916" h="321447">
                  <a:moveTo>
                    <a:pt x="642916" y="0"/>
                  </a:moveTo>
                  <a:cubicBezTo>
                    <a:pt x="642916" y="177548"/>
                    <a:pt x="498996" y="321448"/>
                    <a:pt x="321469" y="321448"/>
                  </a:cubicBezTo>
                  <a:cubicBezTo>
                    <a:pt x="143920" y="321448"/>
                    <a:pt x="0" y="177548"/>
                    <a:pt x="0" y="0"/>
                  </a:cubicBezTo>
                </a:path>
              </a:pathLst>
            </a:custGeom>
            <a:solidFill>
              <a:srgbClr val="B9DAF1"/>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08" name="Free-form: Shape 1405">
              <a:extLst>
                <a:ext uri="{FF2B5EF4-FFF2-40B4-BE49-F238E27FC236}">
                  <a16:creationId xmlns:a16="http://schemas.microsoft.com/office/drawing/2014/main" id="{A8877818-C455-014F-7020-A4419B9660AC}"/>
                </a:ext>
              </a:extLst>
            </p:cNvPr>
            <p:cNvSpPr/>
            <p:nvPr/>
          </p:nvSpPr>
          <p:spPr>
            <a:xfrm>
              <a:off x="7385225" y="3628470"/>
              <a:ext cx="799850" cy="285217"/>
            </a:xfrm>
            <a:custGeom>
              <a:avLst/>
              <a:gdLst>
                <a:gd name="connsiteX0" fmla="*/ 799851 w 799850"/>
                <a:gd name="connsiteY0" fmla="*/ 285218 h 285217"/>
                <a:gd name="connsiteX1" fmla="*/ 156935 w 799850"/>
                <a:gd name="connsiteY1" fmla="*/ 285218 h 285217"/>
                <a:gd name="connsiteX2" fmla="*/ 0 w 799850"/>
                <a:gd name="connsiteY2" fmla="*/ 0 h 285217"/>
                <a:gd name="connsiteX3" fmla="*/ 493520 w 799850"/>
                <a:gd name="connsiteY3" fmla="*/ 0 h 285217"/>
              </a:gdLst>
              <a:ahLst/>
              <a:cxnLst>
                <a:cxn ang="0">
                  <a:pos x="connsiteX0" y="connsiteY0"/>
                </a:cxn>
                <a:cxn ang="0">
                  <a:pos x="connsiteX1" y="connsiteY1"/>
                </a:cxn>
                <a:cxn ang="0">
                  <a:pos x="connsiteX2" y="connsiteY2"/>
                </a:cxn>
                <a:cxn ang="0">
                  <a:pos x="connsiteX3" y="connsiteY3"/>
                </a:cxn>
              </a:cxnLst>
              <a:rect l="l" t="t" r="r" b="b"/>
              <a:pathLst>
                <a:path w="799850" h="285217">
                  <a:moveTo>
                    <a:pt x="799851" y="285218"/>
                  </a:moveTo>
                  <a:lnTo>
                    <a:pt x="156935" y="285218"/>
                  </a:lnTo>
                  <a:lnTo>
                    <a:pt x="0" y="0"/>
                  </a:lnTo>
                  <a:lnTo>
                    <a:pt x="493520" y="0"/>
                  </a:ln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09" name="Free-form: Shape 1406">
              <a:extLst>
                <a:ext uri="{FF2B5EF4-FFF2-40B4-BE49-F238E27FC236}">
                  <a16:creationId xmlns:a16="http://schemas.microsoft.com/office/drawing/2014/main" id="{86657DB4-CAD2-95EC-5DE3-E0717B8A5761}"/>
                </a:ext>
              </a:extLst>
            </p:cNvPr>
            <p:cNvSpPr/>
            <p:nvPr/>
          </p:nvSpPr>
          <p:spPr>
            <a:xfrm>
              <a:off x="6296492" y="3913688"/>
              <a:ext cx="642916" cy="321447"/>
            </a:xfrm>
            <a:custGeom>
              <a:avLst/>
              <a:gdLst>
                <a:gd name="connsiteX0" fmla="*/ 642917 w 642916"/>
                <a:gd name="connsiteY0" fmla="*/ 0 h 321447"/>
                <a:gd name="connsiteX1" fmla="*/ 321469 w 642916"/>
                <a:gd name="connsiteY1" fmla="*/ 321448 h 321447"/>
                <a:gd name="connsiteX2" fmla="*/ 0 w 642916"/>
                <a:gd name="connsiteY2" fmla="*/ 0 h 321447"/>
              </a:gdLst>
              <a:ahLst/>
              <a:cxnLst>
                <a:cxn ang="0">
                  <a:pos x="connsiteX0" y="connsiteY0"/>
                </a:cxn>
                <a:cxn ang="0">
                  <a:pos x="connsiteX1" y="connsiteY1"/>
                </a:cxn>
                <a:cxn ang="0">
                  <a:pos x="connsiteX2" y="connsiteY2"/>
                </a:cxn>
              </a:cxnLst>
              <a:rect l="l" t="t" r="r" b="b"/>
              <a:pathLst>
                <a:path w="642916" h="321447">
                  <a:moveTo>
                    <a:pt x="642917" y="0"/>
                  </a:moveTo>
                  <a:cubicBezTo>
                    <a:pt x="642917" y="177548"/>
                    <a:pt x="498996" y="321448"/>
                    <a:pt x="321469" y="321448"/>
                  </a:cubicBezTo>
                  <a:cubicBezTo>
                    <a:pt x="143921" y="321448"/>
                    <a:pt x="0" y="177548"/>
                    <a:pt x="0" y="0"/>
                  </a:cubicBezTo>
                </a:path>
              </a:pathLst>
            </a:custGeom>
            <a:solidFill>
              <a:srgbClr val="8FAFC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10" name="Free-form: Shape 1407">
              <a:extLst>
                <a:ext uri="{FF2B5EF4-FFF2-40B4-BE49-F238E27FC236}">
                  <a16:creationId xmlns:a16="http://schemas.microsoft.com/office/drawing/2014/main" id="{F8E93291-1F2A-59CC-F8BB-3574ED5D3AE0}"/>
                </a:ext>
              </a:extLst>
            </p:cNvPr>
            <p:cNvSpPr/>
            <p:nvPr/>
          </p:nvSpPr>
          <p:spPr>
            <a:xfrm>
              <a:off x="6296492" y="3628470"/>
              <a:ext cx="642916" cy="285217"/>
            </a:xfrm>
            <a:custGeom>
              <a:avLst/>
              <a:gdLst>
                <a:gd name="connsiteX0" fmla="*/ 642917 w 642916"/>
                <a:gd name="connsiteY0" fmla="*/ 285218 h 285217"/>
                <a:gd name="connsiteX1" fmla="*/ 0 w 642916"/>
                <a:gd name="connsiteY1" fmla="*/ 285218 h 285217"/>
                <a:gd name="connsiteX2" fmla="*/ 80893 w 642916"/>
                <a:gd name="connsiteY2" fmla="*/ 0 h 285217"/>
                <a:gd name="connsiteX3" fmla="*/ 588364 w 642916"/>
                <a:gd name="connsiteY3" fmla="*/ 0 h 285217"/>
              </a:gdLst>
              <a:ahLst/>
              <a:cxnLst>
                <a:cxn ang="0">
                  <a:pos x="connsiteX0" y="connsiteY0"/>
                </a:cxn>
                <a:cxn ang="0">
                  <a:pos x="connsiteX1" y="connsiteY1"/>
                </a:cxn>
                <a:cxn ang="0">
                  <a:pos x="connsiteX2" y="connsiteY2"/>
                </a:cxn>
                <a:cxn ang="0">
                  <a:pos x="connsiteX3" y="connsiteY3"/>
                </a:cxn>
              </a:cxnLst>
              <a:rect l="l" t="t" r="r" b="b"/>
              <a:pathLst>
                <a:path w="642916" h="285217">
                  <a:moveTo>
                    <a:pt x="642917" y="285218"/>
                  </a:moveTo>
                  <a:lnTo>
                    <a:pt x="0" y="285218"/>
                  </a:lnTo>
                  <a:lnTo>
                    <a:pt x="80893" y="0"/>
                  </a:lnTo>
                  <a:lnTo>
                    <a:pt x="588364" y="0"/>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11" name="Free-form: Shape 1408">
              <a:extLst>
                <a:ext uri="{FF2B5EF4-FFF2-40B4-BE49-F238E27FC236}">
                  <a16:creationId xmlns:a16="http://schemas.microsoft.com/office/drawing/2014/main" id="{4D4C55EA-B095-E2D2-0324-57CED97609CE}"/>
                </a:ext>
              </a:extLst>
            </p:cNvPr>
            <p:cNvSpPr/>
            <p:nvPr/>
          </p:nvSpPr>
          <p:spPr>
            <a:xfrm>
              <a:off x="6937264" y="3913688"/>
              <a:ext cx="604895" cy="321447"/>
            </a:xfrm>
            <a:custGeom>
              <a:avLst/>
              <a:gdLst>
                <a:gd name="connsiteX0" fmla="*/ 604896 w 604895"/>
                <a:gd name="connsiteY0" fmla="*/ 0 h 321447"/>
                <a:gd name="connsiteX1" fmla="*/ 302458 w 604895"/>
                <a:gd name="connsiteY1" fmla="*/ 321448 h 321447"/>
                <a:gd name="connsiteX2" fmla="*/ 0 w 604895"/>
                <a:gd name="connsiteY2" fmla="*/ 0 h 321447"/>
              </a:gdLst>
              <a:ahLst/>
              <a:cxnLst>
                <a:cxn ang="0">
                  <a:pos x="connsiteX0" y="connsiteY0"/>
                </a:cxn>
                <a:cxn ang="0">
                  <a:pos x="connsiteX1" y="connsiteY1"/>
                </a:cxn>
                <a:cxn ang="0">
                  <a:pos x="connsiteX2" y="connsiteY2"/>
                </a:cxn>
              </a:cxnLst>
              <a:rect l="l" t="t" r="r" b="b"/>
              <a:pathLst>
                <a:path w="604895" h="321447">
                  <a:moveTo>
                    <a:pt x="604896" y="0"/>
                  </a:moveTo>
                  <a:cubicBezTo>
                    <a:pt x="604896" y="177548"/>
                    <a:pt x="469491" y="321448"/>
                    <a:pt x="302458" y="321448"/>
                  </a:cubicBezTo>
                  <a:cubicBezTo>
                    <a:pt x="135404" y="321448"/>
                    <a:pt x="0" y="177548"/>
                    <a:pt x="0" y="0"/>
                  </a:cubicBezTo>
                </a:path>
              </a:pathLst>
            </a:custGeom>
            <a:solidFill>
              <a:srgbClr val="4C80A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12" name="Free-form: Shape 1409">
              <a:extLst>
                <a:ext uri="{FF2B5EF4-FFF2-40B4-BE49-F238E27FC236}">
                  <a16:creationId xmlns:a16="http://schemas.microsoft.com/office/drawing/2014/main" id="{8FC3DE3F-C9DD-5C2E-EFCE-B659A0AFA944}"/>
                </a:ext>
              </a:extLst>
            </p:cNvPr>
            <p:cNvSpPr/>
            <p:nvPr/>
          </p:nvSpPr>
          <p:spPr>
            <a:xfrm>
              <a:off x="6869010" y="3628470"/>
              <a:ext cx="673149" cy="285217"/>
            </a:xfrm>
            <a:custGeom>
              <a:avLst/>
              <a:gdLst>
                <a:gd name="connsiteX0" fmla="*/ 673150 w 673149"/>
                <a:gd name="connsiteY0" fmla="*/ 285218 h 285217"/>
                <a:gd name="connsiteX1" fmla="*/ 68254 w 673149"/>
                <a:gd name="connsiteY1" fmla="*/ 285218 h 285217"/>
                <a:gd name="connsiteX2" fmla="*/ 0 w 673149"/>
                <a:gd name="connsiteY2" fmla="*/ 0 h 285217"/>
                <a:gd name="connsiteX3" fmla="*/ 516215 w 673149"/>
                <a:gd name="connsiteY3" fmla="*/ 0 h 285217"/>
              </a:gdLst>
              <a:ahLst/>
              <a:cxnLst>
                <a:cxn ang="0">
                  <a:pos x="connsiteX0" y="connsiteY0"/>
                </a:cxn>
                <a:cxn ang="0">
                  <a:pos x="connsiteX1" y="connsiteY1"/>
                </a:cxn>
                <a:cxn ang="0">
                  <a:pos x="connsiteX2" y="connsiteY2"/>
                </a:cxn>
                <a:cxn ang="0">
                  <a:pos x="connsiteX3" y="connsiteY3"/>
                </a:cxn>
              </a:cxnLst>
              <a:rect l="l" t="t" r="r" b="b"/>
              <a:pathLst>
                <a:path w="673149" h="285217">
                  <a:moveTo>
                    <a:pt x="673150" y="285218"/>
                  </a:moveTo>
                  <a:lnTo>
                    <a:pt x="68254" y="285218"/>
                  </a:lnTo>
                  <a:lnTo>
                    <a:pt x="0" y="0"/>
                  </a:lnTo>
                  <a:lnTo>
                    <a:pt x="516215" y="0"/>
                  </a:ln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13" name="Free-form: Shape 1410">
              <a:extLst>
                <a:ext uri="{FF2B5EF4-FFF2-40B4-BE49-F238E27FC236}">
                  <a16:creationId xmlns:a16="http://schemas.microsoft.com/office/drawing/2014/main" id="{8C8A7B31-4279-57E4-1D44-2BE591CEBFCA}"/>
                </a:ext>
              </a:extLst>
            </p:cNvPr>
            <p:cNvSpPr/>
            <p:nvPr/>
          </p:nvSpPr>
          <p:spPr>
            <a:xfrm>
              <a:off x="5061319" y="3913688"/>
              <a:ext cx="642895" cy="321447"/>
            </a:xfrm>
            <a:custGeom>
              <a:avLst/>
              <a:gdLst>
                <a:gd name="connsiteX0" fmla="*/ 0 w 642895"/>
                <a:gd name="connsiteY0" fmla="*/ 0 h 321447"/>
                <a:gd name="connsiteX1" fmla="*/ 321448 w 642895"/>
                <a:gd name="connsiteY1" fmla="*/ 321448 h 321447"/>
                <a:gd name="connsiteX2" fmla="*/ 642895 w 642895"/>
                <a:gd name="connsiteY2" fmla="*/ 0 h 321447"/>
              </a:gdLst>
              <a:ahLst/>
              <a:cxnLst>
                <a:cxn ang="0">
                  <a:pos x="connsiteX0" y="connsiteY0"/>
                </a:cxn>
                <a:cxn ang="0">
                  <a:pos x="connsiteX1" y="connsiteY1"/>
                </a:cxn>
                <a:cxn ang="0">
                  <a:pos x="connsiteX2" y="connsiteY2"/>
                </a:cxn>
              </a:cxnLst>
              <a:rect l="l" t="t" r="r" b="b"/>
              <a:pathLst>
                <a:path w="642895" h="321447">
                  <a:moveTo>
                    <a:pt x="0" y="0"/>
                  </a:moveTo>
                  <a:cubicBezTo>
                    <a:pt x="0" y="177548"/>
                    <a:pt x="143920" y="321448"/>
                    <a:pt x="321448" y="321448"/>
                  </a:cubicBezTo>
                  <a:cubicBezTo>
                    <a:pt x="498996" y="321448"/>
                    <a:pt x="642895" y="177548"/>
                    <a:pt x="642895" y="0"/>
                  </a:cubicBezTo>
                </a:path>
              </a:pathLst>
            </a:custGeom>
            <a:solidFill>
              <a:srgbClr val="B9DAF1"/>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14" name="Free-form: Shape 1411">
              <a:extLst>
                <a:ext uri="{FF2B5EF4-FFF2-40B4-BE49-F238E27FC236}">
                  <a16:creationId xmlns:a16="http://schemas.microsoft.com/office/drawing/2014/main" id="{2ACFA536-61A4-9C54-67B2-51486147DA08}"/>
                </a:ext>
              </a:extLst>
            </p:cNvPr>
            <p:cNvSpPr/>
            <p:nvPr/>
          </p:nvSpPr>
          <p:spPr>
            <a:xfrm>
              <a:off x="5061319" y="3628470"/>
              <a:ext cx="799850" cy="285217"/>
            </a:xfrm>
            <a:custGeom>
              <a:avLst/>
              <a:gdLst>
                <a:gd name="connsiteX0" fmla="*/ 0 w 799850"/>
                <a:gd name="connsiteY0" fmla="*/ 285218 h 285217"/>
                <a:gd name="connsiteX1" fmla="*/ 642895 w 799850"/>
                <a:gd name="connsiteY1" fmla="*/ 285218 h 285217"/>
                <a:gd name="connsiteX2" fmla="*/ 799851 w 799850"/>
                <a:gd name="connsiteY2" fmla="*/ 0 h 285217"/>
                <a:gd name="connsiteX3" fmla="*/ 306331 w 799850"/>
                <a:gd name="connsiteY3" fmla="*/ 0 h 285217"/>
              </a:gdLst>
              <a:ahLst/>
              <a:cxnLst>
                <a:cxn ang="0">
                  <a:pos x="connsiteX0" y="connsiteY0"/>
                </a:cxn>
                <a:cxn ang="0">
                  <a:pos x="connsiteX1" y="connsiteY1"/>
                </a:cxn>
                <a:cxn ang="0">
                  <a:pos x="connsiteX2" y="connsiteY2"/>
                </a:cxn>
                <a:cxn ang="0">
                  <a:pos x="connsiteX3" y="connsiteY3"/>
                </a:cxn>
              </a:cxnLst>
              <a:rect l="l" t="t" r="r" b="b"/>
              <a:pathLst>
                <a:path w="799850" h="285217">
                  <a:moveTo>
                    <a:pt x="0" y="285218"/>
                  </a:moveTo>
                  <a:lnTo>
                    <a:pt x="642895" y="285218"/>
                  </a:lnTo>
                  <a:lnTo>
                    <a:pt x="799851" y="0"/>
                  </a:lnTo>
                  <a:lnTo>
                    <a:pt x="306331" y="0"/>
                  </a:ln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15" name="Free-form: Shape 1412">
              <a:extLst>
                <a:ext uri="{FF2B5EF4-FFF2-40B4-BE49-F238E27FC236}">
                  <a16:creationId xmlns:a16="http://schemas.microsoft.com/office/drawing/2014/main" id="{71F49E7B-EB5D-95BF-DDCE-9FE850E9A2FA}"/>
                </a:ext>
              </a:extLst>
            </p:cNvPr>
            <p:cNvSpPr/>
            <p:nvPr/>
          </p:nvSpPr>
          <p:spPr>
            <a:xfrm>
              <a:off x="5704214" y="3913688"/>
              <a:ext cx="604916" cy="321447"/>
            </a:xfrm>
            <a:custGeom>
              <a:avLst/>
              <a:gdLst>
                <a:gd name="connsiteX0" fmla="*/ 0 w 604916"/>
                <a:gd name="connsiteY0" fmla="*/ 0 h 321447"/>
                <a:gd name="connsiteX1" fmla="*/ 302458 w 604916"/>
                <a:gd name="connsiteY1" fmla="*/ 321448 h 321447"/>
                <a:gd name="connsiteX2" fmla="*/ 604917 w 604916"/>
                <a:gd name="connsiteY2" fmla="*/ 0 h 321447"/>
              </a:gdLst>
              <a:ahLst/>
              <a:cxnLst>
                <a:cxn ang="0">
                  <a:pos x="connsiteX0" y="connsiteY0"/>
                </a:cxn>
                <a:cxn ang="0">
                  <a:pos x="connsiteX1" y="connsiteY1"/>
                </a:cxn>
                <a:cxn ang="0">
                  <a:pos x="connsiteX2" y="connsiteY2"/>
                </a:cxn>
              </a:cxnLst>
              <a:rect l="l" t="t" r="r" b="b"/>
              <a:pathLst>
                <a:path w="604916" h="321447">
                  <a:moveTo>
                    <a:pt x="0" y="0"/>
                  </a:moveTo>
                  <a:cubicBezTo>
                    <a:pt x="0" y="177548"/>
                    <a:pt x="135426" y="321448"/>
                    <a:pt x="302458" y="321448"/>
                  </a:cubicBezTo>
                  <a:cubicBezTo>
                    <a:pt x="469512" y="321448"/>
                    <a:pt x="604917" y="177548"/>
                    <a:pt x="604917" y="0"/>
                  </a:cubicBezTo>
                </a:path>
              </a:pathLst>
            </a:custGeom>
            <a:solidFill>
              <a:srgbClr val="4C80A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16" name="Free-form: Shape 1413">
              <a:extLst>
                <a:ext uri="{FF2B5EF4-FFF2-40B4-BE49-F238E27FC236}">
                  <a16:creationId xmlns:a16="http://schemas.microsoft.com/office/drawing/2014/main" id="{B9804899-E9D0-0CC2-F699-A1E36C1E2004}"/>
                </a:ext>
              </a:extLst>
            </p:cNvPr>
            <p:cNvSpPr/>
            <p:nvPr/>
          </p:nvSpPr>
          <p:spPr>
            <a:xfrm>
              <a:off x="5704214" y="3628470"/>
              <a:ext cx="673170" cy="285217"/>
            </a:xfrm>
            <a:custGeom>
              <a:avLst/>
              <a:gdLst>
                <a:gd name="connsiteX0" fmla="*/ 0 w 673170"/>
                <a:gd name="connsiteY0" fmla="*/ 285218 h 285217"/>
                <a:gd name="connsiteX1" fmla="*/ 604917 w 673170"/>
                <a:gd name="connsiteY1" fmla="*/ 285218 h 285217"/>
                <a:gd name="connsiteX2" fmla="*/ 673171 w 673170"/>
                <a:gd name="connsiteY2" fmla="*/ 0 h 285217"/>
                <a:gd name="connsiteX3" fmla="*/ 156956 w 673170"/>
                <a:gd name="connsiteY3" fmla="*/ 0 h 285217"/>
              </a:gdLst>
              <a:ahLst/>
              <a:cxnLst>
                <a:cxn ang="0">
                  <a:pos x="connsiteX0" y="connsiteY0"/>
                </a:cxn>
                <a:cxn ang="0">
                  <a:pos x="connsiteX1" y="connsiteY1"/>
                </a:cxn>
                <a:cxn ang="0">
                  <a:pos x="connsiteX2" y="connsiteY2"/>
                </a:cxn>
                <a:cxn ang="0">
                  <a:pos x="connsiteX3" y="connsiteY3"/>
                </a:cxn>
              </a:cxnLst>
              <a:rect l="l" t="t" r="r" b="b"/>
              <a:pathLst>
                <a:path w="673170" h="285217">
                  <a:moveTo>
                    <a:pt x="0" y="285218"/>
                  </a:moveTo>
                  <a:lnTo>
                    <a:pt x="604917" y="285218"/>
                  </a:lnTo>
                  <a:lnTo>
                    <a:pt x="673171" y="0"/>
                  </a:lnTo>
                  <a:lnTo>
                    <a:pt x="156956" y="0"/>
                  </a:ln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317" name="Graphic 4">
              <a:extLst>
                <a:ext uri="{FF2B5EF4-FFF2-40B4-BE49-F238E27FC236}">
                  <a16:creationId xmlns:a16="http://schemas.microsoft.com/office/drawing/2014/main" id="{C56F0218-4702-FA4A-5AA7-52A505B82ED9}"/>
                </a:ext>
              </a:extLst>
            </p:cNvPr>
            <p:cNvGrpSpPr/>
            <p:nvPr/>
          </p:nvGrpSpPr>
          <p:grpSpPr>
            <a:xfrm>
              <a:off x="5546662" y="2983805"/>
              <a:ext cx="2125357" cy="2261766"/>
              <a:chOff x="5357980" y="2983805"/>
              <a:chExt cx="2125357" cy="2261766"/>
            </a:xfrm>
          </p:grpSpPr>
          <p:sp>
            <p:nvSpPr>
              <p:cNvPr id="2418" name="Free-form: Shape 1515">
                <a:extLst>
                  <a:ext uri="{FF2B5EF4-FFF2-40B4-BE49-F238E27FC236}">
                    <a16:creationId xmlns:a16="http://schemas.microsoft.com/office/drawing/2014/main" id="{BA3A9A62-C59A-219A-8C6F-2E4D2EA65F7C}"/>
                  </a:ext>
                </a:extLst>
              </p:cNvPr>
              <p:cNvSpPr/>
              <p:nvPr/>
            </p:nvSpPr>
            <p:spPr>
              <a:xfrm>
                <a:off x="5357980" y="3120215"/>
                <a:ext cx="2125357" cy="2125357"/>
              </a:xfrm>
              <a:custGeom>
                <a:avLst/>
                <a:gdLst>
                  <a:gd name="connsiteX0" fmla="*/ 2125357 w 2125357"/>
                  <a:gd name="connsiteY0" fmla="*/ 1062679 h 2125357"/>
                  <a:gd name="connsiteX1" fmla="*/ 1062678 w 2125357"/>
                  <a:gd name="connsiteY1" fmla="*/ 2125358 h 2125357"/>
                  <a:gd name="connsiteX2" fmla="*/ -1 w 2125357"/>
                  <a:gd name="connsiteY2" fmla="*/ 1062679 h 2125357"/>
                  <a:gd name="connsiteX3" fmla="*/ 1062678 w 2125357"/>
                  <a:gd name="connsiteY3" fmla="*/ 0 h 2125357"/>
                  <a:gd name="connsiteX4" fmla="*/ 2125357 w 2125357"/>
                  <a:gd name="connsiteY4" fmla="*/ 1062679 h 212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357" h="2125357">
                    <a:moveTo>
                      <a:pt x="2125357" y="1062679"/>
                    </a:moveTo>
                    <a:cubicBezTo>
                      <a:pt x="2125357" y="1649580"/>
                      <a:pt x="1649580" y="2125358"/>
                      <a:pt x="1062678" y="2125358"/>
                    </a:cubicBezTo>
                    <a:cubicBezTo>
                      <a:pt x="475777" y="2125358"/>
                      <a:pt x="-1" y="1649580"/>
                      <a:pt x="-1" y="1062679"/>
                    </a:cubicBezTo>
                    <a:cubicBezTo>
                      <a:pt x="-1" y="475777"/>
                      <a:pt x="475777" y="0"/>
                      <a:pt x="1062678" y="0"/>
                    </a:cubicBezTo>
                    <a:cubicBezTo>
                      <a:pt x="1649580" y="0"/>
                      <a:pt x="2125357" y="475778"/>
                      <a:pt x="2125357" y="1062679"/>
                    </a:cubicBezTo>
                    <a:close/>
                  </a:path>
                </a:pathLst>
              </a:custGeom>
              <a:no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19" name="Free-form: Shape 1516">
                <a:extLst>
                  <a:ext uri="{FF2B5EF4-FFF2-40B4-BE49-F238E27FC236}">
                    <a16:creationId xmlns:a16="http://schemas.microsoft.com/office/drawing/2014/main" id="{8A0E6A0E-9A45-A37F-3DC5-F548CDA62106}"/>
                  </a:ext>
                </a:extLst>
              </p:cNvPr>
              <p:cNvSpPr/>
              <p:nvPr/>
            </p:nvSpPr>
            <p:spPr>
              <a:xfrm>
                <a:off x="5617830" y="3235957"/>
                <a:ext cx="111063" cy="160703"/>
              </a:xfrm>
              <a:custGeom>
                <a:avLst/>
                <a:gdLst>
                  <a:gd name="connsiteX0" fmla="*/ 86681 w 111063"/>
                  <a:gd name="connsiteY0" fmla="*/ 160703 h 160703"/>
                  <a:gd name="connsiteX1" fmla="*/ 0 w 111063"/>
                  <a:gd name="connsiteY1" fmla="*/ 57822 h 160703"/>
                  <a:gd name="connsiteX2" fmla="*/ 68650 w 111063"/>
                  <a:gd name="connsiteY2" fmla="*/ 0 h 160703"/>
                  <a:gd name="connsiteX3" fmla="*/ 82163 w 111063"/>
                  <a:gd name="connsiteY3" fmla="*/ 16054 h 160703"/>
                  <a:gd name="connsiteX4" fmla="*/ 31587 w 111063"/>
                  <a:gd name="connsiteY4" fmla="*/ 58655 h 160703"/>
                  <a:gd name="connsiteX5" fmla="*/ 55136 w 111063"/>
                  <a:gd name="connsiteY5" fmla="*/ 86598 h 160703"/>
                  <a:gd name="connsiteX6" fmla="*/ 97550 w 111063"/>
                  <a:gd name="connsiteY6" fmla="*/ 50868 h 160703"/>
                  <a:gd name="connsiteX7" fmla="*/ 111063 w 111063"/>
                  <a:gd name="connsiteY7" fmla="*/ 66901 h 160703"/>
                  <a:gd name="connsiteX8" fmla="*/ 68650 w 111063"/>
                  <a:gd name="connsiteY8" fmla="*/ 102652 h 160703"/>
                  <a:gd name="connsiteX9" fmla="*/ 104734 w 111063"/>
                  <a:gd name="connsiteY9" fmla="*/ 145482 h 160703"/>
                  <a:gd name="connsiteX10" fmla="*/ 86681 w 111063"/>
                  <a:gd name="connsiteY10" fmla="*/ 160703 h 16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063" h="160703">
                    <a:moveTo>
                      <a:pt x="86681" y="160703"/>
                    </a:moveTo>
                    <a:lnTo>
                      <a:pt x="0" y="57822"/>
                    </a:lnTo>
                    <a:lnTo>
                      <a:pt x="68650" y="0"/>
                    </a:lnTo>
                    <a:lnTo>
                      <a:pt x="82163" y="16054"/>
                    </a:lnTo>
                    <a:lnTo>
                      <a:pt x="31587" y="58655"/>
                    </a:lnTo>
                    <a:lnTo>
                      <a:pt x="55136" y="86598"/>
                    </a:lnTo>
                    <a:lnTo>
                      <a:pt x="97550" y="50868"/>
                    </a:lnTo>
                    <a:lnTo>
                      <a:pt x="111063" y="66901"/>
                    </a:lnTo>
                    <a:lnTo>
                      <a:pt x="68650" y="102652"/>
                    </a:lnTo>
                    <a:lnTo>
                      <a:pt x="104734" y="145482"/>
                    </a:lnTo>
                    <a:lnTo>
                      <a:pt x="86681" y="160703"/>
                    </a:lnTo>
                    <a:close/>
                  </a:path>
                </a:pathLst>
              </a:custGeom>
              <a:solidFill>
                <a:srgbClr val="D9EBF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20" name="Free-form: Shape 1517">
                <a:extLst>
                  <a:ext uri="{FF2B5EF4-FFF2-40B4-BE49-F238E27FC236}">
                    <a16:creationId xmlns:a16="http://schemas.microsoft.com/office/drawing/2014/main" id="{15DA1452-9959-682C-6980-FCC15197731F}"/>
                  </a:ext>
                </a:extLst>
              </p:cNvPr>
              <p:cNvSpPr/>
              <p:nvPr/>
            </p:nvSpPr>
            <p:spPr>
              <a:xfrm>
                <a:off x="5728186" y="3190545"/>
                <a:ext cx="140901" cy="155164"/>
              </a:xfrm>
              <a:custGeom>
                <a:avLst/>
                <a:gdLst>
                  <a:gd name="connsiteX0" fmla="*/ 22321 w 140901"/>
                  <a:gd name="connsiteY0" fmla="*/ 0 h 155164"/>
                  <a:gd name="connsiteX1" fmla="*/ 140901 w 140901"/>
                  <a:gd name="connsiteY1" fmla="*/ 81601 h 155164"/>
                  <a:gd name="connsiteX2" fmla="*/ 121017 w 140901"/>
                  <a:gd name="connsiteY2" fmla="*/ 95364 h 155164"/>
                  <a:gd name="connsiteX3" fmla="*/ 93969 w 140901"/>
                  <a:gd name="connsiteY3" fmla="*/ 76708 h 155164"/>
                  <a:gd name="connsiteX4" fmla="*/ 46183 w 140901"/>
                  <a:gd name="connsiteY4" fmla="*/ 109815 h 155164"/>
                  <a:gd name="connsiteX5" fmla="*/ 54282 w 140901"/>
                  <a:gd name="connsiteY5" fmla="*/ 141609 h 155164"/>
                  <a:gd name="connsiteX6" fmla="*/ 34731 w 140901"/>
                  <a:gd name="connsiteY6" fmla="*/ 155164 h 155164"/>
                  <a:gd name="connsiteX7" fmla="*/ 0 w 140901"/>
                  <a:gd name="connsiteY7" fmla="*/ 15492 h 155164"/>
                  <a:gd name="connsiteX8" fmla="*/ 22321 w 140901"/>
                  <a:gd name="connsiteY8" fmla="*/ 0 h 155164"/>
                  <a:gd name="connsiteX9" fmla="*/ 40706 w 140901"/>
                  <a:gd name="connsiteY9" fmla="*/ 88076 h 155164"/>
                  <a:gd name="connsiteX10" fmla="*/ 75521 w 140901"/>
                  <a:gd name="connsiteY10" fmla="*/ 63944 h 155164"/>
                  <a:gd name="connsiteX11" fmla="*/ 25923 w 140901"/>
                  <a:gd name="connsiteY11" fmla="*/ 29879 h 155164"/>
                  <a:gd name="connsiteX12" fmla="*/ 40706 w 140901"/>
                  <a:gd name="connsiteY12" fmla="*/ 88076 h 15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901" h="155164">
                    <a:moveTo>
                      <a:pt x="22321" y="0"/>
                    </a:moveTo>
                    <a:lnTo>
                      <a:pt x="140901" y="81601"/>
                    </a:lnTo>
                    <a:lnTo>
                      <a:pt x="121017" y="95364"/>
                    </a:lnTo>
                    <a:lnTo>
                      <a:pt x="93969" y="76708"/>
                    </a:lnTo>
                    <a:lnTo>
                      <a:pt x="46183" y="109815"/>
                    </a:lnTo>
                    <a:lnTo>
                      <a:pt x="54282" y="141609"/>
                    </a:lnTo>
                    <a:lnTo>
                      <a:pt x="34731" y="155164"/>
                    </a:lnTo>
                    <a:lnTo>
                      <a:pt x="0" y="15492"/>
                    </a:lnTo>
                    <a:lnTo>
                      <a:pt x="22321" y="0"/>
                    </a:lnTo>
                    <a:close/>
                    <a:moveTo>
                      <a:pt x="40706" y="88076"/>
                    </a:moveTo>
                    <a:lnTo>
                      <a:pt x="75521" y="63944"/>
                    </a:lnTo>
                    <a:lnTo>
                      <a:pt x="25923" y="29879"/>
                    </a:lnTo>
                    <a:lnTo>
                      <a:pt x="40706" y="88076"/>
                    </a:lnTo>
                    <a:close/>
                  </a:path>
                </a:pathLst>
              </a:custGeom>
              <a:solidFill>
                <a:srgbClr val="D9EBF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21" name="Free-form: Shape 1518">
                <a:extLst>
                  <a:ext uri="{FF2B5EF4-FFF2-40B4-BE49-F238E27FC236}">
                    <a16:creationId xmlns:a16="http://schemas.microsoft.com/office/drawing/2014/main" id="{4860E8D0-8DF7-C4A7-5475-94A2B8BF8216}"/>
                  </a:ext>
                </a:extLst>
              </p:cNvPr>
              <p:cNvSpPr/>
              <p:nvPr/>
            </p:nvSpPr>
            <p:spPr>
              <a:xfrm>
                <a:off x="5815055" y="3115172"/>
                <a:ext cx="156747" cy="152288"/>
              </a:xfrm>
              <a:custGeom>
                <a:avLst/>
                <a:gdLst>
                  <a:gd name="connsiteX0" fmla="*/ 84558 w 156747"/>
                  <a:gd name="connsiteY0" fmla="*/ 140982 h 152288"/>
                  <a:gd name="connsiteX1" fmla="*/ 63423 w 156747"/>
                  <a:gd name="connsiteY1" fmla="*/ 152288 h 152288"/>
                  <a:gd name="connsiteX2" fmla="*/ 0 w 156747"/>
                  <a:gd name="connsiteY2" fmla="*/ 33666 h 152288"/>
                  <a:gd name="connsiteX3" fmla="*/ 47412 w 156747"/>
                  <a:gd name="connsiteY3" fmla="*/ 8305 h 152288"/>
                  <a:gd name="connsiteX4" fmla="*/ 109794 w 156747"/>
                  <a:gd name="connsiteY4" fmla="*/ 21694 h 152288"/>
                  <a:gd name="connsiteX5" fmla="*/ 100757 w 156747"/>
                  <a:gd name="connsiteY5" fmla="*/ 71146 h 152288"/>
                  <a:gd name="connsiteX6" fmla="*/ 156747 w 156747"/>
                  <a:gd name="connsiteY6" fmla="*/ 102378 h 152288"/>
                  <a:gd name="connsiteX7" fmla="*/ 132635 w 156747"/>
                  <a:gd name="connsiteY7" fmla="*/ 115267 h 152288"/>
                  <a:gd name="connsiteX8" fmla="*/ 79165 w 156747"/>
                  <a:gd name="connsiteY8" fmla="*/ 84805 h 152288"/>
                  <a:gd name="connsiteX9" fmla="*/ 60008 w 156747"/>
                  <a:gd name="connsiteY9" fmla="*/ 95049 h 152288"/>
                  <a:gd name="connsiteX10" fmla="*/ 84558 w 156747"/>
                  <a:gd name="connsiteY10" fmla="*/ 140982 h 152288"/>
                  <a:gd name="connsiteX11" fmla="*/ 75396 w 156747"/>
                  <a:gd name="connsiteY11" fmla="*/ 63462 h 152288"/>
                  <a:gd name="connsiteX12" fmla="*/ 88972 w 156747"/>
                  <a:gd name="connsiteY12" fmla="*/ 32812 h 152288"/>
                  <a:gd name="connsiteX13" fmla="*/ 55970 w 156747"/>
                  <a:gd name="connsiteY13" fmla="*/ 27108 h 152288"/>
                  <a:gd name="connsiteX14" fmla="*/ 30838 w 156747"/>
                  <a:gd name="connsiteY14" fmla="*/ 40537 h 152288"/>
                  <a:gd name="connsiteX15" fmla="*/ 50285 w 156747"/>
                  <a:gd name="connsiteY15" fmla="*/ 76872 h 152288"/>
                  <a:gd name="connsiteX16" fmla="*/ 75396 w 156747"/>
                  <a:gd name="connsiteY16" fmla="*/ 63462 h 15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747" h="152288">
                    <a:moveTo>
                      <a:pt x="84558" y="140982"/>
                    </a:moveTo>
                    <a:lnTo>
                      <a:pt x="63423" y="152288"/>
                    </a:lnTo>
                    <a:lnTo>
                      <a:pt x="0" y="33666"/>
                    </a:lnTo>
                    <a:lnTo>
                      <a:pt x="47412" y="8305"/>
                    </a:lnTo>
                    <a:cubicBezTo>
                      <a:pt x="73855" y="-5833"/>
                      <a:pt x="96988" y="-2272"/>
                      <a:pt x="109794" y="21694"/>
                    </a:cubicBezTo>
                    <a:cubicBezTo>
                      <a:pt x="119788" y="40371"/>
                      <a:pt x="115895" y="57736"/>
                      <a:pt x="100757" y="71146"/>
                    </a:cubicBezTo>
                    <a:lnTo>
                      <a:pt x="156747" y="102378"/>
                    </a:lnTo>
                    <a:lnTo>
                      <a:pt x="132635" y="115267"/>
                    </a:lnTo>
                    <a:lnTo>
                      <a:pt x="79165" y="84805"/>
                    </a:lnTo>
                    <a:lnTo>
                      <a:pt x="60008" y="95049"/>
                    </a:lnTo>
                    <a:lnTo>
                      <a:pt x="84558" y="140982"/>
                    </a:lnTo>
                    <a:close/>
                    <a:moveTo>
                      <a:pt x="75396" y="63462"/>
                    </a:moveTo>
                    <a:cubicBezTo>
                      <a:pt x="90596" y="55321"/>
                      <a:pt x="95156" y="44389"/>
                      <a:pt x="88972" y="32812"/>
                    </a:cubicBezTo>
                    <a:cubicBezTo>
                      <a:pt x="82725" y="21090"/>
                      <a:pt x="71169" y="18987"/>
                      <a:pt x="55970" y="27108"/>
                    </a:cubicBezTo>
                    <a:lnTo>
                      <a:pt x="30838" y="40537"/>
                    </a:lnTo>
                    <a:lnTo>
                      <a:pt x="50285" y="76872"/>
                    </a:lnTo>
                    <a:lnTo>
                      <a:pt x="75396" y="63462"/>
                    </a:lnTo>
                    <a:close/>
                  </a:path>
                </a:pathLst>
              </a:custGeom>
              <a:solidFill>
                <a:srgbClr val="D9EBF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22" name="Free-form: Shape 1519">
                <a:extLst>
                  <a:ext uri="{FF2B5EF4-FFF2-40B4-BE49-F238E27FC236}">
                    <a16:creationId xmlns:a16="http://schemas.microsoft.com/office/drawing/2014/main" id="{1DB793E1-4B31-7927-8E45-239EDD17AC87}"/>
                  </a:ext>
                </a:extLst>
              </p:cNvPr>
              <p:cNvSpPr/>
              <p:nvPr/>
            </p:nvSpPr>
            <p:spPr>
              <a:xfrm>
                <a:off x="5935364" y="3038587"/>
                <a:ext cx="173362" cy="173383"/>
              </a:xfrm>
              <a:custGeom>
                <a:avLst/>
                <a:gdLst>
                  <a:gd name="connsiteX0" fmla="*/ 101277 w 173362"/>
                  <a:gd name="connsiteY0" fmla="*/ 153103 h 173383"/>
                  <a:gd name="connsiteX1" fmla="*/ 31649 w 173362"/>
                  <a:gd name="connsiteY1" fmla="*/ 68171 h 173383"/>
                  <a:gd name="connsiteX2" fmla="*/ 68316 w 173362"/>
                  <a:gd name="connsiteY2" fmla="*/ 165513 h 173383"/>
                  <a:gd name="connsiteX3" fmla="*/ 47453 w 173362"/>
                  <a:gd name="connsiteY3" fmla="*/ 173384 h 173383"/>
                  <a:gd name="connsiteX4" fmla="*/ 0 w 173362"/>
                  <a:gd name="connsiteY4" fmla="*/ 47453 h 173383"/>
                  <a:gd name="connsiteX5" fmla="*/ 30879 w 173362"/>
                  <a:gd name="connsiteY5" fmla="*/ 35835 h 173383"/>
                  <a:gd name="connsiteX6" fmla="*/ 99653 w 173362"/>
                  <a:gd name="connsiteY6" fmla="*/ 120059 h 173383"/>
                  <a:gd name="connsiteX7" fmla="*/ 95760 w 173362"/>
                  <a:gd name="connsiteY7" fmla="*/ 11369 h 173383"/>
                  <a:gd name="connsiteX8" fmla="*/ 125930 w 173362"/>
                  <a:gd name="connsiteY8" fmla="*/ 0 h 173383"/>
                  <a:gd name="connsiteX9" fmla="*/ 173363 w 173362"/>
                  <a:gd name="connsiteY9" fmla="*/ 125931 h 173383"/>
                  <a:gd name="connsiteX10" fmla="*/ 152499 w 173362"/>
                  <a:gd name="connsiteY10" fmla="*/ 133801 h 173383"/>
                  <a:gd name="connsiteX11" fmla="*/ 115832 w 173362"/>
                  <a:gd name="connsiteY11" fmla="*/ 36459 h 173383"/>
                  <a:gd name="connsiteX12" fmla="*/ 119517 w 173362"/>
                  <a:gd name="connsiteY12" fmla="*/ 146232 h 173383"/>
                  <a:gd name="connsiteX13" fmla="*/ 101277 w 173362"/>
                  <a:gd name="connsiteY13" fmla="*/ 153103 h 1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362" h="173383">
                    <a:moveTo>
                      <a:pt x="101277" y="153103"/>
                    </a:moveTo>
                    <a:lnTo>
                      <a:pt x="31649" y="68171"/>
                    </a:lnTo>
                    <a:lnTo>
                      <a:pt x="68316" y="165513"/>
                    </a:lnTo>
                    <a:lnTo>
                      <a:pt x="47453" y="173384"/>
                    </a:lnTo>
                    <a:lnTo>
                      <a:pt x="0" y="47453"/>
                    </a:lnTo>
                    <a:lnTo>
                      <a:pt x="30879" y="35835"/>
                    </a:lnTo>
                    <a:lnTo>
                      <a:pt x="99653" y="120059"/>
                    </a:lnTo>
                    <a:lnTo>
                      <a:pt x="95760" y="11369"/>
                    </a:lnTo>
                    <a:lnTo>
                      <a:pt x="125930" y="0"/>
                    </a:lnTo>
                    <a:lnTo>
                      <a:pt x="173363" y="125931"/>
                    </a:lnTo>
                    <a:lnTo>
                      <a:pt x="152499" y="133801"/>
                    </a:lnTo>
                    <a:lnTo>
                      <a:pt x="115832" y="36459"/>
                    </a:lnTo>
                    <a:lnTo>
                      <a:pt x="119517" y="146232"/>
                    </a:lnTo>
                    <a:lnTo>
                      <a:pt x="101277" y="153103"/>
                    </a:lnTo>
                    <a:close/>
                  </a:path>
                </a:pathLst>
              </a:custGeom>
              <a:solidFill>
                <a:srgbClr val="D9EBF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23" name="Free-form: Shape 1520">
                <a:extLst>
                  <a:ext uri="{FF2B5EF4-FFF2-40B4-BE49-F238E27FC236}">
                    <a16:creationId xmlns:a16="http://schemas.microsoft.com/office/drawing/2014/main" id="{3C02C1B7-73AB-FE0C-670B-35B3B3C24CCF}"/>
                  </a:ext>
                </a:extLst>
              </p:cNvPr>
              <p:cNvSpPr/>
              <p:nvPr/>
            </p:nvSpPr>
            <p:spPr>
              <a:xfrm>
                <a:off x="6098232" y="3007583"/>
                <a:ext cx="119954" cy="152041"/>
              </a:xfrm>
              <a:custGeom>
                <a:avLst/>
                <a:gdLst>
                  <a:gd name="connsiteX0" fmla="*/ 88472 w 119954"/>
                  <a:gd name="connsiteY0" fmla="*/ 0 h 152041"/>
                  <a:gd name="connsiteX1" fmla="*/ 93386 w 119954"/>
                  <a:gd name="connsiteY1" fmla="*/ 20405 h 152041"/>
                  <a:gd name="connsiteX2" fmla="*/ 27839 w 119954"/>
                  <a:gd name="connsiteY2" fmla="*/ 36189 h 152041"/>
                  <a:gd name="connsiteX3" fmla="*/ 35730 w 119954"/>
                  <a:gd name="connsiteY3" fmla="*/ 68941 h 152041"/>
                  <a:gd name="connsiteX4" fmla="*/ 90908 w 119954"/>
                  <a:gd name="connsiteY4" fmla="*/ 55678 h 152041"/>
                  <a:gd name="connsiteX5" fmla="*/ 95822 w 119954"/>
                  <a:gd name="connsiteY5" fmla="*/ 76062 h 152041"/>
                  <a:gd name="connsiteX6" fmla="*/ 40665 w 119954"/>
                  <a:gd name="connsiteY6" fmla="*/ 89347 h 152041"/>
                  <a:gd name="connsiteX7" fmla="*/ 49493 w 119954"/>
                  <a:gd name="connsiteY7" fmla="*/ 126118 h 152041"/>
                  <a:gd name="connsiteX8" fmla="*/ 115062 w 119954"/>
                  <a:gd name="connsiteY8" fmla="*/ 110335 h 152041"/>
                  <a:gd name="connsiteX9" fmla="*/ 119954 w 119954"/>
                  <a:gd name="connsiteY9" fmla="*/ 130720 h 152041"/>
                  <a:gd name="connsiteX10" fmla="*/ 31483 w 119954"/>
                  <a:gd name="connsiteY10" fmla="*/ 152041 h 152041"/>
                  <a:gd name="connsiteX11" fmla="*/ 0 w 119954"/>
                  <a:gd name="connsiteY11" fmla="*/ 21322 h 152041"/>
                  <a:gd name="connsiteX12" fmla="*/ 88472 w 119954"/>
                  <a:gd name="connsiteY12" fmla="*/ 0 h 15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954" h="152041">
                    <a:moveTo>
                      <a:pt x="88472" y="0"/>
                    </a:moveTo>
                    <a:lnTo>
                      <a:pt x="93386" y="20405"/>
                    </a:lnTo>
                    <a:lnTo>
                      <a:pt x="27839" y="36189"/>
                    </a:lnTo>
                    <a:lnTo>
                      <a:pt x="35730" y="68941"/>
                    </a:lnTo>
                    <a:lnTo>
                      <a:pt x="90908" y="55678"/>
                    </a:lnTo>
                    <a:lnTo>
                      <a:pt x="95822" y="76062"/>
                    </a:lnTo>
                    <a:lnTo>
                      <a:pt x="40665" y="89347"/>
                    </a:lnTo>
                    <a:lnTo>
                      <a:pt x="49493" y="126118"/>
                    </a:lnTo>
                    <a:lnTo>
                      <a:pt x="115062" y="110335"/>
                    </a:lnTo>
                    <a:lnTo>
                      <a:pt x="119954" y="130720"/>
                    </a:lnTo>
                    <a:lnTo>
                      <a:pt x="31483" y="152041"/>
                    </a:lnTo>
                    <a:lnTo>
                      <a:pt x="0" y="21322"/>
                    </a:lnTo>
                    <a:lnTo>
                      <a:pt x="88472" y="0"/>
                    </a:lnTo>
                    <a:close/>
                  </a:path>
                </a:pathLst>
              </a:custGeom>
              <a:solidFill>
                <a:srgbClr val="D9EBF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24" name="Free-form: Shape 1521">
                <a:extLst>
                  <a:ext uri="{FF2B5EF4-FFF2-40B4-BE49-F238E27FC236}">
                    <a16:creationId xmlns:a16="http://schemas.microsoft.com/office/drawing/2014/main" id="{F1C85888-948B-C875-474C-B4A9E0C912AB}"/>
                  </a:ext>
                </a:extLst>
              </p:cNvPr>
              <p:cNvSpPr/>
              <p:nvPr/>
            </p:nvSpPr>
            <p:spPr>
              <a:xfrm>
                <a:off x="6217437" y="2994172"/>
                <a:ext cx="122348" cy="141110"/>
              </a:xfrm>
              <a:custGeom>
                <a:avLst/>
                <a:gdLst>
                  <a:gd name="connsiteX0" fmla="*/ 41144 w 122348"/>
                  <a:gd name="connsiteY0" fmla="*/ 138009 h 141110"/>
                  <a:gd name="connsiteX1" fmla="*/ 17344 w 122348"/>
                  <a:gd name="connsiteY1" fmla="*/ 141111 h 141110"/>
                  <a:gd name="connsiteX2" fmla="*/ 0 w 122348"/>
                  <a:gd name="connsiteY2" fmla="*/ 7664 h 141110"/>
                  <a:gd name="connsiteX3" fmla="*/ 53345 w 122348"/>
                  <a:gd name="connsiteY3" fmla="*/ 730 h 141110"/>
                  <a:gd name="connsiteX4" fmla="*/ 106983 w 122348"/>
                  <a:gd name="connsiteY4" fmla="*/ 35336 h 141110"/>
                  <a:gd name="connsiteX5" fmla="*/ 81018 w 122348"/>
                  <a:gd name="connsiteY5" fmla="*/ 78396 h 141110"/>
                  <a:gd name="connsiteX6" fmla="*/ 122349 w 122348"/>
                  <a:gd name="connsiteY6" fmla="*/ 127473 h 141110"/>
                  <a:gd name="connsiteX7" fmla="*/ 95197 w 122348"/>
                  <a:gd name="connsiteY7" fmla="*/ 130992 h 141110"/>
                  <a:gd name="connsiteX8" fmla="*/ 55990 w 122348"/>
                  <a:gd name="connsiteY8" fmla="*/ 83538 h 141110"/>
                  <a:gd name="connsiteX9" fmla="*/ 34397 w 122348"/>
                  <a:gd name="connsiteY9" fmla="*/ 86350 h 141110"/>
                  <a:gd name="connsiteX10" fmla="*/ 41144 w 122348"/>
                  <a:gd name="connsiteY10" fmla="*/ 138009 h 141110"/>
                  <a:gd name="connsiteX11" fmla="*/ 60008 w 122348"/>
                  <a:gd name="connsiteY11" fmla="*/ 62238 h 141110"/>
                  <a:gd name="connsiteX12" fmla="*/ 83558 w 122348"/>
                  <a:gd name="connsiteY12" fmla="*/ 38397 h 141110"/>
                  <a:gd name="connsiteX13" fmla="*/ 54699 w 122348"/>
                  <a:gd name="connsiteY13" fmla="*/ 21344 h 141110"/>
                  <a:gd name="connsiteX14" fmla="*/ 26464 w 122348"/>
                  <a:gd name="connsiteY14" fmla="*/ 25008 h 141110"/>
                  <a:gd name="connsiteX15" fmla="*/ 31753 w 122348"/>
                  <a:gd name="connsiteY15" fmla="*/ 65902 h 141110"/>
                  <a:gd name="connsiteX16" fmla="*/ 60008 w 122348"/>
                  <a:gd name="connsiteY16" fmla="*/ 62238 h 14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348" h="141110">
                    <a:moveTo>
                      <a:pt x="41144" y="138009"/>
                    </a:moveTo>
                    <a:lnTo>
                      <a:pt x="17344" y="141111"/>
                    </a:lnTo>
                    <a:lnTo>
                      <a:pt x="0" y="7664"/>
                    </a:lnTo>
                    <a:lnTo>
                      <a:pt x="53345" y="730"/>
                    </a:lnTo>
                    <a:cubicBezTo>
                      <a:pt x="83079" y="-3143"/>
                      <a:pt x="103485" y="8392"/>
                      <a:pt x="106983" y="35336"/>
                    </a:cubicBezTo>
                    <a:cubicBezTo>
                      <a:pt x="109710" y="56345"/>
                      <a:pt x="99924" y="71233"/>
                      <a:pt x="81018" y="78396"/>
                    </a:cubicBezTo>
                    <a:lnTo>
                      <a:pt x="122349" y="127473"/>
                    </a:lnTo>
                    <a:lnTo>
                      <a:pt x="95197" y="130992"/>
                    </a:lnTo>
                    <a:lnTo>
                      <a:pt x="55990" y="83538"/>
                    </a:lnTo>
                    <a:lnTo>
                      <a:pt x="34397" y="86350"/>
                    </a:lnTo>
                    <a:lnTo>
                      <a:pt x="41144" y="138009"/>
                    </a:lnTo>
                    <a:close/>
                    <a:moveTo>
                      <a:pt x="60008" y="62238"/>
                    </a:moveTo>
                    <a:cubicBezTo>
                      <a:pt x="77103" y="60010"/>
                      <a:pt x="85266" y="51390"/>
                      <a:pt x="83558" y="38397"/>
                    </a:cubicBezTo>
                    <a:cubicBezTo>
                      <a:pt x="81851" y="25196"/>
                      <a:pt x="71794" y="19116"/>
                      <a:pt x="54699" y="21344"/>
                    </a:cubicBezTo>
                    <a:lnTo>
                      <a:pt x="26464" y="25008"/>
                    </a:lnTo>
                    <a:lnTo>
                      <a:pt x="31753" y="65902"/>
                    </a:lnTo>
                    <a:lnTo>
                      <a:pt x="60008" y="62238"/>
                    </a:lnTo>
                    <a:close/>
                  </a:path>
                </a:pathLst>
              </a:custGeom>
              <a:solidFill>
                <a:srgbClr val="D9EBF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25" name="Free-form: Shape 1522">
                <a:extLst>
                  <a:ext uri="{FF2B5EF4-FFF2-40B4-BE49-F238E27FC236}">
                    <a16:creationId xmlns:a16="http://schemas.microsoft.com/office/drawing/2014/main" id="{6CB31250-A6C8-0280-CAF7-FABB628D5947}"/>
                  </a:ext>
                </a:extLst>
              </p:cNvPr>
              <p:cNvSpPr/>
              <p:nvPr/>
            </p:nvSpPr>
            <p:spPr>
              <a:xfrm>
                <a:off x="6338516" y="2983805"/>
                <a:ext cx="107098" cy="138754"/>
              </a:xfrm>
              <a:custGeom>
                <a:avLst/>
                <a:gdLst>
                  <a:gd name="connsiteX0" fmla="*/ 18032 w 107098"/>
                  <a:gd name="connsiteY0" fmla="*/ 96154 h 138754"/>
                  <a:gd name="connsiteX1" fmla="*/ 57364 w 107098"/>
                  <a:gd name="connsiteY1" fmla="*/ 118288 h 138754"/>
                  <a:gd name="connsiteX2" fmla="*/ 83516 w 107098"/>
                  <a:gd name="connsiteY2" fmla="*/ 97779 h 138754"/>
                  <a:gd name="connsiteX3" fmla="*/ 48911 w 107098"/>
                  <a:gd name="connsiteY3" fmla="*/ 78164 h 138754"/>
                  <a:gd name="connsiteX4" fmla="*/ 6059 w 107098"/>
                  <a:gd name="connsiteY4" fmla="*/ 42038 h 138754"/>
                  <a:gd name="connsiteX5" fmla="*/ 53637 w 107098"/>
                  <a:gd name="connsiteY5" fmla="*/ 20 h 138754"/>
                  <a:gd name="connsiteX6" fmla="*/ 104276 w 107098"/>
                  <a:gd name="connsiteY6" fmla="*/ 23757 h 138754"/>
                  <a:gd name="connsiteX7" fmla="*/ 87014 w 107098"/>
                  <a:gd name="connsiteY7" fmla="*/ 39373 h 138754"/>
                  <a:gd name="connsiteX8" fmla="*/ 53366 w 107098"/>
                  <a:gd name="connsiteY8" fmla="*/ 20467 h 138754"/>
                  <a:gd name="connsiteX9" fmla="*/ 29442 w 107098"/>
                  <a:gd name="connsiteY9" fmla="*/ 39040 h 138754"/>
                  <a:gd name="connsiteX10" fmla="*/ 58343 w 107098"/>
                  <a:gd name="connsiteY10" fmla="*/ 56739 h 138754"/>
                  <a:gd name="connsiteX11" fmla="*/ 107086 w 107098"/>
                  <a:gd name="connsiteY11" fmla="*/ 94780 h 138754"/>
                  <a:gd name="connsiteX12" fmla="*/ 57114 w 107098"/>
                  <a:gd name="connsiteY12" fmla="*/ 138735 h 138754"/>
                  <a:gd name="connsiteX13" fmla="*/ 0 w 107098"/>
                  <a:gd name="connsiteY13" fmla="*/ 111771 h 138754"/>
                  <a:gd name="connsiteX14" fmla="*/ 18032 w 107098"/>
                  <a:gd name="connsiteY14" fmla="*/ 96154 h 13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098" h="138754">
                    <a:moveTo>
                      <a:pt x="18032" y="96154"/>
                    </a:moveTo>
                    <a:cubicBezTo>
                      <a:pt x="27755" y="110542"/>
                      <a:pt x="41998" y="118642"/>
                      <a:pt x="57364" y="118288"/>
                    </a:cubicBezTo>
                    <a:cubicBezTo>
                      <a:pt x="72564" y="117913"/>
                      <a:pt x="83829" y="110730"/>
                      <a:pt x="83516" y="97779"/>
                    </a:cubicBezTo>
                    <a:cubicBezTo>
                      <a:pt x="83204" y="84099"/>
                      <a:pt x="69087" y="82558"/>
                      <a:pt x="48911" y="78164"/>
                    </a:cubicBezTo>
                    <a:cubicBezTo>
                      <a:pt x="28567" y="73771"/>
                      <a:pt x="6683" y="68274"/>
                      <a:pt x="6059" y="42038"/>
                    </a:cubicBezTo>
                    <a:cubicBezTo>
                      <a:pt x="5455" y="17094"/>
                      <a:pt x="26444" y="665"/>
                      <a:pt x="53637" y="20"/>
                    </a:cubicBezTo>
                    <a:cubicBezTo>
                      <a:pt x="76687" y="-521"/>
                      <a:pt x="94948" y="9931"/>
                      <a:pt x="104276" y="23757"/>
                    </a:cubicBezTo>
                    <a:lnTo>
                      <a:pt x="87014" y="39373"/>
                    </a:lnTo>
                    <a:cubicBezTo>
                      <a:pt x="79227" y="27921"/>
                      <a:pt x="69108" y="20113"/>
                      <a:pt x="53366" y="20467"/>
                    </a:cubicBezTo>
                    <a:cubicBezTo>
                      <a:pt x="38937" y="20821"/>
                      <a:pt x="29171" y="28358"/>
                      <a:pt x="29442" y="39040"/>
                    </a:cubicBezTo>
                    <a:cubicBezTo>
                      <a:pt x="29692" y="50867"/>
                      <a:pt x="40061" y="53053"/>
                      <a:pt x="58343" y="56739"/>
                    </a:cubicBezTo>
                    <a:cubicBezTo>
                      <a:pt x="80206" y="61091"/>
                      <a:pt x="106399" y="65546"/>
                      <a:pt x="107086" y="94780"/>
                    </a:cubicBezTo>
                    <a:cubicBezTo>
                      <a:pt x="107712" y="121203"/>
                      <a:pt x="84870" y="138090"/>
                      <a:pt x="57114" y="138735"/>
                    </a:cubicBezTo>
                    <a:cubicBezTo>
                      <a:pt x="34043" y="139276"/>
                      <a:pt x="10931" y="128762"/>
                      <a:pt x="0" y="111771"/>
                    </a:cubicBezTo>
                    <a:lnTo>
                      <a:pt x="18032" y="96154"/>
                    </a:lnTo>
                    <a:close/>
                  </a:path>
                </a:pathLst>
              </a:custGeom>
              <a:solidFill>
                <a:srgbClr val="D9EBF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26" name="Free-form: Shape 1523">
                <a:extLst>
                  <a:ext uri="{FF2B5EF4-FFF2-40B4-BE49-F238E27FC236}">
                    <a16:creationId xmlns:a16="http://schemas.microsoft.com/office/drawing/2014/main" id="{5358BC3F-A998-B85C-F616-DE1AD1253517}"/>
                  </a:ext>
                </a:extLst>
              </p:cNvPr>
              <p:cNvSpPr/>
              <p:nvPr/>
            </p:nvSpPr>
            <p:spPr>
              <a:xfrm>
                <a:off x="6496825" y="2987323"/>
                <a:ext cx="151457" cy="151478"/>
              </a:xfrm>
              <a:custGeom>
                <a:avLst/>
                <a:gdLst>
                  <a:gd name="connsiteX0" fmla="*/ 57052 w 151457"/>
                  <a:gd name="connsiteY0" fmla="*/ 141151 h 151478"/>
                  <a:gd name="connsiteX1" fmla="*/ 36021 w 151457"/>
                  <a:gd name="connsiteY1" fmla="*/ 33294 h 151478"/>
                  <a:gd name="connsiteX2" fmla="*/ 22112 w 151457"/>
                  <a:gd name="connsiteY2" fmla="*/ 136445 h 151478"/>
                  <a:gd name="connsiteX3" fmla="*/ 0 w 151457"/>
                  <a:gd name="connsiteY3" fmla="*/ 133447 h 151478"/>
                  <a:gd name="connsiteX4" fmla="*/ 18011 w 151457"/>
                  <a:gd name="connsiteY4" fmla="*/ 0 h 151478"/>
                  <a:gd name="connsiteX5" fmla="*/ 50742 w 151457"/>
                  <a:gd name="connsiteY5" fmla="*/ 4414 h 151478"/>
                  <a:gd name="connsiteX6" fmla="*/ 71315 w 151457"/>
                  <a:gd name="connsiteY6" fmla="*/ 111293 h 151478"/>
                  <a:gd name="connsiteX7" fmla="*/ 119496 w 151457"/>
                  <a:gd name="connsiteY7" fmla="*/ 13701 h 151478"/>
                  <a:gd name="connsiteX8" fmla="*/ 151458 w 151457"/>
                  <a:gd name="connsiteY8" fmla="*/ 18011 h 151478"/>
                  <a:gd name="connsiteX9" fmla="*/ 133447 w 151457"/>
                  <a:gd name="connsiteY9" fmla="*/ 151479 h 151478"/>
                  <a:gd name="connsiteX10" fmla="*/ 111334 w 151457"/>
                  <a:gd name="connsiteY10" fmla="*/ 148481 h 151478"/>
                  <a:gd name="connsiteX11" fmla="*/ 125264 w 151457"/>
                  <a:gd name="connsiteY11" fmla="*/ 45329 h 151478"/>
                  <a:gd name="connsiteX12" fmla="*/ 76375 w 151457"/>
                  <a:gd name="connsiteY12" fmla="*/ 143775 h 151478"/>
                  <a:gd name="connsiteX13" fmla="*/ 57052 w 151457"/>
                  <a:gd name="connsiteY13" fmla="*/ 141151 h 15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457" h="151478">
                    <a:moveTo>
                      <a:pt x="57052" y="141151"/>
                    </a:moveTo>
                    <a:lnTo>
                      <a:pt x="36021" y="33294"/>
                    </a:lnTo>
                    <a:lnTo>
                      <a:pt x="22112" y="136445"/>
                    </a:lnTo>
                    <a:lnTo>
                      <a:pt x="0" y="133447"/>
                    </a:lnTo>
                    <a:lnTo>
                      <a:pt x="18011" y="0"/>
                    </a:lnTo>
                    <a:lnTo>
                      <a:pt x="50742" y="4414"/>
                    </a:lnTo>
                    <a:lnTo>
                      <a:pt x="71315" y="111293"/>
                    </a:lnTo>
                    <a:lnTo>
                      <a:pt x="119496" y="13701"/>
                    </a:lnTo>
                    <a:lnTo>
                      <a:pt x="151458" y="18011"/>
                    </a:lnTo>
                    <a:lnTo>
                      <a:pt x="133447" y="151479"/>
                    </a:lnTo>
                    <a:lnTo>
                      <a:pt x="111334" y="148481"/>
                    </a:lnTo>
                    <a:lnTo>
                      <a:pt x="125264" y="45329"/>
                    </a:lnTo>
                    <a:lnTo>
                      <a:pt x="76375" y="143775"/>
                    </a:lnTo>
                    <a:lnTo>
                      <a:pt x="57052" y="141151"/>
                    </a:lnTo>
                    <a:close/>
                  </a:path>
                </a:pathLst>
              </a:custGeom>
              <a:solidFill>
                <a:srgbClr val="D9EBF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27" name="Free-form: Shape 1524">
                <a:extLst>
                  <a:ext uri="{FF2B5EF4-FFF2-40B4-BE49-F238E27FC236}">
                    <a16:creationId xmlns:a16="http://schemas.microsoft.com/office/drawing/2014/main" id="{E6046361-D38F-8EA7-6B8F-254BFE00A9CB}"/>
                  </a:ext>
                </a:extLst>
              </p:cNvPr>
              <p:cNvSpPr/>
              <p:nvPr/>
            </p:nvSpPr>
            <p:spPr>
              <a:xfrm>
                <a:off x="6640621" y="3024678"/>
                <a:ext cx="124576" cy="150458"/>
              </a:xfrm>
              <a:custGeom>
                <a:avLst/>
                <a:gdLst>
                  <a:gd name="connsiteX0" fmla="*/ 110959 w 124576"/>
                  <a:gd name="connsiteY0" fmla="*/ 7184 h 150458"/>
                  <a:gd name="connsiteX1" fmla="*/ 124577 w 124576"/>
                  <a:gd name="connsiteY1" fmla="*/ 150459 h 150458"/>
                  <a:gd name="connsiteX2" fmla="*/ 101256 w 124576"/>
                  <a:gd name="connsiteY2" fmla="*/ 144067 h 150458"/>
                  <a:gd name="connsiteX3" fmla="*/ 98154 w 124576"/>
                  <a:gd name="connsiteY3" fmla="*/ 111334 h 150458"/>
                  <a:gd name="connsiteX4" fmla="*/ 42122 w 124576"/>
                  <a:gd name="connsiteY4" fmla="*/ 95968 h 150458"/>
                  <a:gd name="connsiteX5" fmla="*/ 22966 w 124576"/>
                  <a:gd name="connsiteY5" fmla="*/ 122599 h 150458"/>
                  <a:gd name="connsiteX6" fmla="*/ 0 w 124576"/>
                  <a:gd name="connsiteY6" fmla="*/ 116311 h 150458"/>
                  <a:gd name="connsiteX7" fmla="*/ 84765 w 124576"/>
                  <a:gd name="connsiteY7" fmla="*/ 0 h 150458"/>
                  <a:gd name="connsiteX8" fmla="*/ 110959 w 124576"/>
                  <a:gd name="connsiteY8" fmla="*/ 7184 h 150458"/>
                  <a:gd name="connsiteX9" fmla="*/ 55282 w 124576"/>
                  <a:gd name="connsiteY9" fmla="*/ 77811 h 150458"/>
                  <a:gd name="connsiteX10" fmla="*/ 96114 w 124576"/>
                  <a:gd name="connsiteY10" fmla="*/ 89014 h 150458"/>
                  <a:gd name="connsiteX11" fmla="*/ 90367 w 124576"/>
                  <a:gd name="connsiteY11" fmla="*/ 29130 h 150458"/>
                  <a:gd name="connsiteX12" fmla="*/ 55282 w 124576"/>
                  <a:gd name="connsiteY12" fmla="*/ 77811 h 15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576" h="150458">
                    <a:moveTo>
                      <a:pt x="110959" y="7184"/>
                    </a:moveTo>
                    <a:lnTo>
                      <a:pt x="124577" y="150459"/>
                    </a:lnTo>
                    <a:lnTo>
                      <a:pt x="101256" y="144067"/>
                    </a:lnTo>
                    <a:lnTo>
                      <a:pt x="98154" y="111334"/>
                    </a:lnTo>
                    <a:lnTo>
                      <a:pt x="42122" y="95968"/>
                    </a:lnTo>
                    <a:lnTo>
                      <a:pt x="22966" y="122599"/>
                    </a:lnTo>
                    <a:lnTo>
                      <a:pt x="0" y="116311"/>
                    </a:lnTo>
                    <a:lnTo>
                      <a:pt x="84765" y="0"/>
                    </a:lnTo>
                    <a:lnTo>
                      <a:pt x="110959" y="7184"/>
                    </a:lnTo>
                    <a:close/>
                    <a:moveTo>
                      <a:pt x="55282" y="77811"/>
                    </a:moveTo>
                    <a:lnTo>
                      <a:pt x="96114" y="89014"/>
                    </a:lnTo>
                    <a:lnTo>
                      <a:pt x="90367" y="29130"/>
                    </a:lnTo>
                    <a:lnTo>
                      <a:pt x="55282" y="77811"/>
                    </a:lnTo>
                    <a:close/>
                  </a:path>
                </a:pathLst>
              </a:custGeom>
              <a:solidFill>
                <a:srgbClr val="D9EBF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28" name="Free-form: Shape 1525">
                <a:extLst>
                  <a:ext uri="{FF2B5EF4-FFF2-40B4-BE49-F238E27FC236}">
                    <a16:creationId xmlns:a16="http://schemas.microsoft.com/office/drawing/2014/main" id="{A978F39F-CA44-3874-7BAA-3449CB7EF014}"/>
                  </a:ext>
                </a:extLst>
              </p:cNvPr>
              <p:cNvSpPr/>
              <p:nvPr/>
            </p:nvSpPr>
            <p:spPr>
              <a:xfrm>
                <a:off x="6774859" y="3054703"/>
                <a:ext cx="133785" cy="164638"/>
              </a:xfrm>
              <a:custGeom>
                <a:avLst/>
                <a:gdLst>
                  <a:gd name="connsiteX0" fmla="*/ 22238 w 133785"/>
                  <a:gd name="connsiteY0" fmla="*/ 133822 h 164638"/>
                  <a:gd name="connsiteX1" fmla="*/ 0 w 133785"/>
                  <a:gd name="connsiteY1" fmla="*/ 124785 h 164638"/>
                  <a:gd name="connsiteX2" fmla="*/ 50639 w 133785"/>
                  <a:gd name="connsiteY2" fmla="*/ 0 h 164638"/>
                  <a:gd name="connsiteX3" fmla="*/ 100528 w 133785"/>
                  <a:gd name="connsiteY3" fmla="*/ 20239 h 164638"/>
                  <a:gd name="connsiteX4" fmla="*/ 130178 w 133785"/>
                  <a:gd name="connsiteY4" fmla="*/ 76812 h 164638"/>
                  <a:gd name="connsiteX5" fmla="*/ 86348 w 133785"/>
                  <a:gd name="connsiteY5" fmla="*/ 101528 h 164638"/>
                  <a:gd name="connsiteX6" fmla="*/ 98175 w 133785"/>
                  <a:gd name="connsiteY6" fmla="*/ 164638 h 164638"/>
                  <a:gd name="connsiteX7" fmla="*/ 72814 w 133785"/>
                  <a:gd name="connsiteY7" fmla="*/ 154353 h 164638"/>
                  <a:gd name="connsiteX8" fmla="*/ 62007 w 133785"/>
                  <a:gd name="connsiteY8" fmla="*/ 93678 h 164638"/>
                  <a:gd name="connsiteX9" fmla="*/ 41852 w 133785"/>
                  <a:gd name="connsiteY9" fmla="*/ 85495 h 164638"/>
                  <a:gd name="connsiteX10" fmla="*/ 22238 w 133785"/>
                  <a:gd name="connsiteY10" fmla="*/ 133822 h 164638"/>
                  <a:gd name="connsiteX11" fmla="*/ 76021 w 133785"/>
                  <a:gd name="connsiteY11" fmla="*/ 77103 h 164638"/>
                  <a:gd name="connsiteX12" fmla="*/ 108294 w 133785"/>
                  <a:gd name="connsiteY12" fmla="*/ 67942 h 164638"/>
                  <a:gd name="connsiteX13" fmla="*/ 91533 w 133785"/>
                  <a:gd name="connsiteY13" fmla="*/ 38874 h 164638"/>
                  <a:gd name="connsiteX14" fmla="*/ 65110 w 133785"/>
                  <a:gd name="connsiteY14" fmla="*/ 28151 h 164638"/>
                  <a:gd name="connsiteX15" fmla="*/ 49597 w 133785"/>
                  <a:gd name="connsiteY15" fmla="*/ 66380 h 164638"/>
                  <a:gd name="connsiteX16" fmla="*/ 76021 w 133785"/>
                  <a:gd name="connsiteY16" fmla="*/ 77103 h 16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785" h="164638">
                    <a:moveTo>
                      <a:pt x="22238" y="133822"/>
                    </a:moveTo>
                    <a:lnTo>
                      <a:pt x="0" y="124785"/>
                    </a:lnTo>
                    <a:lnTo>
                      <a:pt x="50639" y="0"/>
                    </a:lnTo>
                    <a:lnTo>
                      <a:pt x="100528" y="20239"/>
                    </a:lnTo>
                    <a:cubicBezTo>
                      <a:pt x="128325" y="31524"/>
                      <a:pt x="140422" y="51617"/>
                      <a:pt x="130178" y="76812"/>
                    </a:cubicBezTo>
                    <a:cubicBezTo>
                      <a:pt x="122224" y="96447"/>
                      <a:pt x="106358" y="104588"/>
                      <a:pt x="86348" y="101528"/>
                    </a:cubicBezTo>
                    <a:lnTo>
                      <a:pt x="98175" y="164638"/>
                    </a:lnTo>
                    <a:lnTo>
                      <a:pt x="72814" y="154353"/>
                    </a:lnTo>
                    <a:lnTo>
                      <a:pt x="62007" y="93678"/>
                    </a:lnTo>
                    <a:lnTo>
                      <a:pt x="41852" y="85495"/>
                    </a:lnTo>
                    <a:lnTo>
                      <a:pt x="22238" y="133822"/>
                    </a:lnTo>
                    <a:close/>
                    <a:moveTo>
                      <a:pt x="76021" y="77103"/>
                    </a:moveTo>
                    <a:cubicBezTo>
                      <a:pt x="91991" y="83600"/>
                      <a:pt x="103338" y="80102"/>
                      <a:pt x="108294" y="67942"/>
                    </a:cubicBezTo>
                    <a:cubicBezTo>
                      <a:pt x="113292" y="55594"/>
                      <a:pt x="107545" y="45350"/>
                      <a:pt x="91533" y="38874"/>
                    </a:cubicBezTo>
                    <a:lnTo>
                      <a:pt x="65110" y="28151"/>
                    </a:lnTo>
                    <a:lnTo>
                      <a:pt x="49597" y="66380"/>
                    </a:lnTo>
                    <a:lnTo>
                      <a:pt x="76021" y="77103"/>
                    </a:lnTo>
                    <a:close/>
                  </a:path>
                </a:pathLst>
              </a:custGeom>
              <a:solidFill>
                <a:srgbClr val="D9EBF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29" name="Free-form: Shape 1526">
                <a:extLst>
                  <a:ext uri="{FF2B5EF4-FFF2-40B4-BE49-F238E27FC236}">
                    <a16:creationId xmlns:a16="http://schemas.microsoft.com/office/drawing/2014/main" id="{498C15EE-6443-145E-732E-D6D0AFAE7AF1}"/>
                  </a:ext>
                </a:extLst>
              </p:cNvPr>
              <p:cNvSpPr/>
              <p:nvPr/>
            </p:nvSpPr>
            <p:spPr>
              <a:xfrm>
                <a:off x="6884278" y="3107028"/>
                <a:ext cx="159308" cy="171280"/>
              </a:xfrm>
              <a:custGeom>
                <a:avLst/>
                <a:gdLst>
                  <a:gd name="connsiteX0" fmla="*/ 54948 w 159308"/>
                  <a:gd name="connsiteY0" fmla="*/ 67400 h 171280"/>
                  <a:gd name="connsiteX1" fmla="*/ 134447 w 159308"/>
                  <a:gd name="connsiteY1" fmla="*/ 38167 h 171280"/>
                  <a:gd name="connsiteX2" fmla="*/ 159308 w 159308"/>
                  <a:gd name="connsiteY2" fmla="*/ 51680 h 171280"/>
                  <a:gd name="connsiteX3" fmla="*/ 85536 w 159308"/>
                  <a:gd name="connsiteY3" fmla="*/ 77874 h 171280"/>
                  <a:gd name="connsiteX4" fmla="*/ 97613 w 159308"/>
                  <a:gd name="connsiteY4" fmla="*/ 171281 h 171280"/>
                  <a:gd name="connsiteX5" fmla="*/ 72772 w 159308"/>
                  <a:gd name="connsiteY5" fmla="*/ 157746 h 171280"/>
                  <a:gd name="connsiteX6" fmla="*/ 63444 w 159308"/>
                  <a:gd name="connsiteY6" fmla="*/ 85911 h 171280"/>
                  <a:gd name="connsiteX7" fmla="*/ 40540 w 159308"/>
                  <a:gd name="connsiteY7" fmla="*/ 93906 h 171280"/>
                  <a:gd name="connsiteX8" fmla="*/ 21072 w 159308"/>
                  <a:gd name="connsiteY8" fmla="*/ 129616 h 171280"/>
                  <a:gd name="connsiteX9" fmla="*/ 0 w 159308"/>
                  <a:gd name="connsiteY9" fmla="*/ 118143 h 171280"/>
                  <a:gd name="connsiteX10" fmla="*/ 64339 w 159308"/>
                  <a:gd name="connsiteY10" fmla="*/ 0 h 171280"/>
                  <a:gd name="connsiteX11" fmla="*/ 85411 w 159308"/>
                  <a:gd name="connsiteY11" fmla="*/ 11452 h 171280"/>
                  <a:gd name="connsiteX12" fmla="*/ 54948 w 159308"/>
                  <a:gd name="connsiteY12" fmla="*/ 67400 h 17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308" h="171280">
                    <a:moveTo>
                      <a:pt x="54948" y="67400"/>
                    </a:moveTo>
                    <a:lnTo>
                      <a:pt x="134447" y="38167"/>
                    </a:lnTo>
                    <a:lnTo>
                      <a:pt x="159308" y="51680"/>
                    </a:lnTo>
                    <a:lnTo>
                      <a:pt x="85536" y="77874"/>
                    </a:lnTo>
                    <a:lnTo>
                      <a:pt x="97613" y="171281"/>
                    </a:lnTo>
                    <a:lnTo>
                      <a:pt x="72772" y="157746"/>
                    </a:lnTo>
                    <a:lnTo>
                      <a:pt x="63444" y="85911"/>
                    </a:lnTo>
                    <a:lnTo>
                      <a:pt x="40540" y="93906"/>
                    </a:lnTo>
                    <a:lnTo>
                      <a:pt x="21072" y="129616"/>
                    </a:lnTo>
                    <a:lnTo>
                      <a:pt x="0" y="118143"/>
                    </a:lnTo>
                    <a:lnTo>
                      <a:pt x="64339" y="0"/>
                    </a:lnTo>
                    <a:lnTo>
                      <a:pt x="85411" y="11452"/>
                    </a:lnTo>
                    <a:lnTo>
                      <a:pt x="54948" y="67400"/>
                    </a:lnTo>
                    <a:close/>
                  </a:path>
                </a:pathLst>
              </a:custGeom>
              <a:solidFill>
                <a:srgbClr val="D9EBF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30" name="Free-form: Shape 1527">
                <a:extLst>
                  <a:ext uri="{FF2B5EF4-FFF2-40B4-BE49-F238E27FC236}">
                    <a16:creationId xmlns:a16="http://schemas.microsoft.com/office/drawing/2014/main" id="{2310186A-2D15-3FE9-F799-5CF2113ACA7B}"/>
                  </a:ext>
                </a:extLst>
              </p:cNvPr>
              <p:cNvSpPr/>
              <p:nvPr/>
            </p:nvSpPr>
            <p:spPr>
              <a:xfrm>
                <a:off x="6988720" y="3172971"/>
                <a:ext cx="151333" cy="162368"/>
              </a:xfrm>
              <a:custGeom>
                <a:avLst/>
                <a:gdLst>
                  <a:gd name="connsiteX0" fmla="*/ 151333 w 151333"/>
                  <a:gd name="connsiteY0" fmla="*/ 51742 h 162368"/>
                  <a:gd name="connsiteX1" fmla="*/ 139381 w 151333"/>
                  <a:gd name="connsiteY1" fmla="*/ 68983 h 162368"/>
                  <a:gd name="connsiteX2" fmla="*/ 83912 w 151333"/>
                  <a:gd name="connsiteY2" fmla="*/ 30670 h 162368"/>
                  <a:gd name="connsiteX3" fmla="*/ 64756 w 151333"/>
                  <a:gd name="connsiteY3" fmla="*/ 58405 h 162368"/>
                  <a:gd name="connsiteX4" fmla="*/ 111459 w 151333"/>
                  <a:gd name="connsiteY4" fmla="*/ 90658 h 162368"/>
                  <a:gd name="connsiteX5" fmla="*/ 99528 w 151333"/>
                  <a:gd name="connsiteY5" fmla="*/ 107920 h 162368"/>
                  <a:gd name="connsiteX6" fmla="*/ 52846 w 151333"/>
                  <a:gd name="connsiteY6" fmla="*/ 75666 h 162368"/>
                  <a:gd name="connsiteX7" fmla="*/ 31337 w 151333"/>
                  <a:gd name="connsiteY7" fmla="*/ 106795 h 162368"/>
                  <a:gd name="connsiteX8" fmla="*/ 86827 w 151333"/>
                  <a:gd name="connsiteY8" fmla="*/ 145107 h 162368"/>
                  <a:gd name="connsiteX9" fmla="*/ 74896 w 151333"/>
                  <a:gd name="connsiteY9" fmla="*/ 162369 h 162368"/>
                  <a:gd name="connsiteX10" fmla="*/ 0 w 151333"/>
                  <a:gd name="connsiteY10" fmla="*/ 110647 h 162368"/>
                  <a:gd name="connsiteX11" fmla="*/ 76437 w 151333"/>
                  <a:gd name="connsiteY11" fmla="*/ 0 h 162368"/>
                  <a:gd name="connsiteX12" fmla="*/ 151333 w 151333"/>
                  <a:gd name="connsiteY12" fmla="*/ 51742 h 16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333" h="162368">
                    <a:moveTo>
                      <a:pt x="151333" y="51742"/>
                    </a:moveTo>
                    <a:lnTo>
                      <a:pt x="139381" y="68983"/>
                    </a:lnTo>
                    <a:lnTo>
                      <a:pt x="83912" y="30670"/>
                    </a:lnTo>
                    <a:lnTo>
                      <a:pt x="64756" y="58405"/>
                    </a:lnTo>
                    <a:lnTo>
                      <a:pt x="111459" y="90658"/>
                    </a:lnTo>
                    <a:lnTo>
                      <a:pt x="99528" y="107920"/>
                    </a:lnTo>
                    <a:lnTo>
                      <a:pt x="52846" y="75666"/>
                    </a:lnTo>
                    <a:lnTo>
                      <a:pt x="31337" y="106795"/>
                    </a:lnTo>
                    <a:lnTo>
                      <a:pt x="86827" y="145107"/>
                    </a:lnTo>
                    <a:lnTo>
                      <a:pt x="74896" y="162369"/>
                    </a:lnTo>
                    <a:lnTo>
                      <a:pt x="0" y="110647"/>
                    </a:lnTo>
                    <a:lnTo>
                      <a:pt x="76437" y="0"/>
                    </a:lnTo>
                    <a:lnTo>
                      <a:pt x="151333" y="51742"/>
                    </a:lnTo>
                    <a:close/>
                  </a:path>
                </a:pathLst>
              </a:custGeom>
              <a:solidFill>
                <a:srgbClr val="D9EBF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31" name="Free-form: Shape 1528">
                <a:extLst>
                  <a:ext uri="{FF2B5EF4-FFF2-40B4-BE49-F238E27FC236}">
                    <a16:creationId xmlns:a16="http://schemas.microsoft.com/office/drawing/2014/main" id="{F5040883-5812-4B3D-C401-6D4E3C90E72D}"/>
                  </a:ext>
                </a:extLst>
              </p:cNvPr>
              <p:cNvSpPr/>
              <p:nvPr/>
            </p:nvSpPr>
            <p:spPr>
              <a:xfrm>
                <a:off x="7102158" y="3237040"/>
                <a:ext cx="138694" cy="146002"/>
              </a:xfrm>
              <a:custGeom>
                <a:avLst/>
                <a:gdLst>
                  <a:gd name="connsiteX0" fmla="*/ 92157 w 138694"/>
                  <a:gd name="connsiteY0" fmla="*/ 59738 h 146002"/>
                  <a:gd name="connsiteX1" fmla="*/ 18219 w 138694"/>
                  <a:gd name="connsiteY1" fmla="*/ 146003 h 146002"/>
                  <a:gd name="connsiteX2" fmla="*/ 0 w 138694"/>
                  <a:gd name="connsiteY2" fmla="*/ 130386 h 146002"/>
                  <a:gd name="connsiteX3" fmla="*/ 73938 w 138694"/>
                  <a:gd name="connsiteY3" fmla="*/ 44122 h 146002"/>
                  <a:gd name="connsiteX4" fmla="*/ 41061 w 138694"/>
                  <a:gd name="connsiteY4" fmla="*/ 15949 h 146002"/>
                  <a:gd name="connsiteX5" fmla="*/ 54720 w 138694"/>
                  <a:gd name="connsiteY5" fmla="*/ 0 h 146002"/>
                  <a:gd name="connsiteX6" fmla="*/ 138695 w 138694"/>
                  <a:gd name="connsiteY6" fmla="*/ 71981 h 146002"/>
                  <a:gd name="connsiteX7" fmla="*/ 125035 w 138694"/>
                  <a:gd name="connsiteY7" fmla="*/ 87931 h 146002"/>
                  <a:gd name="connsiteX8" fmla="*/ 92157 w 138694"/>
                  <a:gd name="connsiteY8" fmla="*/ 59738 h 14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694" h="146002">
                    <a:moveTo>
                      <a:pt x="92157" y="59738"/>
                    </a:moveTo>
                    <a:lnTo>
                      <a:pt x="18219" y="146003"/>
                    </a:lnTo>
                    <a:lnTo>
                      <a:pt x="0" y="130386"/>
                    </a:lnTo>
                    <a:lnTo>
                      <a:pt x="73938" y="44122"/>
                    </a:lnTo>
                    <a:lnTo>
                      <a:pt x="41061" y="15949"/>
                    </a:lnTo>
                    <a:lnTo>
                      <a:pt x="54720" y="0"/>
                    </a:lnTo>
                    <a:lnTo>
                      <a:pt x="138695" y="71981"/>
                    </a:lnTo>
                    <a:lnTo>
                      <a:pt x="125035" y="87931"/>
                    </a:lnTo>
                    <a:lnTo>
                      <a:pt x="92157" y="59738"/>
                    </a:lnTo>
                    <a:close/>
                  </a:path>
                </a:pathLst>
              </a:custGeom>
              <a:solidFill>
                <a:srgbClr val="D9EBF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sp>
          <p:nvSpPr>
            <p:cNvPr id="2318" name="Free-form: Shape 1415">
              <a:extLst>
                <a:ext uri="{FF2B5EF4-FFF2-40B4-BE49-F238E27FC236}">
                  <a16:creationId xmlns:a16="http://schemas.microsoft.com/office/drawing/2014/main" id="{4C06D4F6-A935-7CAA-4F16-4147153B3F4F}"/>
                </a:ext>
              </a:extLst>
            </p:cNvPr>
            <p:cNvSpPr/>
            <p:nvPr/>
          </p:nvSpPr>
          <p:spPr>
            <a:xfrm>
              <a:off x="6441724" y="2312074"/>
              <a:ext cx="437026" cy="531765"/>
            </a:xfrm>
            <a:custGeom>
              <a:avLst/>
              <a:gdLst>
                <a:gd name="connsiteX0" fmla="*/ 180775 w 437026"/>
                <a:gd name="connsiteY0" fmla="*/ 514942 h 531765"/>
                <a:gd name="connsiteX1" fmla="*/ 235599 w 437026"/>
                <a:gd name="connsiteY1" fmla="*/ 507613 h 531765"/>
                <a:gd name="connsiteX2" fmla="*/ 226146 w 437026"/>
                <a:gd name="connsiteY2" fmla="*/ 528934 h 531765"/>
                <a:gd name="connsiteX3" fmla="*/ 266624 w 437026"/>
                <a:gd name="connsiteY3" fmla="*/ 499971 h 531765"/>
                <a:gd name="connsiteX4" fmla="*/ 277389 w 437026"/>
                <a:gd name="connsiteY4" fmla="*/ 504489 h 531765"/>
                <a:gd name="connsiteX5" fmla="*/ 278992 w 437026"/>
                <a:gd name="connsiteY5" fmla="*/ 502657 h 531765"/>
                <a:gd name="connsiteX6" fmla="*/ 270039 w 437026"/>
                <a:gd name="connsiteY6" fmla="*/ 492454 h 531765"/>
                <a:gd name="connsiteX7" fmla="*/ 254318 w 437026"/>
                <a:gd name="connsiteY7" fmla="*/ 464095 h 531765"/>
                <a:gd name="connsiteX8" fmla="*/ 246760 w 437026"/>
                <a:gd name="connsiteY8" fmla="*/ 434445 h 531765"/>
                <a:gd name="connsiteX9" fmla="*/ 252652 w 437026"/>
                <a:gd name="connsiteY9" fmla="*/ 421702 h 531765"/>
                <a:gd name="connsiteX10" fmla="*/ 287425 w 437026"/>
                <a:gd name="connsiteY10" fmla="*/ 406710 h 531765"/>
                <a:gd name="connsiteX11" fmla="*/ 354346 w 437026"/>
                <a:gd name="connsiteY11" fmla="*/ 319966 h 531765"/>
                <a:gd name="connsiteX12" fmla="*/ 362613 w 437026"/>
                <a:gd name="connsiteY12" fmla="*/ 308556 h 531765"/>
                <a:gd name="connsiteX13" fmla="*/ 387599 w 437026"/>
                <a:gd name="connsiteY13" fmla="*/ 289941 h 531765"/>
                <a:gd name="connsiteX14" fmla="*/ 389410 w 437026"/>
                <a:gd name="connsiteY14" fmla="*/ 259374 h 531765"/>
                <a:gd name="connsiteX15" fmla="*/ 415979 w 437026"/>
                <a:gd name="connsiteY15" fmla="*/ 236574 h 531765"/>
                <a:gd name="connsiteX16" fmla="*/ 430659 w 437026"/>
                <a:gd name="connsiteY16" fmla="*/ 195493 h 531765"/>
                <a:gd name="connsiteX17" fmla="*/ 432970 w 437026"/>
                <a:gd name="connsiteY17" fmla="*/ 181459 h 531765"/>
                <a:gd name="connsiteX18" fmla="*/ 436447 w 437026"/>
                <a:gd name="connsiteY18" fmla="*/ 169091 h 531765"/>
                <a:gd name="connsiteX19" fmla="*/ 428201 w 437026"/>
                <a:gd name="connsiteY19" fmla="*/ 155224 h 531765"/>
                <a:gd name="connsiteX20" fmla="*/ 422101 w 437026"/>
                <a:gd name="connsiteY20" fmla="*/ 153079 h 531765"/>
                <a:gd name="connsiteX21" fmla="*/ 423933 w 437026"/>
                <a:gd name="connsiteY21" fmla="*/ 129467 h 531765"/>
                <a:gd name="connsiteX22" fmla="*/ 401591 w 437026"/>
                <a:gd name="connsiteY22" fmla="*/ 126323 h 531765"/>
                <a:gd name="connsiteX23" fmla="*/ 399697 w 437026"/>
                <a:gd name="connsiteY23" fmla="*/ 103002 h 531765"/>
                <a:gd name="connsiteX24" fmla="*/ 390701 w 437026"/>
                <a:gd name="connsiteY24" fmla="*/ 96152 h 531765"/>
                <a:gd name="connsiteX25" fmla="*/ 368714 w 437026"/>
                <a:gd name="connsiteY25" fmla="*/ 108999 h 531765"/>
                <a:gd name="connsiteX26" fmla="*/ 354471 w 437026"/>
                <a:gd name="connsiteY26" fmla="*/ 132382 h 531765"/>
                <a:gd name="connsiteX27" fmla="*/ 320302 w 437026"/>
                <a:gd name="connsiteY27" fmla="*/ 177149 h 531765"/>
                <a:gd name="connsiteX28" fmla="*/ 299231 w 437026"/>
                <a:gd name="connsiteY28" fmla="*/ 187414 h 531765"/>
                <a:gd name="connsiteX29" fmla="*/ 190562 w 437026"/>
                <a:gd name="connsiteY29" fmla="*/ 184395 h 531765"/>
                <a:gd name="connsiteX30" fmla="*/ 157455 w 437026"/>
                <a:gd name="connsiteY30" fmla="*/ 158076 h 531765"/>
                <a:gd name="connsiteX31" fmla="*/ 149001 w 437026"/>
                <a:gd name="connsiteY31" fmla="*/ 118015 h 531765"/>
                <a:gd name="connsiteX32" fmla="*/ 101423 w 437026"/>
                <a:gd name="connsiteY32" fmla="*/ 32562 h 531765"/>
                <a:gd name="connsiteX33" fmla="*/ 89742 w 437026"/>
                <a:gd name="connsiteY33" fmla="*/ 10866 h 531765"/>
                <a:gd name="connsiteX34" fmla="*/ 79373 w 437026"/>
                <a:gd name="connsiteY34" fmla="*/ 3182 h 531765"/>
                <a:gd name="connsiteX35" fmla="*/ 65006 w 437026"/>
                <a:gd name="connsiteY35" fmla="*/ 1621 h 531765"/>
                <a:gd name="connsiteX36" fmla="*/ 53720 w 437026"/>
                <a:gd name="connsiteY36" fmla="*/ 6264 h 531765"/>
                <a:gd name="connsiteX37" fmla="*/ 43434 w 437026"/>
                <a:gd name="connsiteY37" fmla="*/ 10699 h 531765"/>
                <a:gd name="connsiteX38" fmla="*/ 30712 w 437026"/>
                <a:gd name="connsiteY38" fmla="*/ 19673 h 531765"/>
                <a:gd name="connsiteX39" fmla="*/ 26985 w 437026"/>
                <a:gd name="connsiteY39" fmla="*/ 24983 h 531765"/>
                <a:gd name="connsiteX40" fmla="*/ 18719 w 437026"/>
                <a:gd name="connsiteY40" fmla="*/ 47054 h 531765"/>
                <a:gd name="connsiteX41" fmla="*/ 13097 w 437026"/>
                <a:gd name="connsiteY41" fmla="*/ 57985 h 531765"/>
                <a:gd name="connsiteX42" fmla="*/ 0 w 437026"/>
                <a:gd name="connsiteY42" fmla="*/ 69479 h 531765"/>
                <a:gd name="connsiteX43" fmla="*/ 1520 w 437026"/>
                <a:gd name="connsiteY43" fmla="*/ 71936 h 531765"/>
                <a:gd name="connsiteX44" fmla="*/ 17886 w 437026"/>
                <a:gd name="connsiteY44" fmla="*/ 73352 h 531765"/>
                <a:gd name="connsiteX45" fmla="*/ 26985 w 437026"/>
                <a:gd name="connsiteY45" fmla="*/ 82305 h 531765"/>
                <a:gd name="connsiteX46" fmla="*/ 27963 w 437026"/>
                <a:gd name="connsiteY46" fmla="*/ 87865 h 531765"/>
                <a:gd name="connsiteX47" fmla="*/ 47973 w 437026"/>
                <a:gd name="connsiteY47" fmla="*/ 103440 h 531765"/>
                <a:gd name="connsiteX48" fmla="*/ 57801 w 437026"/>
                <a:gd name="connsiteY48" fmla="*/ 103440 h 531765"/>
                <a:gd name="connsiteX49" fmla="*/ 44038 w 437026"/>
                <a:gd name="connsiteY49" fmla="*/ 152496 h 531765"/>
                <a:gd name="connsiteX50" fmla="*/ 20426 w 437026"/>
                <a:gd name="connsiteY50" fmla="*/ 233659 h 531765"/>
                <a:gd name="connsiteX51" fmla="*/ 69732 w 437026"/>
                <a:gd name="connsiteY51" fmla="*/ 358341 h 531765"/>
                <a:gd name="connsiteX52" fmla="*/ 98550 w 437026"/>
                <a:gd name="connsiteY52" fmla="*/ 377601 h 531765"/>
                <a:gd name="connsiteX53" fmla="*/ 133884 w 437026"/>
                <a:gd name="connsiteY53" fmla="*/ 431280 h 531765"/>
                <a:gd name="connsiteX54" fmla="*/ 142901 w 437026"/>
                <a:gd name="connsiteY54" fmla="*/ 447604 h 531765"/>
                <a:gd name="connsiteX55" fmla="*/ 146378 w 437026"/>
                <a:gd name="connsiteY55" fmla="*/ 455683 h 531765"/>
                <a:gd name="connsiteX56" fmla="*/ 140319 w 437026"/>
                <a:gd name="connsiteY56" fmla="*/ 501720 h 531765"/>
                <a:gd name="connsiteX57" fmla="*/ 90846 w 437026"/>
                <a:gd name="connsiteY57" fmla="*/ 497910 h 531765"/>
                <a:gd name="connsiteX58" fmla="*/ 100944 w 437026"/>
                <a:gd name="connsiteY58" fmla="*/ 501428 h 531765"/>
                <a:gd name="connsiteX59" fmla="*/ 63194 w 437026"/>
                <a:gd name="connsiteY59" fmla="*/ 508987 h 531765"/>
                <a:gd name="connsiteX60" fmla="*/ 122474 w 437026"/>
                <a:gd name="connsiteY60" fmla="*/ 515462 h 531765"/>
                <a:gd name="connsiteX61" fmla="*/ 111813 w 437026"/>
                <a:gd name="connsiteY61" fmla="*/ 531766 h 531765"/>
                <a:gd name="connsiteX62" fmla="*/ 160203 w 437026"/>
                <a:gd name="connsiteY62" fmla="*/ 513755 h 531765"/>
                <a:gd name="connsiteX63" fmla="*/ 166513 w 437026"/>
                <a:gd name="connsiteY63" fmla="*/ 527143 h 531765"/>
                <a:gd name="connsiteX64" fmla="*/ 169927 w 437026"/>
                <a:gd name="connsiteY64" fmla="*/ 524582 h 531765"/>
                <a:gd name="connsiteX65" fmla="*/ 166804 w 437026"/>
                <a:gd name="connsiteY65" fmla="*/ 515358 h 531765"/>
                <a:gd name="connsiteX66" fmla="*/ 176216 w 437026"/>
                <a:gd name="connsiteY66" fmla="*/ 450061 h 531765"/>
                <a:gd name="connsiteX67" fmla="*/ 190541 w 437026"/>
                <a:gd name="connsiteY67" fmla="*/ 429676 h 531765"/>
                <a:gd name="connsiteX68" fmla="*/ 199286 w 437026"/>
                <a:gd name="connsiteY68" fmla="*/ 424658 h 531765"/>
                <a:gd name="connsiteX69" fmla="*/ 222627 w 437026"/>
                <a:gd name="connsiteY69" fmla="*/ 424617 h 531765"/>
                <a:gd name="connsiteX70" fmla="*/ 228874 w 437026"/>
                <a:gd name="connsiteY70" fmla="*/ 428615 h 531765"/>
                <a:gd name="connsiteX71" fmla="*/ 241971 w 437026"/>
                <a:gd name="connsiteY71" fmla="*/ 484271 h 531765"/>
                <a:gd name="connsiteX72" fmla="*/ 241825 w 437026"/>
                <a:gd name="connsiteY72" fmla="*/ 487915 h 531765"/>
                <a:gd name="connsiteX73" fmla="*/ 192415 w 437026"/>
                <a:gd name="connsiteY73" fmla="*/ 493954 h 531765"/>
                <a:gd name="connsiteX74" fmla="*/ 192540 w 437026"/>
                <a:gd name="connsiteY74" fmla="*/ 496389 h 531765"/>
                <a:gd name="connsiteX75" fmla="*/ 222460 w 437026"/>
                <a:gd name="connsiteY75" fmla="*/ 496389 h 531765"/>
                <a:gd name="connsiteX76" fmla="*/ 222690 w 437026"/>
                <a:gd name="connsiteY76" fmla="*/ 498555 h 531765"/>
                <a:gd name="connsiteX77" fmla="*/ 207990 w 437026"/>
                <a:gd name="connsiteY77" fmla="*/ 500575 h 531765"/>
                <a:gd name="connsiteX78" fmla="*/ 192915 w 437026"/>
                <a:gd name="connsiteY78" fmla="*/ 503219 h 531765"/>
                <a:gd name="connsiteX79" fmla="*/ 180775 w 437026"/>
                <a:gd name="connsiteY79" fmla="*/ 514942 h 53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7026" h="531765">
                  <a:moveTo>
                    <a:pt x="180775" y="514942"/>
                  </a:moveTo>
                  <a:cubicBezTo>
                    <a:pt x="199786" y="512402"/>
                    <a:pt x="217589" y="510007"/>
                    <a:pt x="235599" y="507613"/>
                  </a:cubicBezTo>
                  <a:cubicBezTo>
                    <a:pt x="237556" y="517524"/>
                    <a:pt x="220316" y="516878"/>
                    <a:pt x="226146" y="528934"/>
                  </a:cubicBezTo>
                  <a:cubicBezTo>
                    <a:pt x="238639" y="517149"/>
                    <a:pt x="257525" y="516004"/>
                    <a:pt x="266624" y="499971"/>
                  </a:cubicBezTo>
                  <a:cubicBezTo>
                    <a:pt x="270351" y="501533"/>
                    <a:pt x="273870" y="503011"/>
                    <a:pt x="277389" y="504489"/>
                  </a:cubicBezTo>
                  <a:cubicBezTo>
                    <a:pt x="277930" y="503885"/>
                    <a:pt x="278450" y="503282"/>
                    <a:pt x="278992" y="502657"/>
                  </a:cubicBezTo>
                  <a:cubicBezTo>
                    <a:pt x="276015" y="499242"/>
                    <a:pt x="273329" y="495515"/>
                    <a:pt x="270039" y="492454"/>
                  </a:cubicBezTo>
                  <a:cubicBezTo>
                    <a:pt x="261689" y="484667"/>
                    <a:pt x="256546" y="475339"/>
                    <a:pt x="254318" y="464095"/>
                  </a:cubicBezTo>
                  <a:cubicBezTo>
                    <a:pt x="252319" y="454101"/>
                    <a:pt x="249758" y="444189"/>
                    <a:pt x="246760" y="434445"/>
                  </a:cubicBezTo>
                  <a:cubicBezTo>
                    <a:pt x="244740" y="427906"/>
                    <a:pt x="245906" y="424304"/>
                    <a:pt x="252652" y="421702"/>
                  </a:cubicBezTo>
                  <a:cubicBezTo>
                    <a:pt x="264417" y="417142"/>
                    <a:pt x="275702" y="411374"/>
                    <a:pt x="287425" y="406710"/>
                  </a:cubicBezTo>
                  <a:cubicBezTo>
                    <a:pt x="326924" y="390989"/>
                    <a:pt x="347913" y="361027"/>
                    <a:pt x="354346" y="319966"/>
                  </a:cubicBezTo>
                  <a:cubicBezTo>
                    <a:pt x="355242" y="314261"/>
                    <a:pt x="357719" y="311492"/>
                    <a:pt x="362613" y="308556"/>
                  </a:cubicBezTo>
                  <a:cubicBezTo>
                    <a:pt x="371504" y="303225"/>
                    <a:pt x="380395" y="297291"/>
                    <a:pt x="387599" y="289941"/>
                  </a:cubicBezTo>
                  <a:cubicBezTo>
                    <a:pt x="399405" y="277885"/>
                    <a:pt x="399009" y="270826"/>
                    <a:pt x="389410" y="259374"/>
                  </a:cubicBezTo>
                  <a:cubicBezTo>
                    <a:pt x="398343" y="251816"/>
                    <a:pt x="407921" y="244945"/>
                    <a:pt x="415979" y="236574"/>
                  </a:cubicBezTo>
                  <a:cubicBezTo>
                    <a:pt x="426765" y="225351"/>
                    <a:pt x="432637" y="211838"/>
                    <a:pt x="430659" y="195493"/>
                  </a:cubicBezTo>
                  <a:cubicBezTo>
                    <a:pt x="430117" y="190975"/>
                    <a:pt x="431928" y="186102"/>
                    <a:pt x="432970" y="181459"/>
                  </a:cubicBezTo>
                  <a:cubicBezTo>
                    <a:pt x="433927" y="177274"/>
                    <a:pt x="435364" y="173235"/>
                    <a:pt x="436447" y="169091"/>
                  </a:cubicBezTo>
                  <a:cubicBezTo>
                    <a:pt x="438363" y="161720"/>
                    <a:pt x="435510" y="157160"/>
                    <a:pt x="428201" y="155224"/>
                  </a:cubicBezTo>
                  <a:cubicBezTo>
                    <a:pt x="426411" y="154745"/>
                    <a:pt x="424682" y="153995"/>
                    <a:pt x="422101" y="153079"/>
                  </a:cubicBezTo>
                  <a:cubicBezTo>
                    <a:pt x="426848" y="145291"/>
                    <a:pt x="429055" y="136775"/>
                    <a:pt x="423933" y="129467"/>
                  </a:cubicBezTo>
                  <a:cubicBezTo>
                    <a:pt x="418207" y="121263"/>
                    <a:pt x="409066" y="125011"/>
                    <a:pt x="401591" y="126323"/>
                  </a:cubicBezTo>
                  <a:cubicBezTo>
                    <a:pt x="400946" y="118265"/>
                    <a:pt x="400446" y="110623"/>
                    <a:pt x="399697" y="103002"/>
                  </a:cubicBezTo>
                  <a:cubicBezTo>
                    <a:pt x="399176" y="97672"/>
                    <a:pt x="395719" y="96027"/>
                    <a:pt x="390701" y="96152"/>
                  </a:cubicBezTo>
                  <a:cubicBezTo>
                    <a:pt x="380956" y="96402"/>
                    <a:pt x="373794" y="101066"/>
                    <a:pt x="368714" y="108999"/>
                  </a:cubicBezTo>
                  <a:cubicBezTo>
                    <a:pt x="363799" y="116682"/>
                    <a:pt x="359823" y="125032"/>
                    <a:pt x="354471" y="132382"/>
                  </a:cubicBezTo>
                  <a:cubicBezTo>
                    <a:pt x="343435" y="147561"/>
                    <a:pt x="331879" y="162365"/>
                    <a:pt x="320302" y="177149"/>
                  </a:cubicBezTo>
                  <a:cubicBezTo>
                    <a:pt x="315035" y="183875"/>
                    <a:pt x="307601" y="187581"/>
                    <a:pt x="299231" y="187414"/>
                  </a:cubicBezTo>
                  <a:cubicBezTo>
                    <a:pt x="263001" y="186727"/>
                    <a:pt x="226750" y="185977"/>
                    <a:pt x="190562" y="184395"/>
                  </a:cubicBezTo>
                  <a:cubicBezTo>
                    <a:pt x="173842" y="183666"/>
                    <a:pt x="162244" y="173921"/>
                    <a:pt x="157455" y="158076"/>
                  </a:cubicBezTo>
                  <a:cubicBezTo>
                    <a:pt x="153499" y="145042"/>
                    <a:pt x="150355" y="131528"/>
                    <a:pt x="149001" y="118015"/>
                  </a:cubicBezTo>
                  <a:cubicBezTo>
                    <a:pt x="145482" y="82410"/>
                    <a:pt x="129096" y="54404"/>
                    <a:pt x="101423" y="32562"/>
                  </a:cubicBezTo>
                  <a:cubicBezTo>
                    <a:pt x="94240" y="26878"/>
                    <a:pt x="88347" y="21589"/>
                    <a:pt x="89742" y="10866"/>
                  </a:cubicBezTo>
                  <a:cubicBezTo>
                    <a:pt x="90658" y="3745"/>
                    <a:pt x="86494" y="1225"/>
                    <a:pt x="79373" y="3182"/>
                  </a:cubicBezTo>
                  <a:cubicBezTo>
                    <a:pt x="74168" y="4619"/>
                    <a:pt x="69795" y="4911"/>
                    <a:pt x="65006" y="1621"/>
                  </a:cubicBezTo>
                  <a:cubicBezTo>
                    <a:pt x="59613" y="-2106"/>
                    <a:pt x="55490" y="1079"/>
                    <a:pt x="53720" y="6264"/>
                  </a:cubicBezTo>
                  <a:cubicBezTo>
                    <a:pt x="51722" y="12115"/>
                    <a:pt x="48952" y="12677"/>
                    <a:pt x="43434" y="10699"/>
                  </a:cubicBezTo>
                  <a:cubicBezTo>
                    <a:pt x="35814" y="7930"/>
                    <a:pt x="31941" y="11282"/>
                    <a:pt x="30712" y="19673"/>
                  </a:cubicBezTo>
                  <a:cubicBezTo>
                    <a:pt x="30442" y="21610"/>
                    <a:pt x="28672" y="23796"/>
                    <a:pt x="26985" y="24983"/>
                  </a:cubicBezTo>
                  <a:cubicBezTo>
                    <a:pt x="16491" y="32375"/>
                    <a:pt x="14992" y="35352"/>
                    <a:pt x="18719" y="47054"/>
                  </a:cubicBezTo>
                  <a:cubicBezTo>
                    <a:pt x="20676" y="53197"/>
                    <a:pt x="16512" y="55112"/>
                    <a:pt x="13097" y="57985"/>
                  </a:cubicBezTo>
                  <a:cubicBezTo>
                    <a:pt x="8662" y="61733"/>
                    <a:pt x="4352" y="65648"/>
                    <a:pt x="0" y="69479"/>
                  </a:cubicBezTo>
                  <a:cubicBezTo>
                    <a:pt x="499" y="70291"/>
                    <a:pt x="1021" y="71124"/>
                    <a:pt x="1520" y="71936"/>
                  </a:cubicBezTo>
                  <a:cubicBezTo>
                    <a:pt x="6975" y="72415"/>
                    <a:pt x="12430" y="72873"/>
                    <a:pt x="17886" y="73352"/>
                  </a:cubicBezTo>
                  <a:cubicBezTo>
                    <a:pt x="23383" y="73852"/>
                    <a:pt x="26797" y="76371"/>
                    <a:pt x="26985" y="82305"/>
                  </a:cubicBezTo>
                  <a:cubicBezTo>
                    <a:pt x="27048" y="84159"/>
                    <a:pt x="27485" y="86053"/>
                    <a:pt x="27963" y="87865"/>
                  </a:cubicBezTo>
                  <a:cubicBezTo>
                    <a:pt x="31108" y="99671"/>
                    <a:pt x="35751" y="103273"/>
                    <a:pt x="47973" y="103440"/>
                  </a:cubicBezTo>
                  <a:cubicBezTo>
                    <a:pt x="50597" y="103481"/>
                    <a:pt x="53200" y="103440"/>
                    <a:pt x="57801" y="103440"/>
                  </a:cubicBezTo>
                  <a:cubicBezTo>
                    <a:pt x="52971" y="120680"/>
                    <a:pt x="48640" y="136629"/>
                    <a:pt x="44038" y="152496"/>
                  </a:cubicBezTo>
                  <a:cubicBezTo>
                    <a:pt x="36189" y="179564"/>
                    <a:pt x="27193" y="206320"/>
                    <a:pt x="20426" y="233659"/>
                  </a:cubicBezTo>
                  <a:cubicBezTo>
                    <a:pt x="7309" y="286526"/>
                    <a:pt x="27110" y="327212"/>
                    <a:pt x="69732" y="358341"/>
                  </a:cubicBezTo>
                  <a:cubicBezTo>
                    <a:pt x="79061" y="365149"/>
                    <a:pt x="88764" y="371438"/>
                    <a:pt x="98550" y="377601"/>
                  </a:cubicBezTo>
                  <a:cubicBezTo>
                    <a:pt x="118518" y="390177"/>
                    <a:pt x="128408" y="409063"/>
                    <a:pt x="133884" y="431280"/>
                  </a:cubicBezTo>
                  <a:cubicBezTo>
                    <a:pt x="135321" y="437110"/>
                    <a:pt x="139902" y="442128"/>
                    <a:pt x="142901" y="447604"/>
                  </a:cubicBezTo>
                  <a:cubicBezTo>
                    <a:pt x="144316" y="450207"/>
                    <a:pt x="146648" y="453143"/>
                    <a:pt x="146378" y="455683"/>
                  </a:cubicBezTo>
                  <a:cubicBezTo>
                    <a:pt x="144732" y="470883"/>
                    <a:pt x="142463" y="486020"/>
                    <a:pt x="140319" y="501720"/>
                  </a:cubicBezTo>
                  <a:cubicBezTo>
                    <a:pt x="123411" y="503698"/>
                    <a:pt x="108065" y="489414"/>
                    <a:pt x="90846" y="497910"/>
                  </a:cubicBezTo>
                  <a:cubicBezTo>
                    <a:pt x="93719" y="498930"/>
                    <a:pt x="96614" y="499929"/>
                    <a:pt x="100944" y="501428"/>
                  </a:cubicBezTo>
                  <a:cubicBezTo>
                    <a:pt x="88035" y="504344"/>
                    <a:pt x="74292" y="497243"/>
                    <a:pt x="63194" y="508987"/>
                  </a:cubicBezTo>
                  <a:cubicBezTo>
                    <a:pt x="83641" y="511215"/>
                    <a:pt x="102839" y="513318"/>
                    <a:pt x="122474" y="515462"/>
                  </a:cubicBezTo>
                  <a:cubicBezTo>
                    <a:pt x="120787" y="523500"/>
                    <a:pt x="108815" y="521813"/>
                    <a:pt x="111813" y="531766"/>
                  </a:cubicBezTo>
                  <a:cubicBezTo>
                    <a:pt x="128721" y="531475"/>
                    <a:pt x="146252" y="533369"/>
                    <a:pt x="160203" y="513755"/>
                  </a:cubicBezTo>
                  <a:cubicBezTo>
                    <a:pt x="162661" y="518981"/>
                    <a:pt x="164576" y="523062"/>
                    <a:pt x="166513" y="527143"/>
                  </a:cubicBezTo>
                  <a:cubicBezTo>
                    <a:pt x="167658" y="526290"/>
                    <a:pt x="168803" y="525436"/>
                    <a:pt x="169927" y="524582"/>
                  </a:cubicBezTo>
                  <a:cubicBezTo>
                    <a:pt x="168907" y="521501"/>
                    <a:pt x="168199" y="518273"/>
                    <a:pt x="166804" y="515358"/>
                  </a:cubicBezTo>
                  <a:cubicBezTo>
                    <a:pt x="155497" y="491476"/>
                    <a:pt x="160099" y="470071"/>
                    <a:pt x="176216" y="450061"/>
                  </a:cubicBezTo>
                  <a:cubicBezTo>
                    <a:pt x="181421" y="443606"/>
                    <a:pt x="185356" y="436152"/>
                    <a:pt x="190541" y="429676"/>
                  </a:cubicBezTo>
                  <a:cubicBezTo>
                    <a:pt x="192519" y="427178"/>
                    <a:pt x="196183" y="424929"/>
                    <a:pt x="199286" y="424658"/>
                  </a:cubicBezTo>
                  <a:cubicBezTo>
                    <a:pt x="207011" y="423950"/>
                    <a:pt x="214861" y="424117"/>
                    <a:pt x="222627" y="424617"/>
                  </a:cubicBezTo>
                  <a:cubicBezTo>
                    <a:pt x="224855" y="424763"/>
                    <a:pt x="228416" y="426803"/>
                    <a:pt x="228874" y="428615"/>
                  </a:cubicBezTo>
                  <a:cubicBezTo>
                    <a:pt x="233538" y="447104"/>
                    <a:pt x="237723" y="465698"/>
                    <a:pt x="241971" y="484271"/>
                  </a:cubicBezTo>
                  <a:cubicBezTo>
                    <a:pt x="242200" y="485271"/>
                    <a:pt x="241909" y="486374"/>
                    <a:pt x="241825" y="487915"/>
                  </a:cubicBezTo>
                  <a:cubicBezTo>
                    <a:pt x="225188" y="489393"/>
                    <a:pt x="207532" y="483709"/>
                    <a:pt x="192415" y="493954"/>
                  </a:cubicBezTo>
                  <a:cubicBezTo>
                    <a:pt x="192457" y="494766"/>
                    <a:pt x="192498" y="495577"/>
                    <a:pt x="192540" y="496389"/>
                  </a:cubicBezTo>
                  <a:cubicBezTo>
                    <a:pt x="202514" y="496389"/>
                    <a:pt x="212487" y="496389"/>
                    <a:pt x="222460" y="496389"/>
                  </a:cubicBezTo>
                  <a:cubicBezTo>
                    <a:pt x="222544" y="497098"/>
                    <a:pt x="222607" y="497826"/>
                    <a:pt x="222690" y="498555"/>
                  </a:cubicBezTo>
                  <a:cubicBezTo>
                    <a:pt x="217776" y="499221"/>
                    <a:pt x="212862" y="499825"/>
                    <a:pt x="207990" y="500575"/>
                  </a:cubicBezTo>
                  <a:cubicBezTo>
                    <a:pt x="202951" y="501366"/>
                    <a:pt x="197912" y="502178"/>
                    <a:pt x="192915" y="503219"/>
                  </a:cubicBezTo>
                  <a:cubicBezTo>
                    <a:pt x="187542" y="504344"/>
                    <a:pt x="182524" y="506155"/>
                    <a:pt x="180775" y="514942"/>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19" name="Free-form: Shape 1416">
              <a:extLst>
                <a:ext uri="{FF2B5EF4-FFF2-40B4-BE49-F238E27FC236}">
                  <a16:creationId xmlns:a16="http://schemas.microsoft.com/office/drawing/2014/main" id="{0AC920B4-EFA8-7F8A-4562-8B1ED099982B}"/>
                </a:ext>
              </a:extLst>
            </p:cNvPr>
            <p:cNvSpPr/>
            <p:nvPr/>
          </p:nvSpPr>
          <p:spPr>
            <a:xfrm>
              <a:off x="5340998" y="4957050"/>
              <a:ext cx="2612809" cy="554756"/>
            </a:xfrm>
            <a:custGeom>
              <a:avLst/>
              <a:gdLst>
                <a:gd name="connsiteX0" fmla="*/ 2589198 w 2612809"/>
                <a:gd name="connsiteY0" fmla="*/ 554757 h 554756"/>
                <a:gd name="connsiteX1" fmla="*/ 23612 w 2612809"/>
                <a:gd name="connsiteY1" fmla="*/ 554757 h 554756"/>
                <a:gd name="connsiteX2" fmla="*/ 0 w 2612809"/>
                <a:gd name="connsiteY2" fmla="*/ 531145 h 554756"/>
                <a:gd name="connsiteX3" fmla="*/ 0 w 2612809"/>
                <a:gd name="connsiteY3" fmla="*/ 23612 h 554756"/>
                <a:gd name="connsiteX4" fmla="*/ 23612 w 2612809"/>
                <a:gd name="connsiteY4" fmla="*/ 0 h 554756"/>
                <a:gd name="connsiteX5" fmla="*/ 2589198 w 2612809"/>
                <a:gd name="connsiteY5" fmla="*/ 0 h 554756"/>
                <a:gd name="connsiteX6" fmla="*/ 2612810 w 2612809"/>
                <a:gd name="connsiteY6" fmla="*/ 23612 h 554756"/>
                <a:gd name="connsiteX7" fmla="*/ 2612810 w 2612809"/>
                <a:gd name="connsiteY7" fmla="*/ 531145 h 554756"/>
                <a:gd name="connsiteX8" fmla="*/ 2589198 w 2612809"/>
                <a:gd name="connsiteY8" fmla="*/ 554757 h 55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809" h="554756">
                  <a:moveTo>
                    <a:pt x="2589198" y="554757"/>
                  </a:moveTo>
                  <a:lnTo>
                    <a:pt x="23612" y="554757"/>
                  </a:lnTo>
                  <a:cubicBezTo>
                    <a:pt x="10619" y="554757"/>
                    <a:pt x="0" y="544137"/>
                    <a:pt x="0" y="531145"/>
                  </a:cubicBezTo>
                  <a:lnTo>
                    <a:pt x="0" y="23612"/>
                  </a:lnTo>
                  <a:cubicBezTo>
                    <a:pt x="0" y="10619"/>
                    <a:pt x="10619" y="0"/>
                    <a:pt x="23612" y="0"/>
                  </a:cubicBezTo>
                  <a:lnTo>
                    <a:pt x="2589198" y="0"/>
                  </a:lnTo>
                  <a:cubicBezTo>
                    <a:pt x="2602190" y="0"/>
                    <a:pt x="2612810" y="10619"/>
                    <a:pt x="2612810" y="23612"/>
                  </a:cubicBezTo>
                  <a:lnTo>
                    <a:pt x="2612810" y="531145"/>
                  </a:lnTo>
                  <a:cubicBezTo>
                    <a:pt x="2612810" y="544137"/>
                    <a:pt x="2602190" y="554757"/>
                    <a:pt x="2589198" y="554757"/>
                  </a:cubicBezTo>
                  <a:close/>
                </a:path>
              </a:pathLst>
            </a:custGeom>
            <a:solidFill>
              <a:srgbClr val="AAC3D8"/>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20" name="Free-form: Shape 1417">
              <a:extLst>
                <a:ext uri="{FF2B5EF4-FFF2-40B4-BE49-F238E27FC236}">
                  <a16:creationId xmlns:a16="http://schemas.microsoft.com/office/drawing/2014/main" id="{B4042622-5969-0D99-DE59-A7E13E4496E3}"/>
                </a:ext>
              </a:extLst>
            </p:cNvPr>
            <p:cNvSpPr/>
            <p:nvPr/>
          </p:nvSpPr>
          <p:spPr>
            <a:xfrm>
              <a:off x="5188020" y="5408759"/>
              <a:ext cx="2925199" cy="285217"/>
            </a:xfrm>
            <a:custGeom>
              <a:avLst/>
              <a:gdLst>
                <a:gd name="connsiteX0" fmla="*/ 0 w 2925199"/>
                <a:gd name="connsiteY0" fmla="*/ 285218 h 285217"/>
                <a:gd name="connsiteX1" fmla="*/ 2925200 w 2925199"/>
                <a:gd name="connsiteY1" fmla="*/ 285218 h 285217"/>
                <a:gd name="connsiteX2" fmla="*/ 2757376 w 2925199"/>
                <a:gd name="connsiteY2" fmla="*/ 0 h 285217"/>
                <a:gd name="connsiteX3" fmla="*/ 156934 w 2925199"/>
                <a:gd name="connsiteY3" fmla="*/ 0 h 285217"/>
              </a:gdLst>
              <a:ahLst/>
              <a:cxnLst>
                <a:cxn ang="0">
                  <a:pos x="connsiteX0" y="connsiteY0"/>
                </a:cxn>
                <a:cxn ang="0">
                  <a:pos x="connsiteX1" y="connsiteY1"/>
                </a:cxn>
                <a:cxn ang="0">
                  <a:pos x="connsiteX2" y="connsiteY2"/>
                </a:cxn>
                <a:cxn ang="0">
                  <a:pos x="connsiteX3" y="connsiteY3"/>
                </a:cxn>
              </a:cxnLst>
              <a:rect l="l" t="t" r="r" b="b"/>
              <a:pathLst>
                <a:path w="2925199" h="285217">
                  <a:moveTo>
                    <a:pt x="0" y="285218"/>
                  </a:moveTo>
                  <a:lnTo>
                    <a:pt x="2925200" y="285218"/>
                  </a:lnTo>
                  <a:lnTo>
                    <a:pt x="2757376" y="0"/>
                  </a:lnTo>
                  <a:lnTo>
                    <a:pt x="156934" y="0"/>
                  </a:ln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21" name="Free-form: Shape 1418">
              <a:extLst>
                <a:ext uri="{FF2B5EF4-FFF2-40B4-BE49-F238E27FC236}">
                  <a16:creationId xmlns:a16="http://schemas.microsoft.com/office/drawing/2014/main" id="{690D2EEA-C9F7-C241-9649-A8DD5391FEF1}"/>
                </a:ext>
              </a:extLst>
            </p:cNvPr>
            <p:cNvSpPr/>
            <p:nvPr/>
          </p:nvSpPr>
          <p:spPr>
            <a:xfrm>
              <a:off x="7558921" y="4543528"/>
              <a:ext cx="180379" cy="411440"/>
            </a:xfrm>
            <a:custGeom>
              <a:avLst/>
              <a:gdLst>
                <a:gd name="connsiteX0" fmla="*/ 30129 w 180379"/>
                <a:gd name="connsiteY0" fmla="*/ 1000 h 411440"/>
                <a:gd name="connsiteX1" fmla="*/ 20510 w 180379"/>
                <a:gd name="connsiteY1" fmla="*/ 74396 h 411440"/>
                <a:gd name="connsiteX2" fmla="*/ 12805 w 180379"/>
                <a:gd name="connsiteY2" fmla="*/ 130824 h 411440"/>
                <a:gd name="connsiteX3" fmla="*/ 0 w 180379"/>
                <a:gd name="connsiteY3" fmla="*/ 248363 h 411440"/>
                <a:gd name="connsiteX4" fmla="*/ 0 w 180379"/>
                <a:gd name="connsiteY4" fmla="*/ 263771 h 411440"/>
                <a:gd name="connsiteX5" fmla="*/ 13909 w 180379"/>
                <a:gd name="connsiteY5" fmla="*/ 375751 h 411440"/>
                <a:gd name="connsiteX6" fmla="*/ 44767 w 180379"/>
                <a:gd name="connsiteY6" fmla="*/ 406526 h 411440"/>
                <a:gd name="connsiteX7" fmla="*/ 50160 w 180379"/>
                <a:gd name="connsiteY7" fmla="*/ 407629 h 411440"/>
                <a:gd name="connsiteX8" fmla="*/ 50118 w 180379"/>
                <a:gd name="connsiteY8" fmla="*/ 407838 h 411440"/>
                <a:gd name="connsiteX9" fmla="*/ 83516 w 180379"/>
                <a:gd name="connsiteY9" fmla="*/ 411440 h 411440"/>
                <a:gd name="connsiteX10" fmla="*/ 84183 w 180379"/>
                <a:gd name="connsiteY10" fmla="*/ 411440 h 411440"/>
                <a:gd name="connsiteX11" fmla="*/ 96176 w 180379"/>
                <a:gd name="connsiteY11" fmla="*/ 411440 h 411440"/>
                <a:gd name="connsiteX12" fmla="*/ 96842 w 180379"/>
                <a:gd name="connsiteY12" fmla="*/ 411440 h 411440"/>
                <a:gd name="connsiteX13" fmla="*/ 130262 w 180379"/>
                <a:gd name="connsiteY13" fmla="*/ 407838 h 411440"/>
                <a:gd name="connsiteX14" fmla="*/ 130220 w 180379"/>
                <a:gd name="connsiteY14" fmla="*/ 407629 h 411440"/>
                <a:gd name="connsiteX15" fmla="*/ 135613 w 180379"/>
                <a:gd name="connsiteY15" fmla="*/ 406526 h 411440"/>
                <a:gd name="connsiteX16" fmla="*/ 166471 w 180379"/>
                <a:gd name="connsiteY16" fmla="*/ 375751 h 411440"/>
                <a:gd name="connsiteX17" fmla="*/ 180380 w 180379"/>
                <a:gd name="connsiteY17" fmla="*/ 263522 h 411440"/>
                <a:gd name="connsiteX18" fmla="*/ 180380 w 180379"/>
                <a:gd name="connsiteY18" fmla="*/ 248363 h 411440"/>
                <a:gd name="connsiteX19" fmla="*/ 167574 w 180379"/>
                <a:gd name="connsiteY19" fmla="*/ 130824 h 411440"/>
                <a:gd name="connsiteX20" fmla="*/ 159745 w 180379"/>
                <a:gd name="connsiteY20" fmla="*/ 73293 h 411440"/>
                <a:gd name="connsiteX21" fmla="*/ 150251 w 180379"/>
                <a:gd name="connsiteY21" fmla="*/ 0 h 411440"/>
                <a:gd name="connsiteX22" fmla="*/ 30129 w 180379"/>
                <a:gd name="connsiteY22" fmla="*/ 1000 h 4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379" h="411440">
                  <a:moveTo>
                    <a:pt x="30129" y="1000"/>
                  </a:moveTo>
                  <a:cubicBezTo>
                    <a:pt x="26548" y="23320"/>
                    <a:pt x="23341" y="50451"/>
                    <a:pt x="20510" y="74396"/>
                  </a:cubicBezTo>
                  <a:cubicBezTo>
                    <a:pt x="17553" y="99528"/>
                    <a:pt x="14992" y="121246"/>
                    <a:pt x="12805" y="130824"/>
                  </a:cubicBezTo>
                  <a:cubicBezTo>
                    <a:pt x="4310" y="168199"/>
                    <a:pt x="0" y="207760"/>
                    <a:pt x="0" y="248363"/>
                  </a:cubicBezTo>
                  <a:lnTo>
                    <a:pt x="0" y="263771"/>
                  </a:lnTo>
                  <a:cubicBezTo>
                    <a:pt x="1791" y="304999"/>
                    <a:pt x="4852" y="339833"/>
                    <a:pt x="13909" y="375751"/>
                  </a:cubicBezTo>
                  <a:cubicBezTo>
                    <a:pt x="17803" y="391263"/>
                    <a:pt x="29630" y="403049"/>
                    <a:pt x="44767" y="406526"/>
                  </a:cubicBezTo>
                  <a:cubicBezTo>
                    <a:pt x="46578" y="406942"/>
                    <a:pt x="48348" y="407275"/>
                    <a:pt x="50160" y="407629"/>
                  </a:cubicBezTo>
                  <a:lnTo>
                    <a:pt x="50118" y="407838"/>
                  </a:lnTo>
                  <a:cubicBezTo>
                    <a:pt x="62028" y="410232"/>
                    <a:pt x="73272" y="411440"/>
                    <a:pt x="83516" y="411440"/>
                  </a:cubicBezTo>
                  <a:lnTo>
                    <a:pt x="84183" y="411440"/>
                  </a:lnTo>
                  <a:lnTo>
                    <a:pt x="96176" y="411440"/>
                  </a:lnTo>
                  <a:lnTo>
                    <a:pt x="96842" y="411440"/>
                  </a:lnTo>
                  <a:cubicBezTo>
                    <a:pt x="107108" y="411440"/>
                    <a:pt x="118351" y="410232"/>
                    <a:pt x="130262" y="407838"/>
                  </a:cubicBezTo>
                  <a:lnTo>
                    <a:pt x="130220" y="407629"/>
                  </a:lnTo>
                  <a:cubicBezTo>
                    <a:pt x="132010" y="407275"/>
                    <a:pt x="133780" y="406942"/>
                    <a:pt x="135613" y="406526"/>
                  </a:cubicBezTo>
                  <a:cubicBezTo>
                    <a:pt x="150730" y="403049"/>
                    <a:pt x="162556" y="391263"/>
                    <a:pt x="166471" y="375751"/>
                  </a:cubicBezTo>
                  <a:cubicBezTo>
                    <a:pt x="175528" y="339833"/>
                    <a:pt x="178589" y="304999"/>
                    <a:pt x="180380" y="263522"/>
                  </a:cubicBezTo>
                  <a:lnTo>
                    <a:pt x="180380" y="248363"/>
                  </a:lnTo>
                  <a:cubicBezTo>
                    <a:pt x="180380" y="207760"/>
                    <a:pt x="176069" y="168199"/>
                    <a:pt x="167574" y="130824"/>
                  </a:cubicBezTo>
                  <a:cubicBezTo>
                    <a:pt x="165367" y="121120"/>
                    <a:pt x="162764" y="98945"/>
                    <a:pt x="159745" y="73293"/>
                  </a:cubicBezTo>
                  <a:cubicBezTo>
                    <a:pt x="156955" y="49473"/>
                    <a:pt x="153770" y="22508"/>
                    <a:pt x="150251" y="0"/>
                  </a:cubicBezTo>
                  <a:lnTo>
                    <a:pt x="30129" y="1000"/>
                  </a:lnTo>
                  <a:close/>
                </a:path>
              </a:pathLst>
            </a:custGeom>
            <a:solidFill>
              <a:srgbClr val="D3E8F6"/>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22" name="Free-form: Shape 1419">
              <a:extLst>
                <a:ext uri="{FF2B5EF4-FFF2-40B4-BE49-F238E27FC236}">
                  <a16:creationId xmlns:a16="http://schemas.microsoft.com/office/drawing/2014/main" id="{653ADB68-C6C1-3666-D803-260B861AD061}"/>
                </a:ext>
              </a:extLst>
            </p:cNvPr>
            <p:cNvSpPr/>
            <p:nvPr/>
          </p:nvSpPr>
          <p:spPr>
            <a:xfrm>
              <a:off x="7580367" y="4743168"/>
              <a:ext cx="137528" cy="190915"/>
            </a:xfrm>
            <a:custGeom>
              <a:avLst/>
              <a:gdLst>
                <a:gd name="connsiteX0" fmla="*/ 135009 w 137528"/>
                <a:gd name="connsiteY0" fmla="*/ 0 h 190915"/>
                <a:gd name="connsiteX1" fmla="*/ 4185 w 137528"/>
                <a:gd name="connsiteY1" fmla="*/ 45309 h 190915"/>
                <a:gd name="connsiteX2" fmla="*/ 0 w 137528"/>
                <a:gd name="connsiteY2" fmla="*/ 49078 h 190915"/>
                <a:gd name="connsiteX3" fmla="*/ 0 w 137528"/>
                <a:gd name="connsiteY3" fmla="*/ 49140 h 190915"/>
                <a:gd name="connsiteX4" fmla="*/ 1291 w 137528"/>
                <a:gd name="connsiteY4" fmla="*/ 52034 h 190915"/>
                <a:gd name="connsiteX5" fmla="*/ 34460 w 137528"/>
                <a:gd name="connsiteY5" fmla="*/ 188063 h 190915"/>
                <a:gd name="connsiteX6" fmla="*/ 62216 w 137528"/>
                <a:gd name="connsiteY6" fmla="*/ 190916 h 190915"/>
                <a:gd name="connsiteX7" fmla="*/ 75292 w 137528"/>
                <a:gd name="connsiteY7" fmla="*/ 190916 h 190915"/>
                <a:gd name="connsiteX8" fmla="*/ 110564 w 137528"/>
                <a:gd name="connsiteY8" fmla="*/ 186543 h 190915"/>
                <a:gd name="connsiteX9" fmla="*/ 123932 w 137528"/>
                <a:gd name="connsiteY9" fmla="*/ 173425 h 190915"/>
                <a:gd name="connsiteX10" fmla="*/ 137529 w 137528"/>
                <a:gd name="connsiteY10" fmla="*/ 65901 h 190915"/>
                <a:gd name="connsiteX11" fmla="*/ 137529 w 137528"/>
                <a:gd name="connsiteY11" fmla="*/ 51035 h 190915"/>
                <a:gd name="connsiteX12" fmla="*/ 135009 w 137528"/>
                <a:gd name="connsiteY12" fmla="*/ 0 h 19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528" h="190915">
                  <a:moveTo>
                    <a:pt x="135009" y="0"/>
                  </a:moveTo>
                  <a:cubicBezTo>
                    <a:pt x="107628" y="30484"/>
                    <a:pt x="62050" y="49910"/>
                    <a:pt x="4185" y="45309"/>
                  </a:cubicBezTo>
                  <a:cubicBezTo>
                    <a:pt x="1957" y="45121"/>
                    <a:pt x="21" y="46849"/>
                    <a:pt x="0" y="49078"/>
                  </a:cubicBezTo>
                  <a:cubicBezTo>
                    <a:pt x="0" y="49098"/>
                    <a:pt x="0" y="49119"/>
                    <a:pt x="0" y="49140"/>
                  </a:cubicBezTo>
                  <a:cubicBezTo>
                    <a:pt x="-21" y="50244"/>
                    <a:pt x="1750" y="53054"/>
                    <a:pt x="1291" y="52034"/>
                  </a:cubicBezTo>
                  <a:cubicBezTo>
                    <a:pt x="0" y="49140"/>
                    <a:pt x="-4289" y="178215"/>
                    <a:pt x="34460" y="188063"/>
                  </a:cubicBezTo>
                  <a:cubicBezTo>
                    <a:pt x="44392" y="189916"/>
                    <a:pt x="53887" y="190916"/>
                    <a:pt x="62216" y="190916"/>
                  </a:cubicBezTo>
                  <a:lnTo>
                    <a:pt x="75292" y="190916"/>
                  </a:lnTo>
                  <a:cubicBezTo>
                    <a:pt x="85724" y="190916"/>
                    <a:pt x="97925" y="189396"/>
                    <a:pt x="110564" y="186543"/>
                  </a:cubicBezTo>
                  <a:cubicBezTo>
                    <a:pt x="117102" y="185086"/>
                    <a:pt x="122224" y="180047"/>
                    <a:pt x="123932" y="173425"/>
                  </a:cubicBezTo>
                  <a:cubicBezTo>
                    <a:pt x="132719" y="139361"/>
                    <a:pt x="135738" y="105796"/>
                    <a:pt x="137529" y="65901"/>
                  </a:cubicBezTo>
                  <a:lnTo>
                    <a:pt x="137529" y="51035"/>
                  </a:lnTo>
                  <a:cubicBezTo>
                    <a:pt x="137529" y="33773"/>
                    <a:pt x="136654" y="16741"/>
                    <a:pt x="135009" y="0"/>
                  </a:cubicBezTo>
                  <a:close/>
                </a:path>
              </a:pathLst>
            </a:custGeom>
            <a:solidFill>
              <a:srgbClr val="FFFFFF"/>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23" name="Free-form: Shape 1420">
              <a:extLst>
                <a:ext uri="{FF2B5EF4-FFF2-40B4-BE49-F238E27FC236}">
                  <a16:creationId xmlns:a16="http://schemas.microsoft.com/office/drawing/2014/main" id="{07722845-F6D9-F8E0-52C1-B5D12CA83B07}"/>
                </a:ext>
              </a:extLst>
            </p:cNvPr>
            <p:cNvSpPr/>
            <p:nvPr/>
          </p:nvSpPr>
          <p:spPr>
            <a:xfrm>
              <a:off x="7556318" y="4515648"/>
              <a:ext cx="186292" cy="443130"/>
            </a:xfrm>
            <a:custGeom>
              <a:avLst/>
              <a:gdLst>
                <a:gd name="connsiteX0" fmla="*/ 173051 w 186292"/>
                <a:gd name="connsiteY0" fmla="*/ 159912 h 443130"/>
                <a:gd name="connsiteX1" fmla="*/ 164972 w 186292"/>
                <a:gd name="connsiteY1" fmla="*/ 101840 h 443130"/>
                <a:gd name="connsiteX2" fmla="*/ 155164 w 186292"/>
                <a:gd name="connsiteY2" fmla="*/ 27880 h 443130"/>
                <a:gd name="connsiteX3" fmla="*/ 155164 w 186292"/>
                <a:gd name="connsiteY3" fmla="*/ 0 h 443130"/>
                <a:gd name="connsiteX4" fmla="*/ 144046 w 186292"/>
                <a:gd name="connsiteY4" fmla="*/ 0 h 443130"/>
                <a:gd name="connsiteX5" fmla="*/ 144046 w 186292"/>
                <a:gd name="connsiteY5" fmla="*/ 28317 h 443130"/>
                <a:gd name="connsiteX6" fmla="*/ 144108 w 186292"/>
                <a:gd name="connsiteY6" fmla="*/ 29213 h 443130"/>
                <a:gd name="connsiteX7" fmla="*/ 153936 w 186292"/>
                <a:gd name="connsiteY7" fmla="*/ 103172 h 443130"/>
                <a:gd name="connsiteX8" fmla="*/ 162223 w 186292"/>
                <a:gd name="connsiteY8" fmla="*/ 162431 h 443130"/>
                <a:gd name="connsiteX9" fmla="*/ 175174 w 186292"/>
                <a:gd name="connsiteY9" fmla="*/ 278555 h 443130"/>
                <a:gd name="connsiteX10" fmla="*/ 175174 w 186292"/>
                <a:gd name="connsiteY10" fmla="*/ 293588 h 443130"/>
                <a:gd name="connsiteX11" fmla="*/ 161141 w 186292"/>
                <a:gd name="connsiteY11" fmla="*/ 404339 h 443130"/>
                <a:gd name="connsiteX12" fmla="*/ 137612 w 186292"/>
                <a:gd name="connsiteY12" fmla="*/ 427327 h 443130"/>
                <a:gd name="connsiteX13" fmla="*/ 99341 w 186292"/>
                <a:gd name="connsiteY13" fmla="*/ 432033 h 443130"/>
                <a:gd name="connsiteX14" fmla="*/ 86952 w 186292"/>
                <a:gd name="connsiteY14" fmla="*/ 432033 h 443130"/>
                <a:gd name="connsiteX15" fmla="*/ 48682 w 186292"/>
                <a:gd name="connsiteY15" fmla="*/ 427327 h 443130"/>
                <a:gd name="connsiteX16" fmla="*/ 25132 w 186292"/>
                <a:gd name="connsiteY16" fmla="*/ 404339 h 443130"/>
                <a:gd name="connsiteX17" fmla="*/ 11119 w 186292"/>
                <a:gd name="connsiteY17" fmla="*/ 293838 h 443130"/>
                <a:gd name="connsiteX18" fmla="*/ 11119 w 186292"/>
                <a:gd name="connsiteY18" fmla="*/ 278555 h 443130"/>
                <a:gd name="connsiteX19" fmla="*/ 24070 w 186292"/>
                <a:gd name="connsiteY19" fmla="*/ 162431 h 443130"/>
                <a:gd name="connsiteX20" fmla="*/ 32232 w 186292"/>
                <a:gd name="connsiteY20" fmla="*/ 104296 h 443130"/>
                <a:gd name="connsiteX21" fmla="*/ 42164 w 186292"/>
                <a:gd name="connsiteY21" fmla="*/ 30233 h 443130"/>
                <a:gd name="connsiteX22" fmla="*/ 42247 w 186292"/>
                <a:gd name="connsiteY22" fmla="*/ 999 h 443130"/>
                <a:gd name="connsiteX23" fmla="*/ 31129 w 186292"/>
                <a:gd name="connsiteY23" fmla="*/ 999 h 443130"/>
                <a:gd name="connsiteX24" fmla="*/ 31129 w 186292"/>
                <a:gd name="connsiteY24" fmla="*/ 28880 h 443130"/>
                <a:gd name="connsiteX25" fmla="*/ 21197 w 186292"/>
                <a:gd name="connsiteY25" fmla="*/ 102964 h 443130"/>
                <a:gd name="connsiteX26" fmla="*/ 13242 w 186292"/>
                <a:gd name="connsiteY26" fmla="*/ 159912 h 443130"/>
                <a:gd name="connsiteX27" fmla="*/ 0 w 186292"/>
                <a:gd name="connsiteY27" fmla="*/ 278555 h 443130"/>
                <a:gd name="connsiteX28" fmla="*/ 0 w 186292"/>
                <a:gd name="connsiteY28" fmla="*/ 294088 h 443130"/>
                <a:gd name="connsiteX29" fmla="*/ 14367 w 186292"/>
                <a:gd name="connsiteY29" fmla="*/ 407108 h 443130"/>
                <a:gd name="connsiteX30" fmla="*/ 46225 w 186292"/>
                <a:gd name="connsiteY30" fmla="*/ 438175 h 443130"/>
                <a:gd name="connsiteX31" fmla="*/ 51805 w 186292"/>
                <a:gd name="connsiteY31" fmla="*/ 439299 h 443130"/>
                <a:gd name="connsiteX32" fmla="*/ 51763 w 186292"/>
                <a:gd name="connsiteY32" fmla="*/ 439487 h 443130"/>
                <a:gd name="connsiteX33" fmla="*/ 86265 w 186292"/>
                <a:gd name="connsiteY33" fmla="*/ 443130 h 443130"/>
                <a:gd name="connsiteX34" fmla="*/ 86952 w 186292"/>
                <a:gd name="connsiteY34" fmla="*/ 443130 h 443130"/>
                <a:gd name="connsiteX35" fmla="*/ 99341 w 186292"/>
                <a:gd name="connsiteY35" fmla="*/ 443130 h 443130"/>
                <a:gd name="connsiteX36" fmla="*/ 100029 w 186292"/>
                <a:gd name="connsiteY36" fmla="*/ 443130 h 443130"/>
                <a:gd name="connsiteX37" fmla="*/ 134530 w 186292"/>
                <a:gd name="connsiteY37" fmla="*/ 439487 h 443130"/>
                <a:gd name="connsiteX38" fmla="*/ 134489 w 186292"/>
                <a:gd name="connsiteY38" fmla="*/ 439299 h 443130"/>
                <a:gd name="connsiteX39" fmla="*/ 140048 w 186292"/>
                <a:gd name="connsiteY39" fmla="*/ 438175 h 443130"/>
                <a:gd name="connsiteX40" fmla="*/ 171905 w 186292"/>
                <a:gd name="connsiteY40" fmla="*/ 407108 h 443130"/>
                <a:gd name="connsiteX41" fmla="*/ 186293 w 186292"/>
                <a:gd name="connsiteY41" fmla="*/ 293838 h 443130"/>
                <a:gd name="connsiteX42" fmla="*/ 186293 w 186292"/>
                <a:gd name="connsiteY42" fmla="*/ 278555 h 443130"/>
                <a:gd name="connsiteX43" fmla="*/ 173051 w 186292"/>
                <a:gd name="connsiteY43" fmla="*/ 159912 h 44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6292" h="443130">
                  <a:moveTo>
                    <a:pt x="173051" y="159912"/>
                  </a:moveTo>
                  <a:cubicBezTo>
                    <a:pt x="170760" y="150125"/>
                    <a:pt x="168074" y="127742"/>
                    <a:pt x="164972" y="101840"/>
                  </a:cubicBezTo>
                  <a:cubicBezTo>
                    <a:pt x="162077" y="77811"/>
                    <a:pt x="158809" y="50597"/>
                    <a:pt x="155164" y="27880"/>
                  </a:cubicBezTo>
                  <a:lnTo>
                    <a:pt x="155164" y="0"/>
                  </a:lnTo>
                  <a:lnTo>
                    <a:pt x="144046" y="0"/>
                  </a:lnTo>
                  <a:lnTo>
                    <a:pt x="144046" y="28317"/>
                  </a:lnTo>
                  <a:lnTo>
                    <a:pt x="144108" y="29213"/>
                  </a:lnTo>
                  <a:cubicBezTo>
                    <a:pt x="147752" y="51784"/>
                    <a:pt x="151042" y="79081"/>
                    <a:pt x="153936" y="103172"/>
                  </a:cubicBezTo>
                  <a:cubicBezTo>
                    <a:pt x="157080" y="129408"/>
                    <a:pt x="159807" y="152041"/>
                    <a:pt x="162223" y="162431"/>
                  </a:cubicBezTo>
                  <a:cubicBezTo>
                    <a:pt x="170802" y="199348"/>
                    <a:pt x="175174" y="238410"/>
                    <a:pt x="175174" y="278555"/>
                  </a:cubicBezTo>
                  <a:lnTo>
                    <a:pt x="175174" y="293588"/>
                  </a:lnTo>
                  <a:cubicBezTo>
                    <a:pt x="173342" y="334524"/>
                    <a:pt x="170260" y="369005"/>
                    <a:pt x="161141" y="404339"/>
                  </a:cubicBezTo>
                  <a:cubicBezTo>
                    <a:pt x="158163" y="415916"/>
                    <a:pt x="149147" y="424724"/>
                    <a:pt x="137612" y="427327"/>
                  </a:cubicBezTo>
                  <a:cubicBezTo>
                    <a:pt x="123807" y="430450"/>
                    <a:pt x="110918" y="432033"/>
                    <a:pt x="99341" y="432033"/>
                  </a:cubicBezTo>
                  <a:lnTo>
                    <a:pt x="86952" y="432033"/>
                  </a:lnTo>
                  <a:cubicBezTo>
                    <a:pt x="75354" y="432033"/>
                    <a:pt x="62487" y="430450"/>
                    <a:pt x="48682" y="427327"/>
                  </a:cubicBezTo>
                  <a:cubicBezTo>
                    <a:pt x="37146" y="424724"/>
                    <a:pt x="28131" y="415916"/>
                    <a:pt x="25132" y="404339"/>
                  </a:cubicBezTo>
                  <a:cubicBezTo>
                    <a:pt x="16033" y="369005"/>
                    <a:pt x="12951" y="334524"/>
                    <a:pt x="11119" y="293838"/>
                  </a:cubicBezTo>
                  <a:lnTo>
                    <a:pt x="11119" y="278555"/>
                  </a:lnTo>
                  <a:cubicBezTo>
                    <a:pt x="11119" y="238410"/>
                    <a:pt x="15471" y="199348"/>
                    <a:pt x="24070" y="162431"/>
                  </a:cubicBezTo>
                  <a:cubicBezTo>
                    <a:pt x="26444" y="152187"/>
                    <a:pt x="29129" y="129990"/>
                    <a:pt x="32232" y="104296"/>
                  </a:cubicBezTo>
                  <a:cubicBezTo>
                    <a:pt x="35168" y="80080"/>
                    <a:pt x="38479" y="52616"/>
                    <a:pt x="42164" y="30233"/>
                  </a:cubicBezTo>
                  <a:lnTo>
                    <a:pt x="42247" y="999"/>
                  </a:lnTo>
                  <a:lnTo>
                    <a:pt x="31129" y="999"/>
                  </a:lnTo>
                  <a:lnTo>
                    <a:pt x="31129" y="28880"/>
                  </a:lnTo>
                  <a:cubicBezTo>
                    <a:pt x="27422" y="51409"/>
                    <a:pt x="24111" y="78790"/>
                    <a:pt x="21197" y="102964"/>
                  </a:cubicBezTo>
                  <a:cubicBezTo>
                    <a:pt x="18136" y="128325"/>
                    <a:pt x="15491" y="150250"/>
                    <a:pt x="13242" y="159912"/>
                  </a:cubicBezTo>
                  <a:cubicBezTo>
                    <a:pt x="4456" y="197641"/>
                    <a:pt x="0" y="237556"/>
                    <a:pt x="0" y="278555"/>
                  </a:cubicBezTo>
                  <a:lnTo>
                    <a:pt x="0" y="294088"/>
                  </a:lnTo>
                  <a:cubicBezTo>
                    <a:pt x="1874" y="335710"/>
                    <a:pt x="5018" y="370858"/>
                    <a:pt x="14367" y="407108"/>
                  </a:cubicBezTo>
                  <a:cubicBezTo>
                    <a:pt x="18407" y="422767"/>
                    <a:pt x="30608" y="434656"/>
                    <a:pt x="46225" y="438175"/>
                  </a:cubicBezTo>
                  <a:cubicBezTo>
                    <a:pt x="48119" y="438591"/>
                    <a:pt x="49951" y="438924"/>
                    <a:pt x="51805" y="439299"/>
                  </a:cubicBezTo>
                  <a:lnTo>
                    <a:pt x="51763" y="439487"/>
                  </a:lnTo>
                  <a:cubicBezTo>
                    <a:pt x="64069" y="441923"/>
                    <a:pt x="75667" y="443130"/>
                    <a:pt x="86265" y="443130"/>
                  </a:cubicBezTo>
                  <a:lnTo>
                    <a:pt x="86952" y="443130"/>
                  </a:lnTo>
                  <a:lnTo>
                    <a:pt x="99341" y="443130"/>
                  </a:lnTo>
                  <a:lnTo>
                    <a:pt x="100029" y="443130"/>
                  </a:lnTo>
                  <a:cubicBezTo>
                    <a:pt x="110606" y="443130"/>
                    <a:pt x="122224" y="441923"/>
                    <a:pt x="134530" y="439487"/>
                  </a:cubicBezTo>
                  <a:lnTo>
                    <a:pt x="134489" y="439299"/>
                  </a:lnTo>
                  <a:cubicBezTo>
                    <a:pt x="136342" y="438924"/>
                    <a:pt x="138174" y="438591"/>
                    <a:pt x="140048" y="438175"/>
                  </a:cubicBezTo>
                  <a:cubicBezTo>
                    <a:pt x="155664" y="434656"/>
                    <a:pt x="167886" y="422767"/>
                    <a:pt x="171905" y="407108"/>
                  </a:cubicBezTo>
                  <a:cubicBezTo>
                    <a:pt x="181254" y="370858"/>
                    <a:pt x="184419" y="335710"/>
                    <a:pt x="186293" y="293838"/>
                  </a:cubicBezTo>
                  <a:lnTo>
                    <a:pt x="186293" y="278555"/>
                  </a:lnTo>
                  <a:cubicBezTo>
                    <a:pt x="186293" y="237556"/>
                    <a:pt x="181837" y="197641"/>
                    <a:pt x="173051" y="159912"/>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24" name="Free-form: Shape 1421">
              <a:extLst>
                <a:ext uri="{FF2B5EF4-FFF2-40B4-BE49-F238E27FC236}">
                  <a16:creationId xmlns:a16="http://schemas.microsoft.com/office/drawing/2014/main" id="{CD797A46-11E8-8641-81E8-D6EC3E7417FE}"/>
                </a:ext>
              </a:extLst>
            </p:cNvPr>
            <p:cNvSpPr/>
            <p:nvPr/>
          </p:nvSpPr>
          <p:spPr>
            <a:xfrm>
              <a:off x="7571060" y="4514773"/>
              <a:ext cx="156121" cy="31170"/>
            </a:xfrm>
            <a:custGeom>
              <a:avLst/>
              <a:gdLst>
                <a:gd name="connsiteX0" fmla="*/ 140527 w 156121"/>
                <a:gd name="connsiteY0" fmla="*/ 31171 h 31170"/>
                <a:gd name="connsiteX1" fmla="*/ 15574 w 156121"/>
                <a:gd name="connsiteY1" fmla="*/ 31171 h 31170"/>
                <a:gd name="connsiteX2" fmla="*/ 0 w 156121"/>
                <a:gd name="connsiteY2" fmla="*/ 15575 h 31170"/>
                <a:gd name="connsiteX3" fmla="*/ 0 w 156121"/>
                <a:gd name="connsiteY3" fmla="*/ 15575 h 31170"/>
                <a:gd name="connsiteX4" fmla="*/ 15574 w 156121"/>
                <a:gd name="connsiteY4" fmla="*/ 0 h 31170"/>
                <a:gd name="connsiteX5" fmla="*/ 140527 w 156121"/>
                <a:gd name="connsiteY5" fmla="*/ 0 h 31170"/>
                <a:gd name="connsiteX6" fmla="*/ 156122 w 156121"/>
                <a:gd name="connsiteY6" fmla="*/ 15575 h 31170"/>
                <a:gd name="connsiteX7" fmla="*/ 156122 w 156121"/>
                <a:gd name="connsiteY7" fmla="*/ 15575 h 31170"/>
                <a:gd name="connsiteX8" fmla="*/ 140527 w 156121"/>
                <a:gd name="connsiteY8" fmla="*/ 31171 h 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1" h="31170">
                  <a:moveTo>
                    <a:pt x="140527" y="31171"/>
                  </a:moveTo>
                  <a:lnTo>
                    <a:pt x="15574" y="31171"/>
                  </a:lnTo>
                  <a:cubicBezTo>
                    <a:pt x="6975" y="31171"/>
                    <a:pt x="0" y="24174"/>
                    <a:pt x="0" y="15575"/>
                  </a:cubicBezTo>
                  <a:lnTo>
                    <a:pt x="0" y="15575"/>
                  </a:lnTo>
                  <a:cubicBezTo>
                    <a:pt x="0" y="6976"/>
                    <a:pt x="6975" y="0"/>
                    <a:pt x="15574" y="0"/>
                  </a:cubicBezTo>
                  <a:lnTo>
                    <a:pt x="140527" y="0"/>
                  </a:lnTo>
                  <a:cubicBezTo>
                    <a:pt x="149147" y="0"/>
                    <a:pt x="156122" y="6976"/>
                    <a:pt x="156122" y="15575"/>
                  </a:cubicBezTo>
                  <a:lnTo>
                    <a:pt x="156122" y="15575"/>
                  </a:lnTo>
                  <a:cubicBezTo>
                    <a:pt x="156122" y="24174"/>
                    <a:pt x="149147" y="31171"/>
                    <a:pt x="140527" y="31171"/>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25" name="Free-form: Shape 1422">
              <a:extLst>
                <a:ext uri="{FF2B5EF4-FFF2-40B4-BE49-F238E27FC236}">
                  <a16:creationId xmlns:a16="http://schemas.microsoft.com/office/drawing/2014/main" id="{5BF270B6-3019-AC2D-C0F0-832089FDABB5}"/>
                </a:ext>
              </a:extLst>
            </p:cNvPr>
            <p:cNvSpPr/>
            <p:nvPr/>
          </p:nvSpPr>
          <p:spPr>
            <a:xfrm>
              <a:off x="7318553" y="4543528"/>
              <a:ext cx="180400" cy="411440"/>
            </a:xfrm>
            <a:custGeom>
              <a:avLst/>
              <a:gdLst>
                <a:gd name="connsiteX0" fmla="*/ 30130 w 180400"/>
                <a:gd name="connsiteY0" fmla="*/ 1000 h 411440"/>
                <a:gd name="connsiteX1" fmla="*/ 20530 w 180400"/>
                <a:gd name="connsiteY1" fmla="*/ 74396 h 411440"/>
                <a:gd name="connsiteX2" fmla="*/ 12806 w 180400"/>
                <a:gd name="connsiteY2" fmla="*/ 130824 h 411440"/>
                <a:gd name="connsiteX3" fmla="*/ 0 w 180400"/>
                <a:gd name="connsiteY3" fmla="*/ 248363 h 411440"/>
                <a:gd name="connsiteX4" fmla="*/ 0 w 180400"/>
                <a:gd name="connsiteY4" fmla="*/ 263771 h 411440"/>
                <a:gd name="connsiteX5" fmla="*/ 13909 w 180400"/>
                <a:gd name="connsiteY5" fmla="*/ 375751 h 411440"/>
                <a:gd name="connsiteX6" fmla="*/ 44767 w 180400"/>
                <a:gd name="connsiteY6" fmla="*/ 406526 h 411440"/>
                <a:gd name="connsiteX7" fmla="*/ 50160 w 180400"/>
                <a:gd name="connsiteY7" fmla="*/ 407629 h 411440"/>
                <a:gd name="connsiteX8" fmla="*/ 50118 w 180400"/>
                <a:gd name="connsiteY8" fmla="*/ 407838 h 411440"/>
                <a:gd name="connsiteX9" fmla="*/ 83537 w 180400"/>
                <a:gd name="connsiteY9" fmla="*/ 411440 h 411440"/>
                <a:gd name="connsiteX10" fmla="*/ 84204 w 180400"/>
                <a:gd name="connsiteY10" fmla="*/ 411440 h 411440"/>
                <a:gd name="connsiteX11" fmla="*/ 96197 w 180400"/>
                <a:gd name="connsiteY11" fmla="*/ 411440 h 411440"/>
                <a:gd name="connsiteX12" fmla="*/ 96863 w 180400"/>
                <a:gd name="connsiteY12" fmla="*/ 411440 h 411440"/>
                <a:gd name="connsiteX13" fmla="*/ 130262 w 180400"/>
                <a:gd name="connsiteY13" fmla="*/ 407838 h 411440"/>
                <a:gd name="connsiteX14" fmla="*/ 130220 w 180400"/>
                <a:gd name="connsiteY14" fmla="*/ 407629 h 411440"/>
                <a:gd name="connsiteX15" fmla="*/ 135613 w 180400"/>
                <a:gd name="connsiteY15" fmla="*/ 406526 h 411440"/>
                <a:gd name="connsiteX16" fmla="*/ 166471 w 180400"/>
                <a:gd name="connsiteY16" fmla="*/ 375751 h 411440"/>
                <a:gd name="connsiteX17" fmla="*/ 180401 w 180400"/>
                <a:gd name="connsiteY17" fmla="*/ 263522 h 411440"/>
                <a:gd name="connsiteX18" fmla="*/ 180401 w 180400"/>
                <a:gd name="connsiteY18" fmla="*/ 248363 h 411440"/>
                <a:gd name="connsiteX19" fmla="*/ 167574 w 180400"/>
                <a:gd name="connsiteY19" fmla="*/ 130824 h 411440"/>
                <a:gd name="connsiteX20" fmla="*/ 159745 w 180400"/>
                <a:gd name="connsiteY20" fmla="*/ 73293 h 411440"/>
                <a:gd name="connsiteX21" fmla="*/ 150251 w 180400"/>
                <a:gd name="connsiteY21" fmla="*/ 0 h 411440"/>
                <a:gd name="connsiteX22" fmla="*/ 30130 w 180400"/>
                <a:gd name="connsiteY22" fmla="*/ 1000 h 4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400" h="411440">
                  <a:moveTo>
                    <a:pt x="30130" y="1000"/>
                  </a:moveTo>
                  <a:cubicBezTo>
                    <a:pt x="26548" y="23320"/>
                    <a:pt x="23362" y="50451"/>
                    <a:pt x="20530" y="74396"/>
                  </a:cubicBezTo>
                  <a:cubicBezTo>
                    <a:pt x="17553" y="99528"/>
                    <a:pt x="14992" y="121246"/>
                    <a:pt x="12806" y="130824"/>
                  </a:cubicBezTo>
                  <a:cubicBezTo>
                    <a:pt x="4310" y="168199"/>
                    <a:pt x="0" y="207760"/>
                    <a:pt x="0" y="248363"/>
                  </a:cubicBezTo>
                  <a:lnTo>
                    <a:pt x="0" y="263771"/>
                  </a:lnTo>
                  <a:cubicBezTo>
                    <a:pt x="1812" y="304999"/>
                    <a:pt x="4852" y="339833"/>
                    <a:pt x="13909" y="375751"/>
                  </a:cubicBezTo>
                  <a:cubicBezTo>
                    <a:pt x="17824" y="391263"/>
                    <a:pt x="29651" y="403049"/>
                    <a:pt x="44767" y="406526"/>
                  </a:cubicBezTo>
                  <a:cubicBezTo>
                    <a:pt x="46599" y="406942"/>
                    <a:pt x="48369" y="407275"/>
                    <a:pt x="50160" y="407629"/>
                  </a:cubicBezTo>
                  <a:lnTo>
                    <a:pt x="50118" y="407838"/>
                  </a:lnTo>
                  <a:cubicBezTo>
                    <a:pt x="62049" y="410232"/>
                    <a:pt x="73272" y="411440"/>
                    <a:pt x="83537" y="411440"/>
                  </a:cubicBezTo>
                  <a:lnTo>
                    <a:pt x="84204" y="411440"/>
                  </a:lnTo>
                  <a:lnTo>
                    <a:pt x="96197" y="411440"/>
                  </a:lnTo>
                  <a:lnTo>
                    <a:pt x="96863" y="411440"/>
                  </a:lnTo>
                  <a:cubicBezTo>
                    <a:pt x="107108" y="411440"/>
                    <a:pt x="118352" y="410232"/>
                    <a:pt x="130262" y="407838"/>
                  </a:cubicBezTo>
                  <a:lnTo>
                    <a:pt x="130220" y="407629"/>
                  </a:lnTo>
                  <a:cubicBezTo>
                    <a:pt x="132031" y="407275"/>
                    <a:pt x="133801" y="406942"/>
                    <a:pt x="135613" y="406526"/>
                  </a:cubicBezTo>
                  <a:cubicBezTo>
                    <a:pt x="150751" y="403049"/>
                    <a:pt x="162577" y="391263"/>
                    <a:pt x="166471" y="375751"/>
                  </a:cubicBezTo>
                  <a:cubicBezTo>
                    <a:pt x="175528" y="339833"/>
                    <a:pt x="178589" y="304999"/>
                    <a:pt x="180401" y="263522"/>
                  </a:cubicBezTo>
                  <a:lnTo>
                    <a:pt x="180401" y="248363"/>
                  </a:lnTo>
                  <a:cubicBezTo>
                    <a:pt x="180401" y="207760"/>
                    <a:pt x="176090" y="168199"/>
                    <a:pt x="167574" y="130824"/>
                  </a:cubicBezTo>
                  <a:cubicBezTo>
                    <a:pt x="165368" y="121120"/>
                    <a:pt x="162765" y="98945"/>
                    <a:pt x="159745" y="73293"/>
                  </a:cubicBezTo>
                  <a:cubicBezTo>
                    <a:pt x="156955" y="49473"/>
                    <a:pt x="153791" y="22508"/>
                    <a:pt x="150251" y="0"/>
                  </a:cubicBezTo>
                  <a:lnTo>
                    <a:pt x="30130" y="1000"/>
                  </a:lnTo>
                  <a:close/>
                </a:path>
              </a:pathLst>
            </a:custGeom>
            <a:solidFill>
              <a:srgbClr val="D3E8F6"/>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26" name="Free-form: Shape 1423">
              <a:extLst>
                <a:ext uri="{FF2B5EF4-FFF2-40B4-BE49-F238E27FC236}">
                  <a16:creationId xmlns:a16="http://schemas.microsoft.com/office/drawing/2014/main" id="{7816CC92-011F-8DEA-0A62-5CE2F0928094}"/>
                </a:ext>
              </a:extLst>
            </p:cNvPr>
            <p:cNvSpPr/>
            <p:nvPr/>
          </p:nvSpPr>
          <p:spPr>
            <a:xfrm>
              <a:off x="7340000" y="4743168"/>
              <a:ext cx="137528" cy="190915"/>
            </a:xfrm>
            <a:custGeom>
              <a:avLst/>
              <a:gdLst>
                <a:gd name="connsiteX0" fmla="*/ 135009 w 137528"/>
                <a:gd name="connsiteY0" fmla="*/ 0 h 190915"/>
                <a:gd name="connsiteX1" fmla="*/ 4206 w 137528"/>
                <a:gd name="connsiteY1" fmla="*/ 45309 h 190915"/>
                <a:gd name="connsiteX2" fmla="*/ 0 w 137528"/>
                <a:gd name="connsiteY2" fmla="*/ 49078 h 190915"/>
                <a:gd name="connsiteX3" fmla="*/ 0 w 137528"/>
                <a:gd name="connsiteY3" fmla="*/ 49140 h 190915"/>
                <a:gd name="connsiteX4" fmla="*/ 1291 w 137528"/>
                <a:gd name="connsiteY4" fmla="*/ 52034 h 190915"/>
                <a:gd name="connsiteX5" fmla="*/ 34481 w 137528"/>
                <a:gd name="connsiteY5" fmla="*/ 188063 h 190915"/>
                <a:gd name="connsiteX6" fmla="*/ 62216 w 137528"/>
                <a:gd name="connsiteY6" fmla="*/ 190916 h 190915"/>
                <a:gd name="connsiteX7" fmla="*/ 75292 w 137528"/>
                <a:gd name="connsiteY7" fmla="*/ 190916 h 190915"/>
                <a:gd name="connsiteX8" fmla="*/ 110585 w 137528"/>
                <a:gd name="connsiteY8" fmla="*/ 186543 h 190915"/>
                <a:gd name="connsiteX9" fmla="*/ 123953 w 137528"/>
                <a:gd name="connsiteY9" fmla="*/ 173425 h 190915"/>
                <a:gd name="connsiteX10" fmla="*/ 137529 w 137528"/>
                <a:gd name="connsiteY10" fmla="*/ 65901 h 190915"/>
                <a:gd name="connsiteX11" fmla="*/ 137529 w 137528"/>
                <a:gd name="connsiteY11" fmla="*/ 51035 h 190915"/>
                <a:gd name="connsiteX12" fmla="*/ 135009 w 137528"/>
                <a:gd name="connsiteY12" fmla="*/ 0 h 19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528" h="190915">
                  <a:moveTo>
                    <a:pt x="135009" y="0"/>
                  </a:moveTo>
                  <a:cubicBezTo>
                    <a:pt x="107628" y="30484"/>
                    <a:pt x="62050" y="49910"/>
                    <a:pt x="4206" y="45309"/>
                  </a:cubicBezTo>
                  <a:cubicBezTo>
                    <a:pt x="1957" y="45121"/>
                    <a:pt x="21" y="46849"/>
                    <a:pt x="0" y="49078"/>
                  </a:cubicBezTo>
                  <a:cubicBezTo>
                    <a:pt x="0" y="49098"/>
                    <a:pt x="0" y="49119"/>
                    <a:pt x="0" y="49140"/>
                  </a:cubicBezTo>
                  <a:cubicBezTo>
                    <a:pt x="-20" y="50244"/>
                    <a:pt x="1750" y="53054"/>
                    <a:pt x="1291" y="52034"/>
                  </a:cubicBezTo>
                  <a:cubicBezTo>
                    <a:pt x="0" y="49140"/>
                    <a:pt x="-4289" y="178215"/>
                    <a:pt x="34481" y="188063"/>
                  </a:cubicBezTo>
                  <a:cubicBezTo>
                    <a:pt x="44393" y="189916"/>
                    <a:pt x="53887" y="190916"/>
                    <a:pt x="62216" y="190916"/>
                  </a:cubicBezTo>
                  <a:lnTo>
                    <a:pt x="75292" y="190916"/>
                  </a:lnTo>
                  <a:cubicBezTo>
                    <a:pt x="85724" y="190916"/>
                    <a:pt x="97925" y="189396"/>
                    <a:pt x="110585" y="186543"/>
                  </a:cubicBezTo>
                  <a:cubicBezTo>
                    <a:pt x="117123" y="185086"/>
                    <a:pt x="122245" y="180047"/>
                    <a:pt x="123953" y="173425"/>
                  </a:cubicBezTo>
                  <a:cubicBezTo>
                    <a:pt x="132719" y="139361"/>
                    <a:pt x="135738" y="105796"/>
                    <a:pt x="137529" y="65901"/>
                  </a:cubicBezTo>
                  <a:lnTo>
                    <a:pt x="137529" y="51035"/>
                  </a:lnTo>
                  <a:cubicBezTo>
                    <a:pt x="137529" y="33773"/>
                    <a:pt x="136654" y="16741"/>
                    <a:pt x="135009" y="0"/>
                  </a:cubicBezTo>
                  <a:close/>
                </a:path>
              </a:pathLst>
            </a:custGeom>
            <a:solidFill>
              <a:srgbClr val="FFFFFF"/>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27" name="Free-form: Shape 1424">
              <a:extLst>
                <a:ext uri="{FF2B5EF4-FFF2-40B4-BE49-F238E27FC236}">
                  <a16:creationId xmlns:a16="http://schemas.microsoft.com/office/drawing/2014/main" id="{606C984C-C2A0-186B-BF07-2D0C4180D257}"/>
                </a:ext>
              </a:extLst>
            </p:cNvPr>
            <p:cNvSpPr/>
            <p:nvPr/>
          </p:nvSpPr>
          <p:spPr>
            <a:xfrm>
              <a:off x="7315951" y="4515648"/>
              <a:ext cx="186293" cy="443130"/>
            </a:xfrm>
            <a:custGeom>
              <a:avLst/>
              <a:gdLst>
                <a:gd name="connsiteX0" fmla="*/ 173051 w 186293"/>
                <a:gd name="connsiteY0" fmla="*/ 159912 h 443130"/>
                <a:gd name="connsiteX1" fmla="*/ 164972 w 186293"/>
                <a:gd name="connsiteY1" fmla="*/ 101840 h 443130"/>
                <a:gd name="connsiteX2" fmla="*/ 155164 w 186293"/>
                <a:gd name="connsiteY2" fmla="*/ 27880 h 443130"/>
                <a:gd name="connsiteX3" fmla="*/ 155164 w 186293"/>
                <a:gd name="connsiteY3" fmla="*/ 0 h 443130"/>
                <a:gd name="connsiteX4" fmla="*/ 144046 w 186293"/>
                <a:gd name="connsiteY4" fmla="*/ 0 h 443130"/>
                <a:gd name="connsiteX5" fmla="*/ 144046 w 186293"/>
                <a:gd name="connsiteY5" fmla="*/ 28317 h 443130"/>
                <a:gd name="connsiteX6" fmla="*/ 144129 w 186293"/>
                <a:gd name="connsiteY6" fmla="*/ 29213 h 443130"/>
                <a:gd name="connsiteX7" fmla="*/ 153936 w 186293"/>
                <a:gd name="connsiteY7" fmla="*/ 103172 h 443130"/>
                <a:gd name="connsiteX8" fmla="*/ 162223 w 186293"/>
                <a:gd name="connsiteY8" fmla="*/ 162431 h 443130"/>
                <a:gd name="connsiteX9" fmla="*/ 175174 w 186293"/>
                <a:gd name="connsiteY9" fmla="*/ 278555 h 443130"/>
                <a:gd name="connsiteX10" fmla="*/ 175174 w 186293"/>
                <a:gd name="connsiteY10" fmla="*/ 293588 h 443130"/>
                <a:gd name="connsiteX11" fmla="*/ 161141 w 186293"/>
                <a:gd name="connsiteY11" fmla="*/ 404339 h 443130"/>
                <a:gd name="connsiteX12" fmla="*/ 137612 w 186293"/>
                <a:gd name="connsiteY12" fmla="*/ 427327 h 443130"/>
                <a:gd name="connsiteX13" fmla="*/ 99341 w 186293"/>
                <a:gd name="connsiteY13" fmla="*/ 432033 h 443130"/>
                <a:gd name="connsiteX14" fmla="*/ 86952 w 186293"/>
                <a:gd name="connsiteY14" fmla="*/ 432033 h 443130"/>
                <a:gd name="connsiteX15" fmla="*/ 48682 w 186293"/>
                <a:gd name="connsiteY15" fmla="*/ 427327 h 443130"/>
                <a:gd name="connsiteX16" fmla="*/ 25153 w 186293"/>
                <a:gd name="connsiteY16" fmla="*/ 404339 h 443130"/>
                <a:gd name="connsiteX17" fmla="*/ 11119 w 186293"/>
                <a:gd name="connsiteY17" fmla="*/ 293838 h 443130"/>
                <a:gd name="connsiteX18" fmla="*/ 11119 w 186293"/>
                <a:gd name="connsiteY18" fmla="*/ 278555 h 443130"/>
                <a:gd name="connsiteX19" fmla="*/ 24070 w 186293"/>
                <a:gd name="connsiteY19" fmla="*/ 162431 h 443130"/>
                <a:gd name="connsiteX20" fmla="*/ 32253 w 186293"/>
                <a:gd name="connsiteY20" fmla="*/ 104296 h 443130"/>
                <a:gd name="connsiteX21" fmla="*/ 42164 w 186293"/>
                <a:gd name="connsiteY21" fmla="*/ 30233 h 443130"/>
                <a:gd name="connsiteX22" fmla="*/ 42248 w 186293"/>
                <a:gd name="connsiteY22" fmla="*/ 999 h 443130"/>
                <a:gd name="connsiteX23" fmla="*/ 31129 w 186293"/>
                <a:gd name="connsiteY23" fmla="*/ 999 h 443130"/>
                <a:gd name="connsiteX24" fmla="*/ 31129 w 186293"/>
                <a:gd name="connsiteY24" fmla="*/ 28880 h 443130"/>
                <a:gd name="connsiteX25" fmla="*/ 21197 w 186293"/>
                <a:gd name="connsiteY25" fmla="*/ 102964 h 443130"/>
                <a:gd name="connsiteX26" fmla="*/ 13243 w 186293"/>
                <a:gd name="connsiteY26" fmla="*/ 159912 h 443130"/>
                <a:gd name="connsiteX27" fmla="*/ 0 w 186293"/>
                <a:gd name="connsiteY27" fmla="*/ 278555 h 443130"/>
                <a:gd name="connsiteX28" fmla="*/ 21 w 186293"/>
                <a:gd name="connsiteY28" fmla="*/ 294088 h 443130"/>
                <a:gd name="connsiteX29" fmla="*/ 14388 w 186293"/>
                <a:gd name="connsiteY29" fmla="*/ 407108 h 443130"/>
                <a:gd name="connsiteX30" fmla="*/ 46246 w 186293"/>
                <a:gd name="connsiteY30" fmla="*/ 438175 h 443130"/>
                <a:gd name="connsiteX31" fmla="*/ 51805 w 186293"/>
                <a:gd name="connsiteY31" fmla="*/ 439299 h 443130"/>
                <a:gd name="connsiteX32" fmla="*/ 51763 w 186293"/>
                <a:gd name="connsiteY32" fmla="*/ 439487 h 443130"/>
                <a:gd name="connsiteX33" fmla="*/ 86265 w 186293"/>
                <a:gd name="connsiteY33" fmla="*/ 443130 h 443130"/>
                <a:gd name="connsiteX34" fmla="*/ 86952 w 186293"/>
                <a:gd name="connsiteY34" fmla="*/ 443130 h 443130"/>
                <a:gd name="connsiteX35" fmla="*/ 99341 w 186293"/>
                <a:gd name="connsiteY35" fmla="*/ 443130 h 443130"/>
                <a:gd name="connsiteX36" fmla="*/ 100029 w 186293"/>
                <a:gd name="connsiteY36" fmla="*/ 443130 h 443130"/>
                <a:gd name="connsiteX37" fmla="*/ 134530 w 186293"/>
                <a:gd name="connsiteY37" fmla="*/ 439487 h 443130"/>
                <a:gd name="connsiteX38" fmla="*/ 134489 w 186293"/>
                <a:gd name="connsiteY38" fmla="*/ 439299 h 443130"/>
                <a:gd name="connsiteX39" fmla="*/ 140048 w 186293"/>
                <a:gd name="connsiteY39" fmla="*/ 438175 h 443130"/>
                <a:gd name="connsiteX40" fmla="*/ 171926 w 186293"/>
                <a:gd name="connsiteY40" fmla="*/ 407108 h 443130"/>
                <a:gd name="connsiteX41" fmla="*/ 186294 w 186293"/>
                <a:gd name="connsiteY41" fmla="*/ 293838 h 443130"/>
                <a:gd name="connsiteX42" fmla="*/ 186294 w 186293"/>
                <a:gd name="connsiteY42" fmla="*/ 278555 h 443130"/>
                <a:gd name="connsiteX43" fmla="*/ 173051 w 186293"/>
                <a:gd name="connsiteY43" fmla="*/ 159912 h 44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6293" h="443130">
                  <a:moveTo>
                    <a:pt x="173051" y="159912"/>
                  </a:moveTo>
                  <a:cubicBezTo>
                    <a:pt x="170781" y="150125"/>
                    <a:pt x="168095" y="127742"/>
                    <a:pt x="164972" y="101840"/>
                  </a:cubicBezTo>
                  <a:cubicBezTo>
                    <a:pt x="162077" y="77811"/>
                    <a:pt x="158809" y="50597"/>
                    <a:pt x="155164" y="27880"/>
                  </a:cubicBezTo>
                  <a:lnTo>
                    <a:pt x="155164" y="0"/>
                  </a:lnTo>
                  <a:lnTo>
                    <a:pt x="144046" y="0"/>
                  </a:lnTo>
                  <a:lnTo>
                    <a:pt x="144046" y="28317"/>
                  </a:lnTo>
                  <a:lnTo>
                    <a:pt x="144129" y="29213"/>
                  </a:lnTo>
                  <a:cubicBezTo>
                    <a:pt x="147752" y="51784"/>
                    <a:pt x="151042" y="79081"/>
                    <a:pt x="153936" y="103172"/>
                  </a:cubicBezTo>
                  <a:cubicBezTo>
                    <a:pt x="157080" y="129408"/>
                    <a:pt x="159808" y="152041"/>
                    <a:pt x="162223" y="162431"/>
                  </a:cubicBezTo>
                  <a:cubicBezTo>
                    <a:pt x="170823" y="199348"/>
                    <a:pt x="175174" y="238410"/>
                    <a:pt x="175174" y="278555"/>
                  </a:cubicBezTo>
                  <a:lnTo>
                    <a:pt x="175174" y="293588"/>
                  </a:lnTo>
                  <a:cubicBezTo>
                    <a:pt x="173342" y="334524"/>
                    <a:pt x="170260" y="369005"/>
                    <a:pt x="161141" y="404339"/>
                  </a:cubicBezTo>
                  <a:cubicBezTo>
                    <a:pt x="158163" y="415916"/>
                    <a:pt x="149147" y="424724"/>
                    <a:pt x="137612" y="427327"/>
                  </a:cubicBezTo>
                  <a:cubicBezTo>
                    <a:pt x="123807" y="430450"/>
                    <a:pt x="110939" y="432033"/>
                    <a:pt x="99341" y="432033"/>
                  </a:cubicBezTo>
                  <a:lnTo>
                    <a:pt x="86952" y="432033"/>
                  </a:lnTo>
                  <a:cubicBezTo>
                    <a:pt x="75375" y="432033"/>
                    <a:pt x="62487" y="430450"/>
                    <a:pt x="48682" y="427327"/>
                  </a:cubicBezTo>
                  <a:cubicBezTo>
                    <a:pt x="37146" y="424724"/>
                    <a:pt x="28131" y="415916"/>
                    <a:pt x="25153" y="404339"/>
                  </a:cubicBezTo>
                  <a:cubicBezTo>
                    <a:pt x="16033" y="369005"/>
                    <a:pt x="12951" y="334524"/>
                    <a:pt x="11119" y="293838"/>
                  </a:cubicBezTo>
                  <a:lnTo>
                    <a:pt x="11119" y="278555"/>
                  </a:lnTo>
                  <a:cubicBezTo>
                    <a:pt x="11119" y="238410"/>
                    <a:pt x="15492" y="199348"/>
                    <a:pt x="24070" y="162431"/>
                  </a:cubicBezTo>
                  <a:cubicBezTo>
                    <a:pt x="26464" y="152187"/>
                    <a:pt x="29150" y="129990"/>
                    <a:pt x="32253" y="104296"/>
                  </a:cubicBezTo>
                  <a:cubicBezTo>
                    <a:pt x="35168" y="80080"/>
                    <a:pt x="38479" y="52616"/>
                    <a:pt x="42164" y="30233"/>
                  </a:cubicBezTo>
                  <a:lnTo>
                    <a:pt x="42248" y="999"/>
                  </a:lnTo>
                  <a:lnTo>
                    <a:pt x="31129" y="999"/>
                  </a:lnTo>
                  <a:lnTo>
                    <a:pt x="31129" y="28880"/>
                  </a:lnTo>
                  <a:cubicBezTo>
                    <a:pt x="27423" y="51409"/>
                    <a:pt x="24132" y="78790"/>
                    <a:pt x="21197" y="102964"/>
                  </a:cubicBezTo>
                  <a:cubicBezTo>
                    <a:pt x="18136" y="128325"/>
                    <a:pt x="15492" y="150250"/>
                    <a:pt x="13243" y="159912"/>
                  </a:cubicBezTo>
                  <a:cubicBezTo>
                    <a:pt x="4456" y="197641"/>
                    <a:pt x="0" y="237556"/>
                    <a:pt x="0" y="278555"/>
                  </a:cubicBezTo>
                  <a:lnTo>
                    <a:pt x="21" y="294088"/>
                  </a:lnTo>
                  <a:cubicBezTo>
                    <a:pt x="1874" y="335710"/>
                    <a:pt x="5018" y="370858"/>
                    <a:pt x="14388" y="407108"/>
                  </a:cubicBezTo>
                  <a:cubicBezTo>
                    <a:pt x="18407" y="422767"/>
                    <a:pt x="30629" y="434656"/>
                    <a:pt x="46246" y="438175"/>
                  </a:cubicBezTo>
                  <a:cubicBezTo>
                    <a:pt x="48119" y="438591"/>
                    <a:pt x="49952" y="438924"/>
                    <a:pt x="51805" y="439299"/>
                  </a:cubicBezTo>
                  <a:lnTo>
                    <a:pt x="51763" y="439487"/>
                  </a:lnTo>
                  <a:cubicBezTo>
                    <a:pt x="64069" y="441923"/>
                    <a:pt x="75688" y="443130"/>
                    <a:pt x="86265" y="443130"/>
                  </a:cubicBezTo>
                  <a:lnTo>
                    <a:pt x="86952" y="443130"/>
                  </a:lnTo>
                  <a:lnTo>
                    <a:pt x="99341" y="443130"/>
                  </a:lnTo>
                  <a:lnTo>
                    <a:pt x="100029" y="443130"/>
                  </a:lnTo>
                  <a:cubicBezTo>
                    <a:pt x="110606" y="443130"/>
                    <a:pt x="122224" y="441923"/>
                    <a:pt x="134530" y="439487"/>
                  </a:cubicBezTo>
                  <a:lnTo>
                    <a:pt x="134489" y="439299"/>
                  </a:lnTo>
                  <a:cubicBezTo>
                    <a:pt x="136342" y="438924"/>
                    <a:pt x="138174" y="438591"/>
                    <a:pt x="140048" y="438175"/>
                  </a:cubicBezTo>
                  <a:cubicBezTo>
                    <a:pt x="155685" y="434656"/>
                    <a:pt x="167887" y="422767"/>
                    <a:pt x="171926" y="407108"/>
                  </a:cubicBezTo>
                  <a:cubicBezTo>
                    <a:pt x="181275" y="370858"/>
                    <a:pt x="184419" y="335710"/>
                    <a:pt x="186294" y="293838"/>
                  </a:cubicBezTo>
                  <a:lnTo>
                    <a:pt x="186294" y="278555"/>
                  </a:lnTo>
                  <a:cubicBezTo>
                    <a:pt x="186294" y="237556"/>
                    <a:pt x="181837" y="197641"/>
                    <a:pt x="173051" y="159912"/>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28" name="Free-form: Shape 1425">
              <a:extLst>
                <a:ext uri="{FF2B5EF4-FFF2-40B4-BE49-F238E27FC236}">
                  <a16:creationId xmlns:a16="http://schemas.microsoft.com/office/drawing/2014/main" id="{C6E118BB-2CAA-145C-220A-883D2B5633D7}"/>
                </a:ext>
              </a:extLst>
            </p:cNvPr>
            <p:cNvSpPr/>
            <p:nvPr/>
          </p:nvSpPr>
          <p:spPr>
            <a:xfrm>
              <a:off x="7330693" y="4514773"/>
              <a:ext cx="156121" cy="31170"/>
            </a:xfrm>
            <a:custGeom>
              <a:avLst/>
              <a:gdLst>
                <a:gd name="connsiteX0" fmla="*/ 140548 w 156121"/>
                <a:gd name="connsiteY0" fmla="*/ 31171 h 31170"/>
                <a:gd name="connsiteX1" fmla="*/ 15574 w 156121"/>
                <a:gd name="connsiteY1" fmla="*/ 31171 h 31170"/>
                <a:gd name="connsiteX2" fmla="*/ 0 w 156121"/>
                <a:gd name="connsiteY2" fmla="*/ 15575 h 31170"/>
                <a:gd name="connsiteX3" fmla="*/ 0 w 156121"/>
                <a:gd name="connsiteY3" fmla="*/ 15575 h 31170"/>
                <a:gd name="connsiteX4" fmla="*/ 15574 w 156121"/>
                <a:gd name="connsiteY4" fmla="*/ 0 h 31170"/>
                <a:gd name="connsiteX5" fmla="*/ 140548 w 156121"/>
                <a:gd name="connsiteY5" fmla="*/ 0 h 31170"/>
                <a:gd name="connsiteX6" fmla="*/ 156122 w 156121"/>
                <a:gd name="connsiteY6" fmla="*/ 15575 h 31170"/>
                <a:gd name="connsiteX7" fmla="*/ 156122 w 156121"/>
                <a:gd name="connsiteY7" fmla="*/ 15575 h 31170"/>
                <a:gd name="connsiteX8" fmla="*/ 140548 w 156121"/>
                <a:gd name="connsiteY8" fmla="*/ 31171 h 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1" h="31170">
                  <a:moveTo>
                    <a:pt x="140548" y="31171"/>
                  </a:moveTo>
                  <a:lnTo>
                    <a:pt x="15574" y="31171"/>
                  </a:lnTo>
                  <a:cubicBezTo>
                    <a:pt x="6975" y="31171"/>
                    <a:pt x="0" y="24174"/>
                    <a:pt x="0" y="15575"/>
                  </a:cubicBezTo>
                  <a:lnTo>
                    <a:pt x="0" y="15575"/>
                  </a:lnTo>
                  <a:cubicBezTo>
                    <a:pt x="0" y="6976"/>
                    <a:pt x="6975" y="0"/>
                    <a:pt x="15574" y="0"/>
                  </a:cubicBezTo>
                  <a:lnTo>
                    <a:pt x="140548" y="0"/>
                  </a:lnTo>
                  <a:cubicBezTo>
                    <a:pt x="149147" y="0"/>
                    <a:pt x="156122" y="6976"/>
                    <a:pt x="156122" y="15575"/>
                  </a:cubicBezTo>
                  <a:lnTo>
                    <a:pt x="156122" y="15575"/>
                  </a:lnTo>
                  <a:cubicBezTo>
                    <a:pt x="156122" y="24174"/>
                    <a:pt x="149147" y="31171"/>
                    <a:pt x="140548" y="31171"/>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29" name="Free-form: Shape 1426">
              <a:extLst>
                <a:ext uri="{FF2B5EF4-FFF2-40B4-BE49-F238E27FC236}">
                  <a16:creationId xmlns:a16="http://schemas.microsoft.com/office/drawing/2014/main" id="{5C967B83-2B97-6B0C-87E1-573EFFFB1702}"/>
                </a:ext>
              </a:extLst>
            </p:cNvPr>
            <p:cNvSpPr/>
            <p:nvPr/>
          </p:nvSpPr>
          <p:spPr>
            <a:xfrm>
              <a:off x="7058697" y="4543528"/>
              <a:ext cx="180400" cy="411440"/>
            </a:xfrm>
            <a:custGeom>
              <a:avLst/>
              <a:gdLst>
                <a:gd name="connsiteX0" fmla="*/ 30150 w 180400"/>
                <a:gd name="connsiteY0" fmla="*/ 1000 h 411440"/>
                <a:gd name="connsiteX1" fmla="*/ 20530 w 180400"/>
                <a:gd name="connsiteY1" fmla="*/ 74396 h 411440"/>
                <a:gd name="connsiteX2" fmla="*/ 12826 w 180400"/>
                <a:gd name="connsiteY2" fmla="*/ 130824 h 411440"/>
                <a:gd name="connsiteX3" fmla="*/ 0 w 180400"/>
                <a:gd name="connsiteY3" fmla="*/ 248363 h 411440"/>
                <a:gd name="connsiteX4" fmla="*/ 20 w 180400"/>
                <a:gd name="connsiteY4" fmla="*/ 263771 h 411440"/>
                <a:gd name="connsiteX5" fmla="*/ 13929 w 180400"/>
                <a:gd name="connsiteY5" fmla="*/ 375751 h 411440"/>
                <a:gd name="connsiteX6" fmla="*/ 44767 w 180400"/>
                <a:gd name="connsiteY6" fmla="*/ 406526 h 411440"/>
                <a:gd name="connsiteX7" fmla="*/ 50180 w 180400"/>
                <a:gd name="connsiteY7" fmla="*/ 407629 h 411440"/>
                <a:gd name="connsiteX8" fmla="*/ 50139 w 180400"/>
                <a:gd name="connsiteY8" fmla="*/ 407838 h 411440"/>
                <a:gd name="connsiteX9" fmla="*/ 83537 w 180400"/>
                <a:gd name="connsiteY9" fmla="*/ 411440 h 411440"/>
                <a:gd name="connsiteX10" fmla="*/ 84203 w 180400"/>
                <a:gd name="connsiteY10" fmla="*/ 411440 h 411440"/>
                <a:gd name="connsiteX11" fmla="*/ 96197 w 180400"/>
                <a:gd name="connsiteY11" fmla="*/ 411440 h 411440"/>
                <a:gd name="connsiteX12" fmla="*/ 96863 w 180400"/>
                <a:gd name="connsiteY12" fmla="*/ 411440 h 411440"/>
                <a:gd name="connsiteX13" fmla="*/ 130282 w 180400"/>
                <a:gd name="connsiteY13" fmla="*/ 407838 h 411440"/>
                <a:gd name="connsiteX14" fmla="*/ 130240 w 180400"/>
                <a:gd name="connsiteY14" fmla="*/ 407629 h 411440"/>
                <a:gd name="connsiteX15" fmla="*/ 135633 w 180400"/>
                <a:gd name="connsiteY15" fmla="*/ 406526 h 411440"/>
                <a:gd name="connsiteX16" fmla="*/ 166492 w 180400"/>
                <a:gd name="connsiteY16" fmla="*/ 375751 h 411440"/>
                <a:gd name="connsiteX17" fmla="*/ 180401 w 180400"/>
                <a:gd name="connsiteY17" fmla="*/ 263522 h 411440"/>
                <a:gd name="connsiteX18" fmla="*/ 180401 w 180400"/>
                <a:gd name="connsiteY18" fmla="*/ 248363 h 411440"/>
                <a:gd name="connsiteX19" fmla="*/ 167595 w 180400"/>
                <a:gd name="connsiteY19" fmla="*/ 130824 h 411440"/>
                <a:gd name="connsiteX20" fmla="*/ 159766 w 180400"/>
                <a:gd name="connsiteY20" fmla="*/ 73293 h 411440"/>
                <a:gd name="connsiteX21" fmla="*/ 150271 w 180400"/>
                <a:gd name="connsiteY21" fmla="*/ 0 h 411440"/>
                <a:gd name="connsiteX22" fmla="*/ 30150 w 180400"/>
                <a:gd name="connsiteY22" fmla="*/ 1000 h 4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400" h="411440">
                  <a:moveTo>
                    <a:pt x="30150" y="1000"/>
                  </a:moveTo>
                  <a:cubicBezTo>
                    <a:pt x="26569" y="23320"/>
                    <a:pt x="23362" y="50451"/>
                    <a:pt x="20530" y="74396"/>
                  </a:cubicBezTo>
                  <a:cubicBezTo>
                    <a:pt x="17574" y="99528"/>
                    <a:pt x="15012" y="121246"/>
                    <a:pt x="12826" y="130824"/>
                  </a:cubicBezTo>
                  <a:cubicBezTo>
                    <a:pt x="4310" y="168199"/>
                    <a:pt x="0" y="207760"/>
                    <a:pt x="0" y="248363"/>
                  </a:cubicBezTo>
                  <a:lnTo>
                    <a:pt x="20" y="263771"/>
                  </a:lnTo>
                  <a:cubicBezTo>
                    <a:pt x="1811" y="304999"/>
                    <a:pt x="4872" y="339833"/>
                    <a:pt x="13929" y="375751"/>
                  </a:cubicBezTo>
                  <a:cubicBezTo>
                    <a:pt x="17823" y="391263"/>
                    <a:pt x="29650" y="403049"/>
                    <a:pt x="44767" y="406526"/>
                  </a:cubicBezTo>
                  <a:cubicBezTo>
                    <a:pt x="46599" y="406942"/>
                    <a:pt x="48369" y="407275"/>
                    <a:pt x="50180" y="407629"/>
                  </a:cubicBezTo>
                  <a:lnTo>
                    <a:pt x="50139" y="407838"/>
                  </a:lnTo>
                  <a:cubicBezTo>
                    <a:pt x="62049" y="410232"/>
                    <a:pt x="73293" y="411440"/>
                    <a:pt x="83537" y="411440"/>
                  </a:cubicBezTo>
                  <a:lnTo>
                    <a:pt x="84203" y="411440"/>
                  </a:lnTo>
                  <a:lnTo>
                    <a:pt x="96197" y="411440"/>
                  </a:lnTo>
                  <a:lnTo>
                    <a:pt x="96863" y="411440"/>
                  </a:lnTo>
                  <a:cubicBezTo>
                    <a:pt x="107128" y="411440"/>
                    <a:pt x="118351" y="410232"/>
                    <a:pt x="130282" y="407838"/>
                  </a:cubicBezTo>
                  <a:lnTo>
                    <a:pt x="130240" y="407629"/>
                  </a:lnTo>
                  <a:cubicBezTo>
                    <a:pt x="132031" y="407275"/>
                    <a:pt x="133801" y="406942"/>
                    <a:pt x="135633" y="406526"/>
                  </a:cubicBezTo>
                  <a:cubicBezTo>
                    <a:pt x="150750" y="403049"/>
                    <a:pt x="162577" y="391263"/>
                    <a:pt x="166492" y="375751"/>
                  </a:cubicBezTo>
                  <a:cubicBezTo>
                    <a:pt x="175549" y="339833"/>
                    <a:pt x="178589" y="304999"/>
                    <a:pt x="180401" y="263522"/>
                  </a:cubicBezTo>
                  <a:lnTo>
                    <a:pt x="180401" y="248363"/>
                  </a:lnTo>
                  <a:cubicBezTo>
                    <a:pt x="180401" y="207760"/>
                    <a:pt x="176090" y="168199"/>
                    <a:pt x="167595" y="130824"/>
                  </a:cubicBezTo>
                  <a:cubicBezTo>
                    <a:pt x="165367" y="121120"/>
                    <a:pt x="162785" y="98945"/>
                    <a:pt x="159766" y="73293"/>
                  </a:cubicBezTo>
                  <a:cubicBezTo>
                    <a:pt x="156955" y="49473"/>
                    <a:pt x="153790" y="22508"/>
                    <a:pt x="150271" y="0"/>
                  </a:cubicBezTo>
                  <a:lnTo>
                    <a:pt x="30150" y="1000"/>
                  </a:lnTo>
                  <a:close/>
                </a:path>
              </a:pathLst>
            </a:custGeom>
            <a:solidFill>
              <a:srgbClr val="D3E8F6"/>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30" name="Free-form: Shape 1427">
              <a:extLst>
                <a:ext uri="{FF2B5EF4-FFF2-40B4-BE49-F238E27FC236}">
                  <a16:creationId xmlns:a16="http://schemas.microsoft.com/office/drawing/2014/main" id="{F39BD9EF-181C-3587-1989-FBCDA0EFCBBD}"/>
                </a:ext>
              </a:extLst>
            </p:cNvPr>
            <p:cNvSpPr/>
            <p:nvPr/>
          </p:nvSpPr>
          <p:spPr>
            <a:xfrm>
              <a:off x="7080143" y="4743168"/>
              <a:ext cx="137548" cy="190915"/>
            </a:xfrm>
            <a:custGeom>
              <a:avLst/>
              <a:gdLst>
                <a:gd name="connsiteX0" fmla="*/ 135029 w 137548"/>
                <a:gd name="connsiteY0" fmla="*/ 0 h 190915"/>
                <a:gd name="connsiteX1" fmla="*/ 4206 w 137548"/>
                <a:gd name="connsiteY1" fmla="*/ 45309 h 190915"/>
                <a:gd name="connsiteX2" fmla="*/ 0 w 137548"/>
                <a:gd name="connsiteY2" fmla="*/ 49078 h 190915"/>
                <a:gd name="connsiteX3" fmla="*/ 0 w 137548"/>
                <a:gd name="connsiteY3" fmla="*/ 49140 h 190915"/>
                <a:gd name="connsiteX4" fmla="*/ 1312 w 137548"/>
                <a:gd name="connsiteY4" fmla="*/ 52034 h 190915"/>
                <a:gd name="connsiteX5" fmla="*/ 34480 w 137548"/>
                <a:gd name="connsiteY5" fmla="*/ 188063 h 190915"/>
                <a:gd name="connsiteX6" fmla="*/ 62236 w 137548"/>
                <a:gd name="connsiteY6" fmla="*/ 190916 h 190915"/>
                <a:gd name="connsiteX7" fmla="*/ 75313 w 137548"/>
                <a:gd name="connsiteY7" fmla="*/ 190916 h 190915"/>
                <a:gd name="connsiteX8" fmla="*/ 110584 w 137548"/>
                <a:gd name="connsiteY8" fmla="*/ 186543 h 190915"/>
                <a:gd name="connsiteX9" fmla="*/ 123953 w 137548"/>
                <a:gd name="connsiteY9" fmla="*/ 173425 h 190915"/>
                <a:gd name="connsiteX10" fmla="*/ 137549 w 137548"/>
                <a:gd name="connsiteY10" fmla="*/ 65901 h 190915"/>
                <a:gd name="connsiteX11" fmla="*/ 137549 w 137548"/>
                <a:gd name="connsiteY11" fmla="*/ 51035 h 190915"/>
                <a:gd name="connsiteX12" fmla="*/ 135029 w 137548"/>
                <a:gd name="connsiteY12" fmla="*/ 0 h 19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548" h="190915">
                  <a:moveTo>
                    <a:pt x="135029" y="0"/>
                  </a:moveTo>
                  <a:cubicBezTo>
                    <a:pt x="107649" y="30484"/>
                    <a:pt x="62070" y="49910"/>
                    <a:pt x="4206" y="45309"/>
                  </a:cubicBezTo>
                  <a:cubicBezTo>
                    <a:pt x="1978" y="45121"/>
                    <a:pt x="41" y="46849"/>
                    <a:pt x="0" y="49078"/>
                  </a:cubicBezTo>
                  <a:cubicBezTo>
                    <a:pt x="0" y="49098"/>
                    <a:pt x="0" y="49119"/>
                    <a:pt x="0" y="49140"/>
                  </a:cubicBezTo>
                  <a:cubicBezTo>
                    <a:pt x="0" y="50244"/>
                    <a:pt x="1770" y="53054"/>
                    <a:pt x="1312" y="52034"/>
                  </a:cubicBezTo>
                  <a:cubicBezTo>
                    <a:pt x="0" y="49140"/>
                    <a:pt x="-4269" y="178215"/>
                    <a:pt x="34480" y="188063"/>
                  </a:cubicBezTo>
                  <a:cubicBezTo>
                    <a:pt x="44413" y="189916"/>
                    <a:pt x="53887" y="190916"/>
                    <a:pt x="62236" y="190916"/>
                  </a:cubicBezTo>
                  <a:lnTo>
                    <a:pt x="75313" y="190916"/>
                  </a:lnTo>
                  <a:cubicBezTo>
                    <a:pt x="85744" y="190916"/>
                    <a:pt x="97946" y="189396"/>
                    <a:pt x="110584" y="186543"/>
                  </a:cubicBezTo>
                  <a:cubicBezTo>
                    <a:pt x="117123" y="185086"/>
                    <a:pt x="122245" y="180047"/>
                    <a:pt x="123953" y="173425"/>
                  </a:cubicBezTo>
                  <a:cubicBezTo>
                    <a:pt x="132739" y="139361"/>
                    <a:pt x="135737" y="105796"/>
                    <a:pt x="137549" y="65901"/>
                  </a:cubicBezTo>
                  <a:lnTo>
                    <a:pt x="137549" y="51035"/>
                  </a:lnTo>
                  <a:cubicBezTo>
                    <a:pt x="137549" y="33773"/>
                    <a:pt x="136675" y="16741"/>
                    <a:pt x="135029" y="0"/>
                  </a:cubicBezTo>
                  <a:close/>
                </a:path>
              </a:pathLst>
            </a:custGeom>
            <a:solidFill>
              <a:srgbClr val="FFFFFF"/>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31" name="Free-form: Shape 1428">
              <a:extLst>
                <a:ext uri="{FF2B5EF4-FFF2-40B4-BE49-F238E27FC236}">
                  <a16:creationId xmlns:a16="http://schemas.microsoft.com/office/drawing/2014/main" id="{E1997132-2609-C627-C5B5-5E0CAC0F91F9}"/>
                </a:ext>
              </a:extLst>
            </p:cNvPr>
            <p:cNvSpPr/>
            <p:nvPr/>
          </p:nvSpPr>
          <p:spPr>
            <a:xfrm>
              <a:off x="7056115" y="4515648"/>
              <a:ext cx="186272" cy="443130"/>
            </a:xfrm>
            <a:custGeom>
              <a:avLst/>
              <a:gdLst>
                <a:gd name="connsiteX0" fmla="*/ 173051 w 186272"/>
                <a:gd name="connsiteY0" fmla="*/ 159912 h 443130"/>
                <a:gd name="connsiteX1" fmla="*/ 164972 w 186272"/>
                <a:gd name="connsiteY1" fmla="*/ 101840 h 443130"/>
                <a:gd name="connsiteX2" fmla="*/ 155165 w 186272"/>
                <a:gd name="connsiteY2" fmla="*/ 27880 h 443130"/>
                <a:gd name="connsiteX3" fmla="*/ 155165 w 186272"/>
                <a:gd name="connsiteY3" fmla="*/ 0 h 443130"/>
                <a:gd name="connsiteX4" fmla="*/ 144046 w 186272"/>
                <a:gd name="connsiteY4" fmla="*/ 0 h 443130"/>
                <a:gd name="connsiteX5" fmla="*/ 144046 w 186272"/>
                <a:gd name="connsiteY5" fmla="*/ 28317 h 443130"/>
                <a:gd name="connsiteX6" fmla="*/ 144108 w 186272"/>
                <a:gd name="connsiteY6" fmla="*/ 29213 h 443130"/>
                <a:gd name="connsiteX7" fmla="*/ 153936 w 186272"/>
                <a:gd name="connsiteY7" fmla="*/ 103172 h 443130"/>
                <a:gd name="connsiteX8" fmla="*/ 162223 w 186272"/>
                <a:gd name="connsiteY8" fmla="*/ 162431 h 443130"/>
                <a:gd name="connsiteX9" fmla="*/ 175154 w 186272"/>
                <a:gd name="connsiteY9" fmla="*/ 278555 h 443130"/>
                <a:gd name="connsiteX10" fmla="*/ 175175 w 186272"/>
                <a:gd name="connsiteY10" fmla="*/ 293588 h 443130"/>
                <a:gd name="connsiteX11" fmla="*/ 161141 w 186272"/>
                <a:gd name="connsiteY11" fmla="*/ 404339 h 443130"/>
                <a:gd name="connsiteX12" fmla="*/ 137612 w 186272"/>
                <a:gd name="connsiteY12" fmla="*/ 427327 h 443130"/>
                <a:gd name="connsiteX13" fmla="*/ 99342 w 186272"/>
                <a:gd name="connsiteY13" fmla="*/ 432033 h 443130"/>
                <a:gd name="connsiteX14" fmla="*/ 86953 w 186272"/>
                <a:gd name="connsiteY14" fmla="*/ 432033 h 443130"/>
                <a:gd name="connsiteX15" fmla="*/ 48682 w 186272"/>
                <a:gd name="connsiteY15" fmla="*/ 427327 h 443130"/>
                <a:gd name="connsiteX16" fmla="*/ 25132 w 186272"/>
                <a:gd name="connsiteY16" fmla="*/ 404339 h 443130"/>
                <a:gd name="connsiteX17" fmla="*/ 11119 w 186272"/>
                <a:gd name="connsiteY17" fmla="*/ 293838 h 443130"/>
                <a:gd name="connsiteX18" fmla="*/ 11119 w 186272"/>
                <a:gd name="connsiteY18" fmla="*/ 278555 h 443130"/>
                <a:gd name="connsiteX19" fmla="*/ 24070 w 186272"/>
                <a:gd name="connsiteY19" fmla="*/ 162431 h 443130"/>
                <a:gd name="connsiteX20" fmla="*/ 32232 w 186272"/>
                <a:gd name="connsiteY20" fmla="*/ 104296 h 443130"/>
                <a:gd name="connsiteX21" fmla="*/ 42165 w 186272"/>
                <a:gd name="connsiteY21" fmla="*/ 30233 h 443130"/>
                <a:gd name="connsiteX22" fmla="*/ 42227 w 186272"/>
                <a:gd name="connsiteY22" fmla="*/ 999 h 443130"/>
                <a:gd name="connsiteX23" fmla="*/ 31108 w 186272"/>
                <a:gd name="connsiteY23" fmla="*/ 999 h 443130"/>
                <a:gd name="connsiteX24" fmla="*/ 31108 w 186272"/>
                <a:gd name="connsiteY24" fmla="*/ 28880 h 443130"/>
                <a:gd name="connsiteX25" fmla="*/ 21197 w 186272"/>
                <a:gd name="connsiteY25" fmla="*/ 102964 h 443130"/>
                <a:gd name="connsiteX26" fmla="*/ 13243 w 186272"/>
                <a:gd name="connsiteY26" fmla="*/ 159912 h 443130"/>
                <a:gd name="connsiteX27" fmla="*/ 0 w 186272"/>
                <a:gd name="connsiteY27" fmla="*/ 278555 h 443130"/>
                <a:gd name="connsiteX28" fmla="*/ 0 w 186272"/>
                <a:gd name="connsiteY28" fmla="*/ 294088 h 443130"/>
                <a:gd name="connsiteX29" fmla="*/ 14367 w 186272"/>
                <a:gd name="connsiteY29" fmla="*/ 407108 h 443130"/>
                <a:gd name="connsiteX30" fmla="*/ 46225 w 186272"/>
                <a:gd name="connsiteY30" fmla="*/ 438175 h 443130"/>
                <a:gd name="connsiteX31" fmla="*/ 51805 w 186272"/>
                <a:gd name="connsiteY31" fmla="*/ 439299 h 443130"/>
                <a:gd name="connsiteX32" fmla="*/ 51764 w 186272"/>
                <a:gd name="connsiteY32" fmla="*/ 439487 h 443130"/>
                <a:gd name="connsiteX33" fmla="*/ 86265 w 186272"/>
                <a:gd name="connsiteY33" fmla="*/ 443130 h 443130"/>
                <a:gd name="connsiteX34" fmla="*/ 86953 w 186272"/>
                <a:gd name="connsiteY34" fmla="*/ 443130 h 443130"/>
                <a:gd name="connsiteX35" fmla="*/ 99342 w 186272"/>
                <a:gd name="connsiteY35" fmla="*/ 443130 h 443130"/>
                <a:gd name="connsiteX36" fmla="*/ 100029 w 186272"/>
                <a:gd name="connsiteY36" fmla="*/ 443130 h 443130"/>
                <a:gd name="connsiteX37" fmla="*/ 134510 w 186272"/>
                <a:gd name="connsiteY37" fmla="*/ 439487 h 443130"/>
                <a:gd name="connsiteX38" fmla="*/ 134489 w 186272"/>
                <a:gd name="connsiteY38" fmla="*/ 439299 h 443130"/>
                <a:gd name="connsiteX39" fmla="*/ 140048 w 186272"/>
                <a:gd name="connsiteY39" fmla="*/ 438175 h 443130"/>
                <a:gd name="connsiteX40" fmla="*/ 171905 w 186272"/>
                <a:gd name="connsiteY40" fmla="*/ 407108 h 443130"/>
                <a:gd name="connsiteX41" fmla="*/ 186273 w 186272"/>
                <a:gd name="connsiteY41" fmla="*/ 293838 h 443130"/>
                <a:gd name="connsiteX42" fmla="*/ 186273 w 186272"/>
                <a:gd name="connsiteY42" fmla="*/ 278555 h 443130"/>
                <a:gd name="connsiteX43" fmla="*/ 173051 w 186272"/>
                <a:gd name="connsiteY43" fmla="*/ 159912 h 44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6272" h="443130">
                  <a:moveTo>
                    <a:pt x="173051" y="159912"/>
                  </a:moveTo>
                  <a:cubicBezTo>
                    <a:pt x="170760" y="150125"/>
                    <a:pt x="168074" y="127742"/>
                    <a:pt x="164972" y="101840"/>
                  </a:cubicBezTo>
                  <a:cubicBezTo>
                    <a:pt x="162077" y="77811"/>
                    <a:pt x="158809" y="50597"/>
                    <a:pt x="155165" y="27880"/>
                  </a:cubicBezTo>
                  <a:lnTo>
                    <a:pt x="155165" y="0"/>
                  </a:lnTo>
                  <a:lnTo>
                    <a:pt x="144046" y="0"/>
                  </a:lnTo>
                  <a:lnTo>
                    <a:pt x="144046" y="28317"/>
                  </a:lnTo>
                  <a:lnTo>
                    <a:pt x="144108" y="29213"/>
                  </a:lnTo>
                  <a:cubicBezTo>
                    <a:pt x="147752" y="51784"/>
                    <a:pt x="151021" y="79081"/>
                    <a:pt x="153936" y="103172"/>
                  </a:cubicBezTo>
                  <a:cubicBezTo>
                    <a:pt x="157080" y="129408"/>
                    <a:pt x="159808" y="152041"/>
                    <a:pt x="162223" y="162431"/>
                  </a:cubicBezTo>
                  <a:cubicBezTo>
                    <a:pt x="170802" y="199348"/>
                    <a:pt x="175154" y="238410"/>
                    <a:pt x="175154" y="278555"/>
                  </a:cubicBezTo>
                  <a:lnTo>
                    <a:pt x="175175" y="293588"/>
                  </a:lnTo>
                  <a:cubicBezTo>
                    <a:pt x="173342" y="334524"/>
                    <a:pt x="170260" y="369005"/>
                    <a:pt x="161141" y="404339"/>
                  </a:cubicBezTo>
                  <a:cubicBezTo>
                    <a:pt x="158163" y="415916"/>
                    <a:pt x="149126" y="424724"/>
                    <a:pt x="137612" y="427327"/>
                  </a:cubicBezTo>
                  <a:cubicBezTo>
                    <a:pt x="123807" y="430450"/>
                    <a:pt x="110919" y="432033"/>
                    <a:pt x="99342" y="432033"/>
                  </a:cubicBezTo>
                  <a:lnTo>
                    <a:pt x="86953" y="432033"/>
                  </a:lnTo>
                  <a:cubicBezTo>
                    <a:pt x="75355" y="432033"/>
                    <a:pt x="62487" y="430450"/>
                    <a:pt x="48682" y="427327"/>
                  </a:cubicBezTo>
                  <a:cubicBezTo>
                    <a:pt x="37146" y="424724"/>
                    <a:pt x="28131" y="415916"/>
                    <a:pt x="25132" y="404339"/>
                  </a:cubicBezTo>
                  <a:cubicBezTo>
                    <a:pt x="16033" y="369005"/>
                    <a:pt x="12930" y="334524"/>
                    <a:pt x="11119" y="293838"/>
                  </a:cubicBezTo>
                  <a:lnTo>
                    <a:pt x="11119" y="278555"/>
                  </a:lnTo>
                  <a:cubicBezTo>
                    <a:pt x="11119" y="238410"/>
                    <a:pt x="15471" y="199348"/>
                    <a:pt x="24070" y="162431"/>
                  </a:cubicBezTo>
                  <a:cubicBezTo>
                    <a:pt x="26444" y="152187"/>
                    <a:pt x="29130" y="129990"/>
                    <a:pt x="32232" y="104296"/>
                  </a:cubicBezTo>
                  <a:cubicBezTo>
                    <a:pt x="35169" y="80080"/>
                    <a:pt x="38479" y="52616"/>
                    <a:pt x="42165" y="30233"/>
                  </a:cubicBezTo>
                  <a:lnTo>
                    <a:pt x="42227" y="999"/>
                  </a:lnTo>
                  <a:lnTo>
                    <a:pt x="31108" y="999"/>
                  </a:lnTo>
                  <a:lnTo>
                    <a:pt x="31108" y="28880"/>
                  </a:lnTo>
                  <a:cubicBezTo>
                    <a:pt x="27423" y="51409"/>
                    <a:pt x="24112" y="78790"/>
                    <a:pt x="21197" y="102964"/>
                  </a:cubicBezTo>
                  <a:cubicBezTo>
                    <a:pt x="18136" y="128325"/>
                    <a:pt x="15492" y="150250"/>
                    <a:pt x="13243" y="159912"/>
                  </a:cubicBezTo>
                  <a:cubicBezTo>
                    <a:pt x="4456" y="197641"/>
                    <a:pt x="0" y="237556"/>
                    <a:pt x="0" y="278555"/>
                  </a:cubicBezTo>
                  <a:lnTo>
                    <a:pt x="0" y="294088"/>
                  </a:lnTo>
                  <a:cubicBezTo>
                    <a:pt x="1874" y="335710"/>
                    <a:pt x="5018" y="370858"/>
                    <a:pt x="14367" y="407108"/>
                  </a:cubicBezTo>
                  <a:cubicBezTo>
                    <a:pt x="18407" y="422767"/>
                    <a:pt x="30608" y="434656"/>
                    <a:pt x="46225" y="438175"/>
                  </a:cubicBezTo>
                  <a:cubicBezTo>
                    <a:pt x="48119" y="438591"/>
                    <a:pt x="49952" y="438924"/>
                    <a:pt x="51805" y="439299"/>
                  </a:cubicBezTo>
                  <a:lnTo>
                    <a:pt x="51764" y="439487"/>
                  </a:lnTo>
                  <a:cubicBezTo>
                    <a:pt x="64069" y="441923"/>
                    <a:pt x="75667" y="443130"/>
                    <a:pt x="86265" y="443130"/>
                  </a:cubicBezTo>
                  <a:lnTo>
                    <a:pt x="86953" y="443130"/>
                  </a:lnTo>
                  <a:lnTo>
                    <a:pt x="99342" y="443130"/>
                  </a:lnTo>
                  <a:lnTo>
                    <a:pt x="100029" y="443130"/>
                  </a:lnTo>
                  <a:cubicBezTo>
                    <a:pt x="110606" y="443130"/>
                    <a:pt x="122204" y="441923"/>
                    <a:pt x="134510" y="439487"/>
                  </a:cubicBezTo>
                  <a:lnTo>
                    <a:pt x="134489" y="439299"/>
                  </a:lnTo>
                  <a:cubicBezTo>
                    <a:pt x="136342" y="438924"/>
                    <a:pt x="138153" y="438591"/>
                    <a:pt x="140048" y="438175"/>
                  </a:cubicBezTo>
                  <a:cubicBezTo>
                    <a:pt x="155664" y="434656"/>
                    <a:pt x="167866" y="422767"/>
                    <a:pt x="171905" y="407108"/>
                  </a:cubicBezTo>
                  <a:cubicBezTo>
                    <a:pt x="181255" y="370858"/>
                    <a:pt x="184420" y="335710"/>
                    <a:pt x="186273" y="293838"/>
                  </a:cubicBezTo>
                  <a:lnTo>
                    <a:pt x="186273" y="278555"/>
                  </a:lnTo>
                  <a:cubicBezTo>
                    <a:pt x="186273" y="237556"/>
                    <a:pt x="181837" y="197641"/>
                    <a:pt x="173051" y="159912"/>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32" name="Free-form: Shape 1429">
              <a:extLst>
                <a:ext uri="{FF2B5EF4-FFF2-40B4-BE49-F238E27FC236}">
                  <a16:creationId xmlns:a16="http://schemas.microsoft.com/office/drawing/2014/main" id="{2F8BFE54-12A2-02C1-7126-A27605D4ACF4}"/>
                </a:ext>
              </a:extLst>
            </p:cNvPr>
            <p:cNvSpPr/>
            <p:nvPr/>
          </p:nvSpPr>
          <p:spPr>
            <a:xfrm>
              <a:off x="7070836" y="4514773"/>
              <a:ext cx="156143" cy="31170"/>
            </a:xfrm>
            <a:custGeom>
              <a:avLst/>
              <a:gdLst>
                <a:gd name="connsiteX0" fmla="*/ 140548 w 156143"/>
                <a:gd name="connsiteY0" fmla="*/ 31171 h 31170"/>
                <a:gd name="connsiteX1" fmla="*/ 15596 w 156143"/>
                <a:gd name="connsiteY1" fmla="*/ 31171 h 31170"/>
                <a:gd name="connsiteX2" fmla="*/ 0 w 156143"/>
                <a:gd name="connsiteY2" fmla="*/ 15575 h 31170"/>
                <a:gd name="connsiteX3" fmla="*/ 0 w 156143"/>
                <a:gd name="connsiteY3" fmla="*/ 15575 h 31170"/>
                <a:gd name="connsiteX4" fmla="*/ 15596 w 156143"/>
                <a:gd name="connsiteY4" fmla="*/ 0 h 31170"/>
                <a:gd name="connsiteX5" fmla="*/ 140548 w 156143"/>
                <a:gd name="connsiteY5" fmla="*/ 0 h 31170"/>
                <a:gd name="connsiteX6" fmla="*/ 156144 w 156143"/>
                <a:gd name="connsiteY6" fmla="*/ 15575 h 31170"/>
                <a:gd name="connsiteX7" fmla="*/ 156144 w 156143"/>
                <a:gd name="connsiteY7" fmla="*/ 15575 h 31170"/>
                <a:gd name="connsiteX8" fmla="*/ 140548 w 156143"/>
                <a:gd name="connsiteY8" fmla="*/ 31171 h 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3" h="31170">
                  <a:moveTo>
                    <a:pt x="140548" y="31171"/>
                  </a:moveTo>
                  <a:lnTo>
                    <a:pt x="15596" y="31171"/>
                  </a:lnTo>
                  <a:cubicBezTo>
                    <a:pt x="6996" y="31171"/>
                    <a:pt x="0" y="24174"/>
                    <a:pt x="0" y="15575"/>
                  </a:cubicBezTo>
                  <a:lnTo>
                    <a:pt x="0" y="15575"/>
                  </a:lnTo>
                  <a:cubicBezTo>
                    <a:pt x="0" y="6976"/>
                    <a:pt x="6996" y="0"/>
                    <a:pt x="15596" y="0"/>
                  </a:cubicBezTo>
                  <a:lnTo>
                    <a:pt x="140548" y="0"/>
                  </a:lnTo>
                  <a:cubicBezTo>
                    <a:pt x="149168" y="0"/>
                    <a:pt x="156144" y="6976"/>
                    <a:pt x="156144" y="15575"/>
                  </a:cubicBezTo>
                  <a:lnTo>
                    <a:pt x="156144" y="15575"/>
                  </a:lnTo>
                  <a:cubicBezTo>
                    <a:pt x="156144" y="24174"/>
                    <a:pt x="149168" y="31171"/>
                    <a:pt x="140548" y="31171"/>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33" name="Free-form: Shape 1430">
              <a:extLst>
                <a:ext uri="{FF2B5EF4-FFF2-40B4-BE49-F238E27FC236}">
                  <a16:creationId xmlns:a16="http://schemas.microsoft.com/office/drawing/2014/main" id="{F4F76082-5BF5-055B-F911-06A572905D16}"/>
                </a:ext>
              </a:extLst>
            </p:cNvPr>
            <p:cNvSpPr/>
            <p:nvPr/>
          </p:nvSpPr>
          <p:spPr>
            <a:xfrm>
              <a:off x="5517963" y="4788060"/>
              <a:ext cx="568727" cy="169177"/>
            </a:xfrm>
            <a:custGeom>
              <a:avLst/>
              <a:gdLst>
                <a:gd name="connsiteX0" fmla="*/ 568728 w 568727"/>
                <a:gd name="connsiteY0" fmla="*/ 0 h 169177"/>
                <a:gd name="connsiteX1" fmla="*/ 568728 w 568727"/>
                <a:gd name="connsiteY1" fmla="*/ 58614 h 169177"/>
                <a:gd name="connsiteX2" fmla="*/ 506429 w 568727"/>
                <a:gd name="connsiteY2" fmla="*/ 169178 h 169177"/>
                <a:gd name="connsiteX3" fmla="*/ 62299 w 568727"/>
                <a:gd name="connsiteY3" fmla="*/ 169178 h 169177"/>
                <a:gd name="connsiteX4" fmla="*/ 0 w 568727"/>
                <a:gd name="connsiteY4" fmla="*/ 58614 h 169177"/>
                <a:gd name="connsiteX5" fmla="*/ 0 w 568727"/>
                <a:gd name="connsiteY5" fmla="*/ 0 h 169177"/>
                <a:gd name="connsiteX6" fmla="*/ 568728 w 568727"/>
                <a:gd name="connsiteY6" fmla="*/ 0 h 1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727" h="169177">
                  <a:moveTo>
                    <a:pt x="568728" y="0"/>
                  </a:moveTo>
                  <a:lnTo>
                    <a:pt x="568728" y="58614"/>
                  </a:lnTo>
                  <a:cubicBezTo>
                    <a:pt x="568728" y="113938"/>
                    <a:pt x="540702" y="169178"/>
                    <a:pt x="506429" y="169178"/>
                  </a:cubicBezTo>
                  <a:lnTo>
                    <a:pt x="62299" y="169178"/>
                  </a:lnTo>
                  <a:cubicBezTo>
                    <a:pt x="28047" y="169178"/>
                    <a:pt x="0" y="113938"/>
                    <a:pt x="0" y="58614"/>
                  </a:cubicBezTo>
                  <a:lnTo>
                    <a:pt x="0" y="0"/>
                  </a:lnTo>
                  <a:lnTo>
                    <a:pt x="568728" y="0"/>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34" name="Free-form: Shape 1431">
              <a:extLst>
                <a:ext uri="{FF2B5EF4-FFF2-40B4-BE49-F238E27FC236}">
                  <a16:creationId xmlns:a16="http://schemas.microsoft.com/office/drawing/2014/main" id="{71F38E35-C345-B987-2E77-FE17352B73C5}"/>
                </a:ext>
              </a:extLst>
            </p:cNvPr>
            <p:cNvSpPr/>
            <p:nvPr/>
          </p:nvSpPr>
          <p:spPr>
            <a:xfrm>
              <a:off x="5517969" y="4764055"/>
              <a:ext cx="569631" cy="50007"/>
            </a:xfrm>
            <a:custGeom>
              <a:avLst/>
              <a:gdLst>
                <a:gd name="connsiteX0" fmla="*/ 569632 w 569631"/>
                <a:gd name="connsiteY0" fmla="*/ 25004 h 50007"/>
                <a:gd name="connsiteX1" fmla="*/ 284816 w 569631"/>
                <a:gd name="connsiteY1" fmla="*/ 50007 h 50007"/>
                <a:gd name="connsiteX2" fmla="*/ 0 w 569631"/>
                <a:gd name="connsiteY2" fmla="*/ 25004 h 50007"/>
                <a:gd name="connsiteX3" fmla="*/ 284816 w 569631"/>
                <a:gd name="connsiteY3" fmla="*/ 0 h 50007"/>
                <a:gd name="connsiteX4" fmla="*/ 569632 w 569631"/>
                <a:gd name="connsiteY4" fmla="*/ 25004 h 5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631" h="50007">
                  <a:moveTo>
                    <a:pt x="569632" y="25004"/>
                  </a:moveTo>
                  <a:cubicBezTo>
                    <a:pt x="569632" y="38813"/>
                    <a:pt x="442115" y="50007"/>
                    <a:pt x="284816" y="50007"/>
                  </a:cubicBezTo>
                  <a:cubicBezTo>
                    <a:pt x="127516" y="50007"/>
                    <a:pt x="0" y="38813"/>
                    <a:pt x="0" y="25004"/>
                  </a:cubicBezTo>
                  <a:cubicBezTo>
                    <a:pt x="0" y="11195"/>
                    <a:pt x="127516" y="0"/>
                    <a:pt x="284816" y="0"/>
                  </a:cubicBezTo>
                  <a:cubicBezTo>
                    <a:pt x="442115" y="0"/>
                    <a:pt x="569632" y="11195"/>
                    <a:pt x="569632" y="25004"/>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335" name="Graphic 4">
              <a:extLst>
                <a:ext uri="{FF2B5EF4-FFF2-40B4-BE49-F238E27FC236}">
                  <a16:creationId xmlns:a16="http://schemas.microsoft.com/office/drawing/2014/main" id="{F89FC9A4-1E69-5870-80CA-021663E9F88C}"/>
                </a:ext>
              </a:extLst>
            </p:cNvPr>
            <p:cNvGrpSpPr/>
            <p:nvPr/>
          </p:nvGrpSpPr>
          <p:grpSpPr>
            <a:xfrm>
              <a:off x="5799617" y="4569201"/>
              <a:ext cx="329113" cy="240867"/>
              <a:chOff x="5610935" y="4569201"/>
              <a:chExt cx="329113" cy="240867"/>
            </a:xfrm>
          </p:grpSpPr>
          <p:sp>
            <p:nvSpPr>
              <p:cNvPr id="2415" name="Free-form: Shape 1512">
                <a:extLst>
                  <a:ext uri="{FF2B5EF4-FFF2-40B4-BE49-F238E27FC236}">
                    <a16:creationId xmlns:a16="http://schemas.microsoft.com/office/drawing/2014/main" id="{B94B03E0-E765-1BD7-B4E7-8775DA4DC15F}"/>
                  </a:ext>
                </a:extLst>
              </p:cNvPr>
              <p:cNvSpPr/>
              <p:nvPr/>
            </p:nvSpPr>
            <p:spPr>
              <a:xfrm>
                <a:off x="5618152" y="4579550"/>
                <a:ext cx="313588" cy="222231"/>
              </a:xfrm>
              <a:custGeom>
                <a:avLst/>
                <a:gdLst>
                  <a:gd name="connsiteX0" fmla="*/ 1178 w 313588"/>
                  <a:gd name="connsiteY0" fmla="*/ 69482 h 222231"/>
                  <a:gd name="connsiteX1" fmla="*/ 1178 w 313588"/>
                  <a:gd name="connsiteY1" fmla="*/ 222231 h 222231"/>
                  <a:gd name="connsiteX2" fmla="*/ 313589 w 313588"/>
                  <a:gd name="connsiteY2" fmla="*/ 222231 h 222231"/>
                  <a:gd name="connsiteX3" fmla="*/ 313589 w 313588"/>
                  <a:gd name="connsiteY3" fmla="*/ 69482 h 222231"/>
                  <a:gd name="connsiteX4" fmla="*/ 77531 w 313588"/>
                  <a:gd name="connsiteY4" fmla="*/ 0 h 222231"/>
                  <a:gd name="connsiteX5" fmla="*/ 1178 w 313588"/>
                  <a:gd name="connsiteY5" fmla="*/ 69482 h 22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88" h="222231">
                    <a:moveTo>
                      <a:pt x="1178" y="69482"/>
                    </a:moveTo>
                    <a:lnTo>
                      <a:pt x="1178" y="222231"/>
                    </a:lnTo>
                    <a:lnTo>
                      <a:pt x="313589" y="222231"/>
                    </a:lnTo>
                    <a:lnTo>
                      <a:pt x="313589" y="69482"/>
                    </a:lnTo>
                    <a:lnTo>
                      <a:pt x="77531" y="0"/>
                    </a:lnTo>
                    <a:cubicBezTo>
                      <a:pt x="-15605" y="93136"/>
                      <a:pt x="1178" y="69482"/>
                      <a:pt x="1178" y="69482"/>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16" name="Free-form: Shape 1513">
                <a:extLst>
                  <a:ext uri="{FF2B5EF4-FFF2-40B4-BE49-F238E27FC236}">
                    <a16:creationId xmlns:a16="http://schemas.microsoft.com/office/drawing/2014/main" id="{45027969-6128-CD3E-FDCE-28D00FC73FFF}"/>
                  </a:ext>
                </a:extLst>
              </p:cNvPr>
              <p:cNvSpPr/>
              <p:nvPr/>
            </p:nvSpPr>
            <p:spPr>
              <a:xfrm>
                <a:off x="5611000" y="4569201"/>
                <a:ext cx="329047" cy="240867"/>
              </a:xfrm>
              <a:custGeom>
                <a:avLst/>
                <a:gdLst>
                  <a:gd name="connsiteX0" fmla="*/ 329048 w 329047"/>
                  <a:gd name="connsiteY0" fmla="*/ 240867 h 240867"/>
                  <a:gd name="connsiteX1" fmla="*/ 42 w 329047"/>
                  <a:gd name="connsiteY1" fmla="*/ 240867 h 240867"/>
                  <a:gd name="connsiteX2" fmla="*/ 355 w 329047"/>
                  <a:gd name="connsiteY2" fmla="*/ 77520 h 240867"/>
                  <a:gd name="connsiteX3" fmla="*/ 78832 w 329047"/>
                  <a:gd name="connsiteY3" fmla="*/ 4477 h 240867"/>
                  <a:gd name="connsiteX4" fmla="*/ 83308 w 329047"/>
                  <a:gd name="connsiteY4" fmla="*/ 0 h 240867"/>
                  <a:gd name="connsiteX5" fmla="*/ 329048 w 329047"/>
                  <a:gd name="connsiteY5" fmla="*/ 75000 h 240867"/>
                  <a:gd name="connsiteX6" fmla="*/ 329048 w 329047"/>
                  <a:gd name="connsiteY6" fmla="*/ 240867 h 24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47" h="240867">
                    <a:moveTo>
                      <a:pt x="329048" y="240867"/>
                    </a:moveTo>
                    <a:lnTo>
                      <a:pt x="42" y="240867"/>
                    </a:lnTo>
                    <a:lnTo>
                      <a:pt x="355" y="77520"/>
                    </a:lnTo>
                    <a:cubicBezTo>
                      <a:pt x="1208" y="74563"/>
                      <a:pt x="-13179" y="96468"/>
                      <a:pt x="78832" y="4477"/>
                    </a:cubicBezTo>
                    <a:lnTo>
                      <a:pt x="83308" y="0"/>
                    </a:lnTo>
                    <a:lnTo>
                      <a:pt x="329048" y="75000"/>
                    </a:lnTo>
                    <a:lnTo>
                      <a:pt x="329048" y="240867"/>
                    </a:ln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17" name="Free-form: Shape 1514">
                <a:extLst>
                  <a:ext uri="{FF2B5EF4-FFF2-40B4-BE49-F238E27FC236}">
                    <a16:creationId xmlns:a16="http://schemas.microsoft.com/office/drawing/2014/main" id="{10DA8598-ABBE-3C12-4AA6-B2D7A8C8D789}"/>
                  </a:ext>
                </a:extLst>
              </p:cNvPr>
              <p:cNvSpPr/>
              <p:nvPr/>
            </p:nvSpPr>
            <p:spPr>
              <a:xfrm>
                <a:off x="5610935" y="4569201"/>
                <a:ext cx="329029" cy="77837"/>
              </a:xfrm>
              <a:custGeom>
                <a:avLst/>
                <a:gdLst>
                  <a:gd name="connsiteX0" fmla="*/ 357 w 329029"/>
                  <a:gd name="connsiteY0" fmla="*/ 77520 h 77837"/>
                  <a:gd name="connsiteX1" fmla="*/ 78814 w 329029"/>
                  <a:gd name="connsiteY1" fmla="*/ 4477 h 77837"/>
                  <a:gd name="connsiteX2" fmla="*/ 83290 w 329029"/>
                  <a:gd name="connsiteY2" fmla="*/ 0 h 77837"/>
                  <a:gd name="connsiteX3" fmla="*/ 329030 w 329029"/>
                  <a:gd name="connsiteY3" fmla="*/ 75000 h 77837"/>
                  <a:gd name="connsiteX4" fmla="*/ 357 w 329029"/>
                  <a:gd name="connsiteY4" fmla="*/ 77520 h 77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29" h="77837">
                    <a:moveTo>
                      <a:pt x="357" y="77520"/>
                    </a:moveTo>
                    <a:cubicBezTo>
                      <a:pt x="1211" y="74563"/>
                      <a:pt x="-13198" y="96468"/>
                      <a:pt x="78814" y="4477"/>
                    </a:cubicBezTo>
                    <a:lnTo>
                      <a:pt x="83290" y="0"/>
                    </a:lnTo>
                    <a:lnTo>
                      <a:pt x="329030" y="75000"/>
                    </a:lnTo>
                    <a:lnTo>
                      <a:pt x="357" y="77520"/>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sp>
          <p:nvSpPr>
            <p:cNvPr id="2336" name="Free-form: Shape 1433">
              <a:extLst>
                <a:ext uri="{FF2B5EF4-FFF2-40B4-BE49-F238E27FC236}">
                  <a16:creationId xmlns:a16="http://schemas.microsoft.com/office/drawing/2014/main" id="{0C65C9CC-8AC5-A71D-F825-236013B93748}"/>
                </a:ext>
              </a:extLst>
            </p:cNvPr>
            <p:cNvSpPr/>
            <p:nvPr/>
          </p:nvSpPr>
          <p:spPr>
            <a:xfrm>
              <a:off x="6036219" y="4695861"/>
              <a:ext cx="82496" cy="82475"/>
            </a:xfrm>
            <a:custGeom>
              <a:avLst/>
              <a:gdLst>
                <a:gd name="connsiteX0" fmla="*/ 0 w 82496"/>
                <a:gd name="connsiteY0" fmla="*/ 41227 h 82475"/>
                <a:gd name="connsiteX1" fmla="*/ 41248 w 82496"/>
                <a:gd name="connsiteY1" fmla="*/ 82475 h 82475"/>
                <a:gd name="connsiteX2" fmla="*/ 82496 w 82496"/>
                <a:gd name="connsiteY2" fmla="*/ 41227 h 82475"/>
                <a:gd name="connsiteX3" fmla="*/ 41248 w 82496"/>
                <a:gd name="connsiteY3" fmla="*/ 0 h 82475"/>
                <a:gd name="connsiteX4" fmla="*/ 0 w 82496"/>
                <a:gd name="connsiteY4" fmla="*/ 41227 h 8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96" h="82475">
                  <a:moveTo>
                    <a:pt x="0" y="41227"/>
                  </a:moveTo>
                  <a:cubicBezTo>
                    <a:pt x="0" y="64006"/>
                    <a:pt x="18449" y="82475"/>
                    <a:pt x="41248" y="82475"/>
                  </a:cubicBezTo>
                  <a:cubicBezTo>
                    <a:pt x="64027" y="82475"/>
                    <a:pt x="82496" y="64006"/>
                    <a:pt x="82496" y="41227"/>
                  </a:cubicBezTo>
                  <a:cubicBezTo>
                    <a:pt x="82496" y="18448"/>
                    <a:pt x="64027" y="0"/>
                    <a:pt x="41248" y="0"/>
                  </a:cubicBezTo>
                  <a:cubicBezTo>
                    <a:pt x="18449" y="0"/>
                    <a:pt x="0" y="18448"/>
                    <a:pt x="0" y="41227"/>
                  </a:cubicBezTo>
                  <a:close/>
                </a:path>
              </a:pathLst>
            </a:custGeom>
            <a:solidFill>
              <a:srgbClr val="E3F0F9"/>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37" name="Free-form: Shape 1434">
              <a:extLst>
                <a:ext uri="{FF2B5EF4-FFF2-40B4-BE49-F238E27FC236}">
                  <a16:creationId xmlns:a16="http://schemas.microsoft.com/office/drawing/2014/main" id="{692908D6-311B-E482-22B1-DEA6CD3276BD}"/>
                </a:ext>
              </a:extLst>
            </p:cNvPr>
            <p:cNvSpPr/>
            <p:nvPr/>
          </p:nvSpPr>
          <p:spPr>
            <a:xfrm>
              <a:off x="5935503" y="4650990"/>
              <a:ext cx="95322" cy="93260"/>
            </a:xfrm>
            <a:custGeom>
              <a:avLst/>
              <a:gdLst>
                <a:gd name="connsiteX0" fmla="*/ 0 w 95322"/>
                <a:gd name="connsiteY0" fmla="*/ 46641 h 93260"/>
                <a:gd name="connsiteX1" fmla="*/ 47661 w 95322"/>
                <a:gd name="connsiteY1" fmla="*/ 93261 h 93260"/>
                <a:gd name="connsiteX2" fmla="*/ 95323 w 95322"/>
                <a:gd name="connsiteY2" fmla="*/ 46641 h 93260"/>
                <a:gd name="connsiteX3" fmla="*/ 47661 w 95322"/>
                <a:gd name="connsiteY3" fmla="*/ 0 h 93260"/>
                <a:gd name="connsiteX4" fmla="*/ 0 w 95322"/>
                <a:gd name="connsiteY4" fmla="*/ 46641 h 9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22" h="93260">
                  <a:moveTo>
                    <a:pt x="0" y="46641"/>
                  </a:moveTo>
                  <a:cubicBezTo>
                    <a:pt x="0" y="72397"/>
                    <a:pt x="21322" y="93261"/>
                    <a:pt x="47661" y="93261"/>
                  </a:cubicBezTo>
                  <a:cubicBezTo>
                    <a:pt x="74001" y="93261"/>
                    <a:pt x="95323" y="72397"/>
                    <a:pt x="95323" y="46641"/>
                  </a:cubicBezTo>
                  <a:cubicBezTo>
                    <a:pt x="95323" y="20884"/>
                    <a:pt x="74001" y="0"/>
                    <a:pt x="47661" y="0"/>
                  </a:cubicBezTo>
                  <a:cubicBezTo>
                    <a:pt x="21322" y="0"/>
                    <a:pt x="0" y="20884"/>
                    <a:pt x="0" y="46641"/>
                  </a:cubicBezTo>
                  <a:close/>
                </a:path>
              </a:pathLst>
            </a:custGeom>
            <a:solidFill>
              <a:srgbClr val="E3F0F9"/>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38" name="Free-form: Shape 1435">
              <a:extLst>
                <a:ext uri="{FF2B5EF4-FFF2-40B4-BE49-F238E27FC236}">
                  <a16:creationId xmlns:a16="http://schemas.microsoft.com/office/drawing/2014/main" id="{7964D112-E4F6-B653-3042-B7862B65DE8D}"/>
                </a:ext>
              </a:extLst>
            </p:cNvPr>
            <p:cNvSpPr/>
            <p:nvPr/>
          </p:nvSpPr>
          <p:spPr>
            <a:xfrm>
              <a:off x="5893631" y="4737983"/>
              <a:ext cx="66338" cy="55594"/>
            </a:xfrm>
            <a:custGeom>
              <a:avLst/>
              <a:gdLst>
                <a:gd name="connsiteX0" fmla="*/ 0 w 66338"/>
                <a:gd name="connsiteY0" fmla="*/ 27798 h 55594"/>
                <a:gd name="connsiteX1" fmla="*/ 33169 w 66338"/>
                <a:gd name="connsiteY1" fmla="*/ 55595 h 55594"/>
                <a:gd name="connsiteX2" fmla="*/ 66339 w 66338"/>
                <a:gd name="connsiteY2" fmla="*/ 27798 h 55594"/>
                <a:gd name="connsiteX3" fmla="*/ 33169 w 66338"/>
                <a:gd name="connsiteY3" fmla="*/ 0 h 55594"/>
                <a:gd name="connsiteX4" fmla="*/ 0 w 66338"/>
                <a:gd name="connsiteY4" fmla="*/ 27798 h 5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8" h="55594">
                  <a:moveTo>
                    <a:pt x="0" y="27798"/>
                  </a:moveTo>
                  <a:cubicBezTo>
                    <a:pt x="0" y="43143"/>
                    <a:pt x="14846" y="55595"/>
                    <a:pt x="33169" y="55595"/>
                  </a:cubicBezTo>
                  <a:cubicBezTo>
                    <a:pt x="51513" y="55595"/>
                    <a:pt x="66339" y="43143"/>
                    <a:pt x="66339" y="27798"/>
                  </a:cubicBezTo>
                  <a:cubicBezTo>
                    <a:pt x="66339" y="12431"/>
                    <a:pt x="51513" y="0"/>
                    <a:pt x="33169" y="0"/>
                  </a:cubicBezTo>
                  <a:cubicBezTo>
                    <a:pt x="14846" y="0"/>
                    <a:pt x="0" y="12431"/>
                    <a:pt x="0" y="27798"/>
                  </a:cubicBezTo>
                  <a:close/>
                </a:path>
              </a:pathLst>
            </a:custGeom>
            <a:solidFill>
              <a:srgbClr val="E3F0F9"/>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39" name="Free-form: Shape 1436">
              <a:extLst>
                <a:ext uri="{FF2B5EF4-FFF2-40B4-BE49-F238E27FC236}">
                  <a16:creationId xmlns:a16="http://schemas.microsoft.com/office/drawing/2014/main" id="{FAE7F183-94FB-E2F7-646E-1C6268907114}"/>
                </a:ext>
              </a:extLst>
            </p:cNvPr>
            <p:cNvSpPr/>
            <p:nvPr/>
          </p:nvSpPr>
          <p:spPr>
            <a:xfrm>
              <a:off x="5978084" y="4751434"/>
              <a:ext cx="47077" cy="39478"/>
            </a:xfrm>
            <a:custGeom>
              <a:avLst/>
              <a:gdLst>
                <a:gd name="connsiteX0" fmla="*/ 0 w 47077"/>
                <a:gd name="connsiteY0" fmla="*/ 19739 h 39478"/>
                <a:gd name="connsiteX1" fmla="*/ 23550 w 47077"/>
                <a:gd name="connsiteY1" fmla="*/ 39478 h 39478"/>
                <a:gd name="connsiteX2" fmla="*/ 47078 w 47077"/>
                <a:gd name="connsiteY2" fmla="*/ 19739 h 39478"/>
                <a:gd name="connsiteX3" fmla="*/ 23550 w 47077"/>
                <a:gd name="connsiteY3" fmla="*/ 0 h 39478"/>
                <a:gd name="connsiteX4" fmla="*/ 0 w 47077"/>
                <a:gd name="connsiteY4" fmla="*/ 19739 h 39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7" h="39478">
                  <a:moveTo>
                    <a:pt x="0" y="19739"/>
                  </a:moveTo>
                  <a:cubicBezTo>
                    <a:pt x="0" y="30629"/>
                    <a:pt x="10536" y="39478"/>
                    <a:pt x="23550" y="39478"/>
                  </a:cubicBezTo>
                  <a:cubicBezTo>
                    <a:pt x="36542" y="39478"/>
                    <a:pt x="47078" y="30629"/>
                    <a:pt x="47078" y="19739"/>
                  </a:cubicBezTo>
                  <a:cubicBezTo>
                    <a:pt x="47078" y="8808"/>
                    <a:pt x="36542" y="0"/>
                    <a:pt x="23550" y="0"/>
                  </a:cubicBezTo>
                  <a:cubicBezTo>
                    <a:pt x="10536" y="0"/>
                    <a:pt x="0" y="8808"/>
                    <a:pt x="0" y="19739"/>
                  </a:cubicBezTo>
                  <a:close/>
                </a:path>
              </a:pathLst>
            </a:custGeom>
            <a:solidFill>
              <a:srgbClr val="E3F0F9"/>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40" name="Free-form: Shape 1437">
              <a:extLst>
                <a:ext uri="{FF2B5EF4-FFF2-40B4-BE49-F238E27FC236}">
                  <a16:creationId xmlns:a16="http://schemas.microsoft.com/office/drawing/2014/main" id="{374A5E03-41DC-B117-89C4-60E140BACE30}"/>
                </a:ext>
              </a:extLst>
            </p:cNvPr>
            <p:cNvSpPr/>
            <p:nvPr/>
          </p:nvSpPr>
          <p:spPr>
            <a:xfrm>
              <a:off x="5812925" y="4667127"/>
              <a:ext cx="88701" cy="67275"/>
            </a:xfrm>
            <a:custGeom>
              <a:avLst/>
              <a:gdLst>
                <a:gd name="connsiteX0" fmla="*/ 0 w 88701"/>
                <a:gd name="connsiteY0" fmla="*/ 33648 h 67275"/>
                <a:gd name="connsiteX1" fmla="*/ 44330 w 88701"/>
                <a:gd name="connsiteY1" fmla="*/ 67275 h 67275"/>
                <a:gd name="connsiteX2" fmla="*/ 88701 w 88701"/>
                <a:gd name="connsiteY2" fmla="*/ 33648 h 67275"/>
                <a:gd name="connsiteX3" fmla="*/ 44330 w 88701"/>
                <a:gd name="connsiteY3" fmla="*/ 0 h 67275"/>
                <a:gd name="connsiteX4" fmla="*/ 0 w 88701"/>
                <a:gd name="connsiteY4" fmla="*/ 33648 h 6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01" h="67275">
                  <a:moveTo>
                    <a:pt x="0" y="33648"/>
                  </a:moveTo>
                  <a:cubicBezTo>
                    <a:pt x="0" y="52221"/>
                    <a:pt x="19843" y="67275"/>
                    <a:pt x="44330" y="67275"/>
                  </a:cubicBezTo>
                  <a:cubicBezTo>
                    <a:pt x="68837" y="67275"/>
                    <a:pt x="88701" y="52221"/>
                    <a:pt x="88701" y="33648"/>
                  </a:cubicBezTo>
                  <a:cubicBezTo>
                    <a:pt x="88701" y="15054"/>
                    <a:pt x="68837" y="0"/>
                    <a:pt x="44330" y="0"/>
                  </a:cubicBezTo>
                  <a:cubicBezTo>
                    <a:pt x="19843" y="0"/>
                    <a:pt x="0" y="15054"/>
                    <a:pt x="0" y="33648"/>
                  </a:cubicBezTo>
                  <a:close/>
                </a:path>
              </a:pathLst>
            </a:custGeom>
            <a:solidFill>
              <a:srgbClr val="E3F0F9"/>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341" name="Graphic 4">
              <a:extLst>
                <a:ext uri="{FF2B5EF4-FFF2-40B4-BE49-F238E27FC236}">
                  <a16:creationId xmlns:a16="http://schemas.microsoft.com/office/drawing/2014/main" id="{6FD29972-C157-BBB3-4E53-AFB2200154B8}"/>
                </a:ext>
              </a:extLst>
            </p:cNvPr>
            <p:cNvGrpSpPr/>
            <p:nvPr/>
          </p:nvGrpSpPr>
          <p:grpSpPr>
            <a:xfrm>
              <a:off x="5602624" y="4488287"/>
              <a:ext cx="252735" cy="355294"/>
              <a:chOff x="5413942" y="4488287"/>
              <a:chExt cx="252735" cy="355294"/>
            </a:xfrm>
          </p:grpSpPr>
          <p:sp>
            <p:nvSpPr>
              <p:cNvPr id="2412" name="Free-form: Shape 1509">
                <a:extLst>
                  <a:ext uri="{FF2B5EF4-FFF2-40B4-BE49-F238E27FC236}">
                    <a16:creationId xmlns:a16="http://schemas.microsoft.com/office/drawing/2014/main" id="{1ABBFC42-680F-A0B5-7D04-626BA4728238}"/>
                  </a:ext>
                </a:extLst>
              </p:cNvPr>
              <p:cNvSpPr/>
              <p:nvPr/>
            </p:nvSpPr>
            <p:spPr>
              <a:xfrm>
                <a:off x="5423812" y="4498095"/>
                <a:ext cx="233059" cy="337506"/>
              </a:xfrm>
              <a:custGeom>
                <a:avLst/>
                <a:gdLst>
                  <a:gd name="connsiteX0" fmla="*/ 83475 w 233059"/>
                  <a:gd name="connsiteY0" fmla="*/ 336814 h 337506"/>
                  <a:gd name="connsiteX1" fmla="*/ 233059 w 233059"/>
                  <a:gd name="connsiteY1" fmla="*/ 305977 h 337506"/>
                  <a:gd name="connsiteX2" fmla="*/ 169969 w 233059"/>
                  <a:gd name="connsiteY2" fmla="*/ 0 h 337506"/>
                  <a:gd name="connsiteX3" fmla="*/ 20364 w 233059"/>
                  <a:gd name="connsiteY3" fmla="*/ 30858 h 337506"/>
                  <a:gd name="connsiteX4" fmla="*/ 0 w 233059"/>
                  <a:gd name="connsiteY4" fmla="*/ 276077 h 337506"/>
                  <a:gd name="connsiteX5" fmla="*/ 83475 w 233059"/>
                  <a:gd name="connsiteY5" fmla="*/ 336814 h 33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059" h="337506">
                    <a:moveTo>
                      <a:pt x="83475" y="336814"/>
                    </a:moveTo>
                    <a:lnTo>
                      <a:pt x="233059" y="305977"/>
                    </a:lnTo>
                    <a:lnTo>
                      <a:pt x="169969" y="0"/>
                    </a:lnTo>
                    <a:lnTo>
                      <a:pt x="20364" y="30858"/>
                    </a:lnTo>
                    <a:lnTo>
                      <a:pt x="0" y="276077"/>
                    </a:lnTo>
                    <a:cubicBezTo>
                      <a:pt x="110023" y="348474"/>
                      <a:pt x="83475" y="336814"/>
                      <a:pt x="83475" y="336814"/>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13" name="Free-form: Shape 1510">
                <a:extLst>
                  <a:ext uri="{FF2B5EF4-FFF2-40B4-BE49-F238E27FC236}">
                    <a16:creationId xmlns:a16="http://schemas.microsoft.com/office/drawing/2014/main" id="{27E28333-40E5-7453-90D5-B74E9AF060F1}"/>
                  </a:ext>
                </a:extLst>
              </p:cNvPr>
              <p:cNvSpPr/>
              <p:nvPr/>
            </p:nvSpPr>
            <p:spPr>
              <a:xfrm>
                <a:off x="5413942" y="4488287"/>
                <a:ext cx="252735" cy="355222"/>
              </a:xfrm>
              <a:custGeom>
                <a:avLst/>
                <a:gdLst>
                  <a:gd name="connsiteX0" fmla="*/ 186294 w 252735"/>
                  <a:gd name="connsiteY0" fmla="*/ 0 h 355222"/>
                  <a:gd name="connsiteX1" fmla="*/ 252736 w 252735"/>
                  <a:gd name="connsiteY1" fmla="*/ 322239 h 355222"/>
                  <a:gd name="connsiteX2" fmla="*/ 92678 w 252735"/>
                  <a:gd name="connsiteY2" fmla="*/ 354909 h 355222"/>
                  <a:gd name="connsiteX3" fmla="*/ 5289 w 252735"/>
                  <a:gd name="connsiteY3" fmla="*/ 292818 h 355222"/>
                  <a:gd name="connsiteX4" fmla="*/ 0 w 252735"/>
                  <a:gd name="connsiteY4" fmla="*/ 289340 h 355222"/>
                  <a:gd name="connsiteX5" fmla="*/ 23820 w 252735"/>
                  <a:gd name="connsiteY5" fmla="*/ 33503 h 355222"/>
                  <a:gd name="connsiteX6" fmla="*/ 186294 w 252735"/>
                  <a:gd name="connsiteY6" fmla="*/ 0 h 3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35" h="355222">
                    <a:moveTo>
                      <a:pt x="186294" y="0"/>
                    </a:moveTo>
                    <a:lnTo>
                      <a:pt x="252736" y="322239"/>
                    </a:lnTo>
                    <a:lnTo>
                      <a:pt x="92678" y="354909"/>
                    </a:lnTo>
                    <a:cubicBezTo>
                      <a:pt x="89618" y="354659"/>
                      <a:pt x="113979" y="364341"/>
                      <a:pt x="5289" y="292818"/>
                    </a:cubicBezTo>
                    <a:lnTo>
                      <a:pt x="0" y="289340"/>
                    </a:lnTo>
                    <a:lnTo>
                      <a:pt x="23820" y="33503"/>
                    </a:lnTo>
                    <a:lnTo>
                      <a:pt x="186294" y="0"/>
                    </a:lnTo>
                    <a:close/>
                  </a:path>
                </a:pathLst>
              </a:custGeom>
              <a:solidFill>
                <a:srgbClr val="87A9C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14" name="Free-form: Shape 1511">
                <a:extLst>
                  <a:ext uri="{FF2B5EF4-FFF2-40B4-BE49-F238E27FC236}">
                    <a16:creationId xmlns:a16="http://schemas.microsoft.com/office/drawing/2014/main" id="{74ECC163-ACEB-54BA-1581-D4B2A50AB41E}"/>
                  </a:ext>
                </a:extLst>
              </p:cNvPr>
              <p:cNvSpPr/>
              <p:nvPr/>
            </p:nvSpPr>
            <p:spPr>
              <a:xfrm>
                <a:off x="5413963" y="4521873"/>
                <a:ext cx="93034" cy="321708"/>
              </a:xfrm>
              <a:custGeom>
                <a:avLst/>
                <a:gdLst>
                  <a:gd name="connsiteX0" fmla="*/ 92678 w 93034"/>
                  <a:gd name="connsiteY0" fmla="*/ 321385 h 321708"/>
                  <a:gd name="connsiteX1" fmla="*/ 5289 w 93034"/>
                  <a:gd name="connsiteY1" fmla="*/ 259295 h 321708"/>
                  <a:gd name="connsiteX2" fmla="*/ 0 w 93034"/>
                  <a:gd name="connsiteY2" fmla="*/ 255818 h 321708"/>
                  <a:gd name="connsiteX3" fmla="*/ 23820 w 93034"/>
                  <a:gd name="connsiteY3" fmla="*/ 0 h 321708"/>
                  <a:gd name="connsiteX4" fmla="*/ 92678 w 93034"/>
                  <a:gd name="connsiteY4" fmla="*/ 321385 h 321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34" h="321708">
                    <a:moveTo>
                      <a:pt x="92678" y="321385"/>
                    </a:moveTo>
                    <a:cubicBezTo>
                      <a:pt x="89618" y="321157"/>
                      <a:pt x="113958" y="330839"/>
                      <a:pt x="5289" y="259295"/>
                    </a:cubicBezTo>
                    <a:lnTo>
                      <a:pt x="0" y="255818"/>
                    </a:lnTo>
                    <a:lnTo>
                      <a:pt x="23820" y="0"/>
                    </a:lnTo>
                    <a:lnTo>
                      <a:pt x="92678" y="321385"/>
                    </a:lnTo>
                    <a:close/>
                  </a:path>
                </a:pathLst>
              </a:custGeom>
              <a:solidFill>
                <a:srgbClr val="4076A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sp>
          <p:nvSpPr>
            <p:cNvPr id="2342" name="Free-form: Shape 1439">
              <a:extLst>
                <a:ext uri="{FF2B5EF4-FFF2-40B4-BE49-F238E27FC236}">
                  <a16:creationId xmlns:a16="http://schemas.microsoft.com/office/drawing/2014/main" id="{8F43FEE1-3411-5C3F-1EF7-2998D8B1A4DB}"/>
                </a:ext>
              </a:extLst>
            </p:cNvPr>
            <p:cNvSpPr/>
            <p:nvPr/>
          </p:nvSpPr>
          <p:spPr>
            <a:xfrm>
              <a:off x="5686531" y="4511978"/>
              <a:ext cx="82505" cy="82520"/>
            </a:xfrm>
            <a:custGeom>
              <a:avLst/>
              <a:gdLst>
                <a:gd name="connsiteX0" fmla="*/ 49582 w 82505"/>
                <a:gd name="connsiteY0" fmla="*/ 81668 h 82520"/>
                <a:gd name="connsiteX1" fmla="*/ 81648 w 82505"/>
                <a:gd name="connsiteY1" fmla="*/ 32925 h 82520"/>
                <a:gd name="connsiteX2" fmla="*/ 32904 w 82505"/>
                <a:gd name="connsiteY2" fmla="*/ 859 h 82520"/>
                <a:gd name="connsiteX3" fmla="*/ 859 w 82505"/>
                <a:gd name="connsiteY3" fmla="*/ 49603 h 82520"/>
                <a:gd name="connsiteX4" fmla="*/ 49582 w 82505"/>
                <a:gd name="connsiteY4" fmla="*/ 81668 h 8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05" h="82520">
                  <a:moveTo>
                    <a:pt x="49582" y="81668"/>
                  </a:moveTo>
                  <a:cubicBezTo>
                    <a:pt x="71883" y="77067"/>
                    <a:pt x="86249" y="55246"/>
                    <a:pt x="81648" y="32925"/>
                  </a:cubicBezTo>
                  <a:cubicBezTo>
                    <a:pt x="77046" y="10603"/>
                    <a:pt x="55225" y="-3743"/>
                    <a:pt x="32904" y="859"/>
                  </a:cubicBezTo>
                  <a:cubicBezTo>
                    <a:pt x="10603" y="5461"/>
                    <a:pt x="-3743" y="27282"/>
                    <a:pt x="859" y="49603"/>
                  </a:cubicBezTo>
                  <a:cubicBezTo>
                    <a:pt x="5461" y="71903"/>
                    <a:pt x="27261" y="86249"/>
                    <a:pt x="49582" y="81668"/>
                  </a:cubicBezTo>
                  <a:close/>
                </a:path>
              </a:pathLst>
            </a:custGeom>
            <a:solidFill>
              <a:srgbClr val="E3F0F9"/>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43" name="Free-form: Shape 1440">
              <a:extLst>
                <a:ext uri="{FF2B5EF4-FFF2-40B4-BE49-F238E27FC236}">
                  <a16:creationId xmlns:a16="http://schemas.microsoft.com/office/drawing/2014/main" id="{C9D6B3D7-81E1-CB02-303B-3CC0ECCA9093}"/>
                </a:ext>
              </a:extLst>
            </p:cNvPr>
            <p:cNvSpPr/>
            <p:nvPr/>
          </p:nvSpPr>
          <p:spPr>
            <a:xfrm>
              <a:off x="5661497" y="4605938"/>
              <a:ext cx="93366" cy="95268"/>
            </a:xfrm>
            <a:custGeom>
              <a:avLst/>
              <a:gdLst>
                <a:gd name="connsiteX0" fmla="*/ 56314 w 93366"/>
                <a:gd name="connsiteY0" fmla="*/ 94317 h 95268"/>
                <a:gd name="connsiteX1" fmla="*/ 92356 w 93366"/>
                <a:gd name="connsiteY1" fmla="*/ 38223 h 95268"/>
                <a:gd name="connsiteX2" fmla="*/ 37054 w 93366"/>
                <a:gd name="connsiteY2" fmla="*/ 951 h 95268"/>
                <a:gd name="connsiteX3" fmla="*/ 1011 w 93366"/>
                <a:gd name="connsiteY3" fmla="*/ 57045 h 95268"/>
                <a:gd name="connsiteX4" fmla="*/ 56314 w 93366"/>
                <a:gd name="connsiteY4" fmla="*/ 94317 h 9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66" h="95268">
                  <a:moveTo>
                    <a:pt x="56314" y="94317"/>
                  </a:moveTo>
                  <a:cubicBezTo>
                    <a:pt x="81529" y="89111"/>
                    <a:pt x="97666" y="64000"/>
                    <a:pt x="92356" y="38223"/>
                  </a:cubicBezTo>
                  <a:cubicBezTo>
                    <a:pt x="87026" y="12424"/>
                    <a:pt x="62269" y="-4254"/>
                    <a:pt x="37054" y="951"/>
                  </a:cubicBezTo>
                  <a:cubicBezTo>
                    <a:pt x="11838" y="6157"/>
                    <a:pt x="-4299" y="31247"/>
                    <a:pt x="1011" y="57045"/>
                  </a:cubicBezTo>
                  <a:cubicBezTo>
                    <a:pt x="6341" y="82843"/>
                    <a:pt x="31077" y="99522"/>
                    <a:pt x="56314" y="94317"/>
                  </a:cubicBezTo>
                  <a:close/>
                </a:path>
              </a:pathLst>
            </a:custGeom>
            <a:solidFill>
              <a:srgbClr val="E3F0F9"/>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44" name="Free-form: Shape 1441">
              <a:extLst>
                <a:ext uri="{FF2B5EF4-FFF2-40B4-BE49-F238E27FC236}">
                  <a16:creationId xmlns:a16="http://schemas.microsoft.com/office/drawing/2014/main" id="{73F2DC89-6D89-36E8-325F-CEBD812575C6}"/>
                </a:ext>
              </a:extLst>
            </p:cNvPr>
            <p:cNvSpPr/>
            <p:nvPr/>
          </p:nvSpPr>
          <p:spPr>
            <a:xfrm>
              <a:off x="5758258" y="4662016"/>
              <a:ext cx="56103" cy="65960"/>
            </a:xfrm>
            <a:custGeom>
              <a:avLst/>
              <a:gdLst>
                <a:gd name="connsiteX0" fmla="*/ 34761 w 56103"/>
                <a:gd name="connsiteY0" fmla="*/ 65473 h 65960"/>
                <a:gd name="connsiteX1" fmla="*/ 55291 w 56103"/>
                <a:gd name="connsiteY1" fmla="*/ 27369 h 65960"/>
                <a:gd name="connsiteX2" fmla="*/ 21352 w 56103"/>
                <a:gd name="connsiteY2" fmla="*/ 488 h 65960"/>
                <a:gd name="connsiteX3" fmla="*/ 822 w 56103"/>
                <a:gd name="connsiteY3" fmla="*/ 38592 h 65960"/>
                <a:gd name="connsiteX4" fmla="*/ 34761 w 56103"/>
                <a:gd name="connsiteY4" fmla="*/ 65473 h 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3" h="65960">
                  <a:moveTo>
                    <a:pt x="34761" y="65473"/>
                  </a:moveTo>
                  <a:cubicBezTo>
                    <a:pt x="49774" y="62371"/>
                    <a:pt x="58977" y="45318"/>
                    <a:pt x="55291" y="27369"/>
                  </a:cubicBezTo>
                  <a:cubicBezTo>
                    <a:pt x="51586" y="9400"/>
                    <a:pt x="36385" y="-2614"/>
                    <a:pt x="21352" y="488"/>
                  </a:cubicBezTo>
                  <a:cubicBezTo>
                    <a:pt x="6298" y="3591"/>
                    <a:pt x="-2885" y="20644"/>
                    <a:pt x="822" y="38592"/>
                  </a:cubicBezTo>
                  <a:cubicBezTo>
                    <a:pt x="4528" y="56541"/>
                    <a:pt x="19707" y="68576"/>
                    <a:pt x="34761" y="65473"/>
                  </a:cubicBezTo>
                  <a:close/>
                </a:path>
              </a:pathLst>
            </a:custGeom>
            <a:solidFill>
              <a:srgbClr val="E3F0F9"/>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45" name="Free-form: Shape 1442">
              <a:extLst>
                <a:ext uri="{FF2B5EF4-FFF2-40B4-BE49-F238E27FC236}">
                  <a16:creationId xmlns:a16="http://schemas.microsoft.com/office/drawing/2014/main" id="{0281F8C5-230F-5152-A3F3-C79DD0D1F10D}"/>
                </a:ext>
              </a:extLst>
            </p:cNvPr>
            <p:cNvSpPr/>
            <p:nvPr/>
          </p:nvSpPr>
          <p:spPr>
            <a:xfrm>
              <a:off x="5756562" y="4597234"/>
              <a:ext cx="39826" cy="46794"/>
            </a:xfrm>
            <a:custGeom>
              <a:avLst/>
              <a:gdLst>
                <a:gd name="connsiteX0" fmla="*/ 24672 w 39826"/>
                <a:gd name="connsiteY0" fmla="*/ 46447 h 46794"/>
                <a:gd name="connsiteX1" fmla="*/ 39248 w 39826"/>
                <a:gd name="connsiteY1" fmla="*/ 19420 h 46794"/>
                <a:gd name="connsiteX2" fmla="*/ 15157 w 39826"/>
                <a:gd name="connsiteY2" fmla="*/ 348 h 46794"/>
                <a:gd name="connsiteX3" fmla="*/ 582 w 39826"/>
                <a:gd name="connsiteY3" fmla="*/ 27374 h 46794"/>
                <a:gd name="connsiteX4" fmla="*/ 24672 w 39826"/>
                <a:gd name="connsiteY4" fmla="*/ 46447 h 4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6" h="46794">
                  <a:moveTo>
                    <a:pt x="24672" y="46447"/>
                  </a:moveTo>
                  <a:cubicBezTo>
                    <a:pt x="35333" y="44240"/>
                    <a:pt x="41871" y="32142"/>
                    <a:pt x="39248" y="19420"/>
                  </a:cubicBezTo>
                  <a:cubicBezTo>
                    <a:pt x="36624" y="6677"/>
                    <a:pt x="25838" y="-1860"/>
                    <a:pt x="15157" y="348"/>
                  </a:cubicBezTo>
                  <a:cubicBezTo>
                    <a:pt x="4455" y="2533"/>
                    <a:pt x="-2042" y="14631"/>
                    <a:pt x="582" y="27374"/>
                  </a:cubicBezTo>
                  <a:cubicBezTo>
                    <a:pt x="3226" y="40117"/>
                    <a:pt x="13970" y="48654"/>
                    <a:pt x="24672" y="46447"/>
                  </a:cubicBezTo>
                  <a:close/>
                </a:path>
              </a:pathLst>
            </a:custGeom>
            <a:solidFill>
              <a:srgbClr val="E3F0F9"/>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46" name="Free-form: Shape 1443">
              <a:extLst>
                <a:ext uri="{FF2B5EF4-FFF2-40B4-BE49-F238E27FC236}">
                  <a16:creationId xmlns:a16="http://schemas.microsoft.com/office/drawing/2014/main" id="{F63CE09C-8E64-F9D5-B0AF-339AD0B83830}"/>
                </a:ext>
              </a:extLst>
            </p:cNvPr>
            <p:cNvSpPr/>
            <p:nvPr/>
          </p:nvSpPr>
          <p:spPr>
            <a:xfrm>
              <a:off x="5702526" y="4732260"/>
              <a:ext cx="68309" cy="87941"/>
            </a:xfrm>
            <a:custGeom>
              <a:avLst/>
              <a:gdLst>
                <a:gd name="connsiteX0" fmla="*/ 43103 w 68309"/>
                <a:gd name="connsiteY0" fmla="*/ 87407 h 87941"/>
                <a:gd name="connsiteX1" fmla="*/ 67110 w 68309"/>
                <a:gd name="connsiteY1" fmla="*/ 37185 h 87941"/>
                <a:gd name="connsiteX2" fmla="*/ 25196 w 68309"/>
                <a:gd name="connsiteY2" fmla="*/ 539 h 87941"/>
                <a:gd name="connsiteX3" fmla="*/ 1209 w 68309"/>
                <a:gd name="connsiteY3" fmla="*/ 50782 h 87941"/>
                <a:gd name="connsiteX4" fmla="*/ 43103 w 68309"/>
                <a:gd name="connsiteY4" fmla="*/ 87407 h 87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09" h="87941">
                  <a:moveTo>
                    <a:pt x="43103" y="87407"/>
                  </a:moveTo>
                  <a:cubicBezTo>
                    <a:pt x="61301" y="83660"/>
                    <a:pt x="72045" y="61172"/>
                    <a:pt x="67110" y="37185"/>
                  </a:cubicBezTo>
                  <a:cubicBezTo>
                    <a:pt x="62155" y="13177"/>
                    <a:pt x="43394" y="-3230"/>
                    <a:pt x="25196" y="539"/>
                  </a:cubicBezTo>
                  <a:cubicBezTo>
                    <a:pt x="6977" y="4286"/>
                    <a:pt x="-3746" y="26774"/>
                    <a:pt x="1209" y="50782"/>
                  </a:cubicBezTo>
                  <a:cubicBezTo>
                    <a:pt x="6144" y="74769"/>
                    <a:pt x="24905" y="91155"/>
                    <a:pt x="43103" y="87407"/>
                  </a:cubicBezTo>
                  <a:close/>
                </a:path>
              </a:pathLst>
            </a:custGeom>
            <a:solidFill>
              <a:srgbClr val="E3F0F9"/>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347" name="Graphic 4">
              <a:extLst>
                <a:ext uri="{FF2B5EF4-FFF2-40B4-BE49-F238E27FC236}">
                  <a16:creationId xmlns:a16="http://schemas.microsoft.com/office/drawing/2014/main" id="{FDA388CD-FD88-7381-2E19-DAE522DE31E0}"/>
                </a:ext>
              </a:extLst>
            </p:cNvPr>
            <p:cNvGrpSpPr/>
            <p:nvPr/>
          </p:nvGrpSpPr>
          <p:grpSpPr>
            <a:xfrm>
              <a:off x="7173110" y="5255948"/>
              <a:ext cx="909849" cy="371774"/>
              <a:chOff x="6984428" y="5255948"/>
              <a:chExt cx="909849" cy="371774"/>
            </a:xfrm>
          </p:grpSpPr>
          <p:sp>
            <p:nvSpPr>
              <p:cNvPr id="2408" name="Free-form: Shape 1505">
                <a:extLst>
                  <a:ext uri="{FF2B5EF4-FFF2-40B4-BE49-F238E27FC236}">
                    <a16:creationId xmlns:a16="http://schemas.microsoft.com/office/drawing/2014/main" id="{20F8F6FE-746D-1E24-5D7B-40C68179718B}"/>
                  </a:ext>
                </a:extLst>
              </p:cNvPr>
              <p:cNvSpPr/>
              <p:nvPr/>
            </p:nvSpPr>
            <p:spPr>
              <a:xfrm>
                <a:off x="6984428" y="5256176"/>
                <a:ext cx="909849" cy="371545"/>
              </a:xfrm>
              <a:custGeom>
                <a:avLst/>
                <a:gdLst>
                  <a:gd name="connsiteX0" fmla="*/ 909730 w 909849"/>
                  <a:gd name="connsiteY0" fmla="*/ 290778 h 371545"/>
                  <a:gd name="connsiteX1" fmla="*/ 650957 w 909849"/>
                  <a:gd name="connsiteY1" fmla="*/ 28152 h 371545"/>
                  <a:gd name="connsiteX2" fmla="*/ 660368 w 909849"/>
                  <a:gd name="connsiteY2" fmla="*/ 58260 h 371545"/>
                  <a:gd name="connsiteX3" fmla="*/ 661513 w 909849"/>
                  <a:gd name="connsiteY3" fmla="*/ 164681 h 371545"/>
                  <a:gd name="connsiteX4" fmla="*/ 598881 w 909849"/>
                  <a:gd name="connsiteY4" fmla="*/ 78623 h 371545"/>
                  <a:gd name="connsiteX5" fmla="*/ 579371 w 909849"/>
                  <a:gd name="connsiteY5" fmla="*/ 10911 h 371545"/>
                  <a:gd name="connsiteX6" fmla="*/ 468058 w 909849"/>
                  <a:gd name="connsiteY6" fmla="*/ 0 h 371545"/>
                  <a:gd name="connsiteX7" fmla="*/ 487130 w 909849"/>
                  <a:gd name="connsiteY7" fmla="*/ 58260 h 371545"/>
                  <a:gd name="connsiteX8" fmla="*/ 488275 w 909849"/>
                  <a:gd name="connsiteY8" fmla="*/ 164681 h 371545"/>
                  <a:gd name="connsiteX9" fmla="*/ 425643 w 909849"/>
                  <a:gd name="connsiteY9" fmla="*/ 78623 h 371545"/>
                  <a:gd name="connsiteX10" fmla="*/ 405425 w 909849"/>
                  <a:gd name="connsiteY10" fmla="*/ 1521 h 371545"/>
                  <a:gd name="connsiteX11" fmla="*/ 304772 w 909849"/>
                  <a:gd name="connsiteY11" fmla="*/ 16075 h 371545"/>
                  <a:gd name="connsiteX12" fmla="*/ 318015 w 909849"/>
                  <a:gd name="connsiteY12" fmla="*/ 58260 h 371545"/>
                  <a:gd name="connsiteX13" fmla="*/ 319161 w 909849"/>
                  <a:gd name="connsiteY13" fmla="*/ 164681 h 371545"/>
                  <a:gd name="connsiteX14" fmla="*/ 256528 w 909849"/>
                  <a:gd name="connsiteY14" fmla="*/ 78623 h 371545"/>
                  <a:gd name="connsiteX15" fmla="*/ 242015 w 909849"/>
                  <a:gd name="connsiteY15" fmla="*/ 33607 h 371545"/>
                  <a:gd name="connsiteX16" fmla="*/ 3 w 909849"/>
                  <a:gd name="connsiteY16" fmla="*/ 290778 h 371545"/>
                  <a:gd name="connsiteX17" fmla="*/ 461915 w 909849"/>
                  <a:gd name="connsiteY17" fmla="*/ 371546 h 371545"/>
                  <a:gd name="connsiteX18" fmla="*/ 909730 w 909849"/>
                  <a:gd name="connsiteY18" fmla="*/ 290778 h 37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49" h="371545">
                    <a:moveTo>
                      <a:pt x="909730" y="290778"/>
                    </a:moveTo>
                    <a:cubicBezTo>
                      <a:pt x="909730" y="174987"/>
                      <a:pt x="803997" y="75001"/>
                      <a:pt x="650957" y="28152"/>
                    </a:cubicBezTo>
                    <a:cubicBezTo>
                      <a:pt x="653871" y="37646"/>
                      <a:pt x="656891" y="47786"/>
                      <a:pt x="660368" y="58260"/>
                    </a:cubicBezTo>
                    <a:cubicBezTo>
                      <a:pt x="677984" y="111418"/>
                      <a:pt x="678483" y="159058"/>
                      <a:pt x="661513" y="164681"/>
                    </a:cubicBezTo>
                    <a:cubicBezTo>
                      <a:pt x="644522" y="170323"/>
                      <a:pt x="616476" y="131782"/>
                      <a:pt x="598881" y="78623"/>
                    </a:cubicBezTo>
                    <a:cubicBezTo>
                      <a:pt x="590261" y="52638"/>
                      <a:pt x="581849" y="29297"/>
                      <a:pt x="579371" y="10911"/>
                    </a:cubicBezTo>
                    <a:cubicBezTo>
                      <a:pt x="543849" y="4456"/>
                      <a:pt x="506557" y="688"/>
                      <a:pt x="468058" y="0"/>
                    </a:cubicBezTo>
                    <a:cubicBezTo>
                      <a:pt x="474533" y="15804"/>
                      <a:pt x="479884" y="36355"/>
                      <a:pt x="487130" y="58260"/>
                    </a:cubicBezTo>
                    <a:cubicBezTo>
                      <a:pt x="504746" y="111418"/>
                      <a:pt x="505266" y="159058"/>
                      <a:pt x="488275" y="164681"/>
                    </a:cubicBezTo>
                    <a:cubicBezTo>
                      <a:pt x="471305" y="170323"/>
                      <a:pt x="443259" y="131782"/>
                      <a:pt x="425643" y="78623"/>
                    </a:cubicBezTo>
                    <a:cubicBezTo>
                      <a:pt x="415482" y="47974"/>
                      <a:pt x="405612" y="21009"/>
                      <a:pt x="405425" y="1521"/>
                    </a:cubicBezTo>
                    <a:cubicBezTo>
                      <a:pt x="370528" y="3936"/>
                      <a:pt x="336859" y="8891"/>
                      <a:pt x="304772" y="16075"/>
                    </a:cubicBezTo>
                    <a:cubicBezTo>
                      <a:pt x="308937" y="28776"/>
                      <a:pt x="313018" y="43185"/>
                      <a:pt x="318015" y="58260"/>
                    </a:cubicBezTo>
                    <a:cubicBezTo>
                      <a:pt x="335630" y="111418"/>
                      <a:pt x="336130" y="159058"/>
                      <a:pt x="319161" y="164681"/>
                    </a:cubicBezTo>
                    <a:cubicBezTo>
                      <a:pt x="302170" y="170323"/>
                      <a:pt x="274143" y="131782"/>
                      <a:pt x="256528" y="78623"/>
                    </a:cubicBezTo>
                    <a:cubicBezTo>
                      <a:pt x="251156" y="62403"/>
                      <a:pt x="245847" y="47224"/>
                      <a:pt x="242015" y="33607"/>
                    </a:cubicBezTo>
                    <a:cubicBezTo>
                      <a:pt x="98095" y="82455"/>
                      <a:pt x="3" y="179277"/>
                      <a:pt x="3" y="290778"/>
                    </a:cubicBezTo>
                    <a:cubicBezTo>
                      <a:pt x="3" y="290778"/>
                      <a:pt x="-5619" y="371546"/>
                      <a:pt x="461915" y="371546"/>
                    </a:cubicBezTo>
                    <a:cubicBezTo>
                      <a:pt x="929449" y="371546"/>
                      <a:pt x="909730" y="290778"/>
                      <a:pt x="909730" y="290778"/>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09" name="Free-form: Shape 1506">
                <a:extLst>
                  <a:ext uri="{FF2B5EF4-FFF2-40B4-BE49-F238E27FC236}">
                    <a16:creationId xmlns:a16="http://schemas.microsoft.com/office/drawing/2014/main" id="{7ED53A1C-3694-4153-B059-280F9C084C60}"/>
                  </a:ext>
                </a:extLst>
              </p:cNvPr>
              <p:cNvSpPr/>
              <p:nvPr/>
            </p:nvSpPr>
            <p:spPr>
              <a:xfrm>
                <a:off x="7563799" y="5267087"/>
                <a:ext cx="94546" cy="154318"/>
              </a:xfrm>
              <a:custGeom>
                <a:avLst/>
                <a:gdLst>
                  <a:gd name="connsiteX0" fmla="*/ 82142 w 94546"/>
                  <a:gd name="connsiteY0" fmla="*/ 153770 h 154318"/>
                  <a:gd name="connsiteX1" fmla="*/ 80997 w 94546"/>
                  <a:gd name="connsiteY1" fmla="*/ 47349 h 154318"/>
                  <a:gd name="connsiteX2" fmla="*/ 71586 w 94546"/>
                  <a:gd name="connsiteY2" fmla="*/ 17241 h 154318"/>
                  <a:gd name="connsiteX3" fmla="*/ 0 w 94546"/>
                  <a:gd name="connsiteY3" fmla="*/ 0 h 154318"/>
                  <a:gd name="connsiteX4" fmla="*/ 19510 w 94546"/>
                  <a:gd name="connsiteY4" fmla="*/ 67712 h 154318"/>
                  <a:gd name="connsiteX5" fmla="*/ 82142 w 94546"/>
                  <a:gd name="connsiteY5" fmla="*/ 153770 h 15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46" h="154318">
                    <a:moveTo>
                      <a:pt x="82142" y="153770"/>
                    </a:moveTo>
                    <a:cubicBezTo>
                      <a:pt x="99112" y="148147"/>
                      <a:pt x="98613" y="100507"/>
                      <a:pt x="80997" y="47349"/>
                    </a:cubicBezTo>
                    <a:cubicBezTo>
                      <a:pt x="77520" y="36875"/>
                      <a:pt x="74501" y="26735"/>
                      <a:pt x="71586" y="17241"/>
                    </a:cubicBezTo>
                    <a:cubicBezTo>
                      <a:pt x="48723" y="10244"/>
                      <a:pt x="24778" y="4498"/>
                      <a:pt x="0" y="0"/>
                    </a:cubicBezTo>
                    <a:cubicBezTo>
                      <a:pt x="2478" y="18386"/>
                      <a:pt x="10890" y="41727"/>
                      <a:pt x="19510" y="67712"/>
                    </a:cubicBezTo>
                    <a:cubicBezTo>
                      <a:pt x="37105" y="120871"/>
                      <a:pt x="65152" y="159412"/>
                      <a:pt x="82142" y="153770"/>
                    </a:cubicBezTo>
                    <a:close/>
                  </a:path>
                </a:pathLst>
              </a:custGeom>
              <a:solidFill>
                <a:srgbClr val="AFD5EF"/>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10" name="Free-form: Shape 1507">
                <a:extLst>
                  <a:ext uri="{FF2B5EF4-FFF2-40B4-BE49-F238E27FC236}">
                    <a16:creationId xmlns:a16="http://schemas.microsoft.com/office/drawing/2014/main" id="{97EDD1CF-B3F1-4740-6EFC-17D1A22C7A3C}"/>
                  </a:ext>
                </a:extLst>
              </p:cNvPr>
              <p:cNvSpPr/>
              <p:nvPr/>
            </p:nvSpPr>
            <p:spPr>
              <a:xfrm>
                <a:off x="7389853" y="5255948"/>
                <a:ext cx="95262" cy="165457"/>
              </a:xfrm>
              <a:custGeom>
                <a:avLst/>
                <a:gdLst>
                  <a:gd name="connsiteX0" fmla="*/ 20218 w 95262"/>
                  <a:gd name="connsiteY0" fmla="*/ 78852 h 165457"/>
                  <a:gd name="connsiteX1" fmla="*/ 82850 w 95262"/>
                  <a:gd name="connsiteY1" fmla="*/ 164909 h 165457"/>
                  <a:gd name="connsiteX2" fmla="*/ 81705 w 95262"/>
                  <a:gd name="connsiteY2" fmla="*/ 58488 h 165457"/>
                  <a:gd name="connsiteX3" fmla="*/ 62633 w 95262"/>
                  <a:gd name="connsiteY3" fmla="*/ 229 h 165457"/>
                  <a:gd name="connsiteX4" fmla="*/ 49452 w 95262"/>
                  <a:gd name="connsiteY4" fmla="*/ 0 h 165457"/>
                  <a:gd name="connsiteX5" fmla="*/ 0 w 95262"/>
                  <a:gd name="connsiteY5" fmla="*/ 1749 h 165457"/>
                  <a:gd name="connsiteX6" fmla="*/ 20218 w 95262"/>
                  <a:gd name="connsiteY6" fmla="*/ 78852 h 16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62" h="165457">
                    <a:moveTo>
                      <a:pt x="20218" y="78852"/>
                    </a:moveTo>
                    <a:cubicBezTo>
                      <a:pt x="37834" y="132010"/>
                      <a:pt x="65880" y="170552"/>
                      <a:pt x="82850" y="164909"/>
                    </a:cubicBezTo>
                    <a:cubicBezTo>
                      <a:pt x="99841" y="159287"/>
                      <a:pt x="99321" y="111647"/>
                      <a:pt x="81705" y="58488"/>
                    </a:cubicBezTo>
                    <a:cubicBezTo>
                      <a:pt x="74459" y="36584"/>
                      <a:pt x="69108" y="16033"/>
                      <a:pt x="62633" y="229"/>
                    </a:cubicBezTo>
                    <a:cubicBezTo>
                      <a:pt x="58239" y="146"/>
                      <a:pt x="53866" y="0"/>
                      <a:pt x="49452" y="0"/>
                    </a:cubicBezTo>
                    <a:cubicBezTo>
                      <a:pt x="32732" y="0"/>
                      <a:pt x="16262" y="625"/>
                      <a:pt x="0" y="1749"/>
                    </a:cubicBezTo>
                    <a:cubicBezTo>
                      <a:pt x="187" y="21238"/>
                      <a:pt x="10057" y="48203"/>
                      <a:pt x="20218" y="78852"/>
                    </a:cubicBezTo>
                    <a:close/>
                  </a:path>
                </a:pathLst>
              </a:custGeom>
              <a:solidFill>
                <a:srgbClr val="AFD5EF"/>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11" name="Free-form: Shape 1508">
                <a:extLst>
                  <a:ext uri="{FF2B5EF4-FFF2-40B4-BE49-F238E27FC236}">
                    <a16:creationId xmlns:a16="http://schemas.microsoft.com/office/drawing/2014/main" id="{6AFF9520-BFBD-9A4E-9C60-B01EDDD7B2F7}"/>
                  </a:ext>
                </a:extLst>
              </p:cNvPr>
              <p:cNvSpPr/>
              <p:nvPr/>
            </p:nvSpPr>
            <p:spPr>
              <a:xfrm>
                <a:off x="7226443" y="5272251"/>
                <a:ext cx="89549" cy="149154"/>
              </a:xfrm>
              <a:custGeom>
                <a:avLst/>
                <a:gdLst>
                  <a:gd name="connsiteX0" fmla="*/ 77145 w 89549"/>
                  <a:gd name="connsiteY0" fmla="*/ 148606 h 149154"/>
                  <a:gd name="connsiteX1" fmla="*/ 76000 w 89549"/>
                  <a:gd name="connsiteY1" fmla="*/ 42185 h 149154"/>
                  <a:gd name="connsiteX2" fmla="*/ 62757 w 89549"/>
                  <a:gd name="connsiteY2" fmla="*/ 0 h 149154"/>
                  <a:gd name="connsiteX3" fmla="*/ 0 w 89549"/>
                  <a:gd name="connsiteY3" fmla="*/ 17532 h 149154"/>
                  <a:gd name="connsiteX4" fmla="*/ 14513 w 89549"/>
                  <a:gd name="connsiteY4" fmla="*/ 62549 h 149154"/>
                  <a:gd name="connsiteX5" fmla="*/ 77145 w 89549"/>
                  <a:gd name="connsiteY5" fmla="*/ 148606 h 14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49" h="149154">
                    <a:moveTo>
                      <a:pt x="77145" y="148606"/>
                    </a:moveTo>
                    <a:cubicBezTo>
                      <a:pt x="94115" y="142984"/>
                      <a:pt x="93615" y="95343"/>
                      <a:pt x="76000" y="42185"/>
                    </a:cubicBezTo>
                    <a:cubicBezTo>
                      <a:pt x="71003" y="27110"/>
                      <a:pt x="66922" y="12702"/>
                      <a:pt x="62757" y="0"/>
                    </a:cubicBezTo>
                    <a:cubicBezTo>
                      <a:pt x="41040" y="4852"/>
                      <a:pt x="20073" y="10724"/>
                      <a:pt x="0" y="17532"/>
                    </a:cubicBezTo>
                    <a:cubicBezTo>
                      <a:pt x="3832" y="31150"/>
                      <a:pt x="9141" y="46329"/>
                      <a:pt x="14513" y="62549"/>
                    </a:cubicBezTo>
                    <a:cubicBezTo>
                      <a:pt x="32128" y="115707"/>
                      <a:pt x="60154" y="154249"/>
                      <a:pt x="77145" y="148606"/>
                    </a:cubicBezTo>
                    <a:close/>
                  </a:path>
                </a:pathLst>
              </a:custGeom>
              <a:solidFill>
                <a:srgbClr val="AFD5EF"/>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nvGrpSpPr>
            <p:cNvPr id="2348" name="Graphic 4">
              <a:extLst>
                <a:ext uri="{FF2B5EF4-FFF2-40B4-BE49-F238E27FC236}">
                  <a16:creationId xmlns:a16="http://schemas.microsoft.com/office/drawing/2014/main" id="{8AFD3615-706C-9100-7BE3-C2B494F7C26D}"/>
                </a:ext>
              </a:extLst>
            </p:cNvPr>
            <p:cNvGrpSpPr/>
            <p:nvPr/>
          </p:nvGrpSpPr>
          <p:grpSpPr>
            <a:xfrm>
              <a:off x="5534032" y="5195426"/>
              <a:ext cx="265095" cy="305950"/>
              <a:chOff x="5345350" y="5195426"/>
              <a:chExt cx="265095" cy="305950"/>
            </a:xfrm>
            <a:solidFill>
              <a:srgbClr val="5F8DB5"/>
            </a:solidFill>
          </p:grpSpPr>
          <p:sp>
            <p:nvSpPr>
              <p:cNvPr id="2401" name="Free-form: Shape 1498">
                <a:extLst>
                  <a:ext uri="{FF2B5EF4-FFF2-40B4-BE49-F238E27FC236}">
                    <a16:creationId xmlns:a16="http://schemas.microsoft.com/office/drawing/2014/main" id="{799025CD-5D67-E3F5-63BF-0C1B532BC21F}"/>
                  </a:ext>
                </a:extLst>
              </p:cNvPr>
              <p:cNvSpPr/>
              <p:nvPr/>
            </p:nvSpPr>
            <p:spPr>
              <a:xfrm>
                <a:off x="5393295" y="5195426"/>
                <a:ext cx="80010" cy="86361"/>
              </a:xfrm>
              <a:custGeom>
                <a:avLst/>
                <a:gdLst>
                  <a:gd name="connsiteX0" fmla="*/ 67101 w 80010"/>
                  <a:gd name="connsiteY0" fmla="*/ 86362 h 86361"/>
                  <a:gd name="connsiteX1" fmla="*/ 159 w 80010"/>
                  <a:gd name="connsiteY1" fmla="*/ 9363 h 86361"/>
                  <a:gd name="connsiteX2" fmla="*/ 10174 w 80010"/>
                  <a:gd name="connsiteY2" fmla="*/ 14 h 86361"/>
                  <a:gd name="connsiteX3" fmla="*/ 68371 w 80010"/>
                  <a:gd name="connsiteY3" fmla="*/ 51714 h 86361"/>
                  <a:gd name="connsiteX4" fmla="*/ 80010 w 80010"/>
                  <a:gd name="connsiteY4" fmla="*/ 81198 h 86361"/>
                  <a:gd name="connsiteX5" fmla="*/ 67101 w 80010"/>
                  <a:gd name="connsiteY5" fmla="*/ 86362 h 8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 h="86361">
                    <a:moveTo>
                      <a:pt x="67101" y="86362"/>
                    </a:moveTo>
                    <a:cubicBezTo>
                      <a:pt x="67101" y="86362"/>
                      <a:pt x="43406" y="8113"/>
                      <a:pt x="159" y="9363"/>
                    </a:cubicBezTo>
                    <a:cubicBezTo>
                      <a:pt x="159" y="9363"/>
                      <a:pt x="-2070" y="638"/>
                      <a:pt x="10174" y="14"/>
                    </a:cubicBezTo>
                    <a:cubicBezTo>
                      <a:pt x="20210" y="-486"/>
                      <a:pt x="48340" y="12694"/>
                      <a:pt x="68371" y="51714"/>
                    </a:cubicBezTo>
                    <a:cubicBezTo>
                      <a:pt x="72744" y="60272"/>
                      <a:pt x="76700" y="70038"/>
                      <a:pt x="80010" y="81198"/>
                    </a:cubicBezTo>
                    <a:cubicBezTo>
                      <a:pt x="69974" y="84175"/>
                      <a:pt x="67101" y="86362"/>
                      <a:pt x="67101" y="86362"/>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402" name="Graphic 4">
                <a:extLst>
                  <a:ext uri="{FF2B5EF4-FFF2-40B4-BE49-F238E27FC236}">
                    <a16:creationId xmlns:a16="http://schemas.microsoft.com/office/drawing/2014/main" id="{B839C0CD-8BF7-8B46-73CF-8F03D73509A3}"/>
                  </a:ext>
                </a:extLst>
              </p:cNvPr>
              <p:cNvGrpSpPr/>
              <p:nvPr/>
            </p:nvGrpSpPr>
            <p:grpSpPr>
              <a:xfrm>
                <a:off x="5345350" y="5219435"/>
                <a:ext cx="265095" cy="281940"/>
                <a:chOff x="5345350" y="5219435"/>
                <a:chExt cx="265095" cy="281940"/>
              </a:xfrm>
              <a:solidFill>
                <a:srgbClr val="5F8DB5"/>
              </a:solidFill>
            </p:grpSpPr>
            <p:sp>
              <p:nvSpPr>
                <p:cNvPr id="2403" name="Free-form: Shape 1500">
                  <a:extLst>
                    <a:ext uri="{FF2B5EF4-FFF2-40B4-BE49-F238E27FC236}">
                      <a16:creationId xmlns:a16="http://schemas.microsoft.com/office/drawing/2014/main" id="{8651EEA4-FA22-3DAE-4D0D-0235C3C7C0D5}"/>
                    </a:ext>
                  </a:extLst>
                </p:cNvPr>
                <p:cNvSpPr/>
                <p:nvPr/>
              </p:nvSpPr>
              <p:spPr>
                <a:xfrm>
                  <a:off x="5516863" y="5219435"/>
                  <a:ext cx="93582" cy="93565"/>
                </a:xfrm>
                <a:custGeom>
                  <a:avLst/>
                  <a:gdLst>
                    <a:gd name="connsiteX0" fmla="*/ 4271 w 93582"/>
                    <a:gd name="connsiteY0" fmla="*/ 66350 h 93565"/>
                    <a:gd name="connsiteX1" fmla="*/ 27258 w 93582"/>
                    <a:gd name="connsiteY1" fmla="*/ 4280 h 93565"/>
                    <a:gd name="connsiteX2" fmla="*/ 89286 w 93582"/>
                    <a:gd name="connsiteY2" fmla="*/ 27247 h 93565"/>
                    <a:gd name="connsiteX3" fmla="*/ 66340 w 93582"/>
                    <a:gd name="connsiteY3" fmla="*/ 89275 h 93565"/>
                    <a:gd name="connsiteX4" fmla="*/ 4271 w 93582"/>
                    <a:gd name="connsiteY4" fmla="*/ 66350 h 9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82" h="93565">
                      <a:moveTo>
                        <a:pt x="4271" y="66350"/>
                      </a:moveTo>
                      <a:cubicBezTo>
                        <a:pt x="-6494" y="42884"/>
                        <a:pt x="3792" y="15066"/>
                        <a:pt x="27258" y="4280"/>
                      </a:cubicBezTo>
                      <a:cubicBezTo>
                        <a:pt x="50704" y="-6506"/>
                        <a:pt x="78501" y="3801"/>
                        <a:pt x="89286" y="27247"/>
                      </a:cubicBezTo>
                      <a:cubicBezTo>
                        <a:pt x="100093" y="50734"/>
                        <a:pt x="89807" y="78489"/>
                        <a:pt x="66340" y="89275"/>
                      </a:cubicBezTo>
                      <a:cubicBezTo>
                        <a:pt x="42875" y="100061"/>
                        <a:pt x="15078" y="89816"/>
                        <a:pt x="4271" y="66350"/>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04" name="Free-form: Shape 1501">
                  <a:extLst>
                    <a:ext uri="{FF2B5EF4-FFF2-40B4-BE49-F238E27FC236}">
                      <a16:creationId xmlns:a16="http://schemas.microsoft.com/office/drawing/2014/main" id="{25E53A0D-1341-AF6C-8B32-0C78A3EA7BEE}"/>
                    </a:ext>
                  </a:extLst>
                </p:cNvPr>
                <p:cNvSpPr/>
                <p:nvPr/>
              </p:nvSpPr>
              <p:spPr>
                <a:xfrm>
                  <a:off x="5430373" y="5259226"/>
                  <a:ext cx="93548" cy="93565"/>
                </a:xfrm>
                <a:custGeom>
                  <a:avLst/>
                  <a:gdLst>
                    <a:gd name="connsiteX0" fmla="*/ 27212 w 93548"/>
                    <a:gd name="connsiteY0" fmla="*/ 4280 h 93565"/>
                    <a:gd name="connsiteX1" fmla="*/ 89262 w 93548"/>
                    <a:gd name="connsiteY1" fmla="*/ 27247 h 93565"/>
                    <a:gd name="connsiteX2" fmla="*/ 66315 w 93548"/>
                    <a:gd name="connsiteY2" fmla="*/ 89275 h 93565"/>
                    <a:gd name="connsiteX3" fmla="*/ 4288 w 93548"/>
                    <a:gd name="connsiteY3" fmla="*/ 66329 h 93565"/>
                    <a:gd name="connsiteX4" fmla="*/ 27212 w 93548"/>
                    <a:gd name="connsiteY4" fmla="*/ 4280 h 9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48" h="93565">
                      <a:moveTo>
                        <a:pt x="27212" y="4280"/>
                      </a:moveTo>
                      <a:cubicBezTo>
                        <a:pt x="50679" y="-6506"/>
                        <a:pt x="78455" y="3801"/>
                        <a:pt x="89262" y="27247"/>
                      </a:cubicBezTo>
                      <a:cubicBezTo>
                        <a:pt x="100047" y="50733"/>
                        <a:pt x="89782" y="78489"/>
                        <a:pt x="66315" y="89275"/>
                      </a:cubicBezTo>
                      <a:cubicBezTo>
                        <a:pt x="42850" y="100061"/>
                        <a:pt x="15094" y="89816"/>
                        <a:pt x="4288" y="66329"/>
                      </a:cubicBezTo>
                      <a:cubicBezTo>
                        <a:pt x="-6498" y="42884"/>
                        <a:pt x="3767" y="15086"/>
                        <a:pt x="27212" y="4280"/>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05" name="Free-form: Shape 1502">
                  <a:extLst>
                    <a:ext uri="{FF2B5EF4-FFF2-40B4-BE49-F238E27FC236}">
                      <a16:creationId xmlns:a16="http://schemas.microsoft.com/office/drawing/2014/main" id="{B0152903-7313-1935-2373-C3CADE9204A3}"/>
                    </a:ext>
                  </a:extLst>
                </p:cNvPr>
                <p:cNvSpPr/>
                <p:nvPr/>
              </p:nvSpPr>
              <p:spPr>
                <a:xfrm>
                  <a:off x="5345350" y="5298326"/>
                  <a:ext cx="168493" cy="148503"/>
                </a:xfrm>
                <a:custGeom>
                  <a:avLst/>
                  <a:gdLst>
                    <a:gd name="connsiteX0" fmla="*/ 4274 w 168493"/>
                    <a:gd name="connsiteY0" fmla="*/ 66333 h 148503"/>
                    <a:gd name="connsiteX1" fmla="*/ 27261 w 168493"/>
                    <a:gd name="connsiteY1" fmla="*/ 4284 h 148503"/>
                    <a:gd name="connsiteX2" fmla="*/ 89311 w 168493"/>
                    <a:gd name="connsiteY2" fmla="*/ 27229 h 148503"/>
                    <a:gd name="connsiteX3" fmla="*/ 87270 w 168493"/>
                    <a:gd name="connsiteY3" fmla="*/ 70039 h 148503"/>
                    <a:gd name="connsiteX4" fmla="*/ 102178 w 168493"/>
                    <a:gd name="connsiteY4" fmla="*/ 59233 h 148503"/>
                    <a:gd name="connsiteX5" fmla="*/ 164207 w 168493"/>
                    <a:gd name="connsiteY5" fmla="*/ 82178 h 148503"/>
                    <a:gd name="connsiteX6" fmla="*/ 141261 w 168493"/>
                    <a:gd name="connsiteY6" fmla="*/ 144207 h 148503"/>
                    <a:gd name="connsiteX7" fmla="*/ 79191 w 168493"/>
                    <a:gd name="connsiteY7" fmla="*/ 121282 h 148503"/>
                    <a:gd name="connsiteX8" fmla="*/ 81211 w 168493"/>
                    <a:gd name="connsiteY8" fmla="*/ 78452 h 148503"/>
                    <a:gd name="connsiteX9" fmla="*/ 66344 w 168493"/>
                    <a:gd name="connsiteY9" fmla="*/ 89279 h 148503"/>
                    <a:gd name="connsiteX10" fmla="*/ 4274 w 168493"/>
                    <a:gd name="connsiteY10" fmla="*/ 66333 h 14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93" h="148503">
                      <a:moveTo>
                        <a:pt x="4274" y="66333"/>
                      </a:moveTo>
                      <a:cubicBezTo>
                        <a:pt x="-6491" y="42888"/>
                        <a:pt x="3774" y="15091"/>
                        <a:pt x="27261" y="4284"/>
                      </a:cubicBezTo>
                      <a:cubicBezTo>
                        <a:pt x="50727" y="-6502"/>
                        <a:pt x="78525" y="3784"/>
                        <a:pt x="89311" y="27229"/>
                      </a:cubicBezTo>
                      <a:cubicBezTo>
                        <a:pt x="95869" y="41534"/>
                        <a:pt x="94557" y="57359"/>
                        <a:pt x="87270" y="70039"/>
                      </a:cubicBezTo>
                      <a:cubicBezTo>
                        <a:pt x="91351" y="65646"/>
                        <a:pt x="96307" y="61919"/>
                        <a:pt x="102178" y="59233"/>
                      </a:cubicBezTo>
                      <a:cubicBezTo>
                        <a:pt x="125624" y="48447"/>
                        <a:pt x="153400" y="58691"/>
                        <a:pt x="164207" y="82178"/>
                      </a:cubicBezTo>
                      <a:cubicBezTo>
                        <a:pt x="174992" y="105624"/>
                        <a:pt x="164727" y="133421"/>
                        <a:pt x="141261" y="144207"/>
                      </a:cubicBezTo>
                      <a:cubicBezTo>
                        <a:pt x="117753" y="155014"/>
                        <a:pt x="89998" y="144727"/>
                        <a:pt x="79191" y="121282"/>
                      </a:cubicBezTo>
                      <a:cubicBezTo>
                        <a:pt x="72612" y="106956"/>
                        <a:pt x="73944" y="91132"/>
                        <a:pt x="81211" y="78452"/>
                      </a:cubicBezTo>
                      <a:cubicBezTo>
                        <a:pt x="77129" y="82907"/>
                        <a:pt x="72132" y="86593"/>
                        <a:pt x="66344" y="89279"/>
                      </a:cubicBezTo>
                      <a:cubicBezTo>
                        <a:pt x="42857" y="100064"/>
                        <a:pt x="15101" y="89820"/>
                        <a:pt x="4274" y="66333"/>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06" name="Free-form: Shape 1503">
                  <a:extLst>
                    <a:ext uri="{FF2B5EF4-FFF2-40B4-BE49-F238E27FC236}">
                      <a16:creationId xmlns:a16="http://schemas.microsoft.com/office/drawing/2014/main" id="{528FE169-9FC1-3B70-ACE8-2FDB3036A222}"/>
                    </a:ext>
                  </a:extLst>
                </p:cNvPr>
                <p:cNvSpPr/>
                <p:nvPr/>
              </p:nvSpPr>
              <p:spPr>
                <a:xfrm>
                  <a:off x="5506793" y="5313477"/>
                  <a:ext cx="93548" cy="93551"/>
                </a:xfrm>
                <a:custGeom>
                  <a:avLst/>
                  <a:gdLst>
                    <a:gd name="connsiteX0" fmla="*/ 4284 w 93548"/>
                    <a:gd name="connsiteY0" fmla="*/ 66319 h 93551"/>
                    <a:gd name="connsiteX1" fmla="*/ 27229 w 93548"/>
                    <a:gd name="connsiteY1" fmla="*/ 4290 h 93551"/>
                    <a:gd name="connsiteX2" fmla="*/ 89258 w 93548"/>
                    <a:gd name="connsiteY2" fmla="*/ 27237 h 93551"/>
                    <a:gd name="connsiteX3" fmla="*/ 66312 w 93548"/>
                    <a:gd name="connsiteY3" fmla="*/ 89264 h 93551"/>
                    <a:gd name="connsiteX4" fmla="*/ 4284 w 93548"/>
                    <a:gd name="connsiteY4" fmla="*/ 66319 h 9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48" h="93551">
                      <a:moveTo>
                        <a:pt x="4284" y="66319"/>
                      </a:moveTo>
                      <a:cubicBezTo>
                        <a:pt x="-6502" y="42853"/>
                        <a:pt x="3784" y="15097"/>
                        <a:pt x="27229" y="4290"/>
                      </a:cubicBezTo>
                      <a:cubicBezTo>
                        <a:pt x="50717" y="-6495"/>
                        <a:pt x="78451" y="3749"/>
                        <a:pt x="89258" y="27237"/>
                      </a:cubicBezTo>
                      <a:cubicBezTo>
                        <a:pt x="100043" y="50702"/>
                        <a:pt x="89799" y="78458"/>
                        <a:pt x="66312" y="89264"/>
                      </a:cubicBezTo>
                      <a:cubicBezTo>
                        <a:pt x="42846" y="100050"/>
                        <a:pt x="15070" y="89785"/>
                        <a:pt x="4284" y="66319"/>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07" name="Free-form: Shape 1504">
                  <a:extLst>
                    <a:ext uri="{FF2B5EF4-FFF2-40B4-BE49-F238E27FC236}">
                      <a16:creationId xmlns:a16="http://schemas.microsoft.com/office/drawing/2014/main" id="{E969FC75-66D7-52BA-0047-2DB4CF7A8840}"/>
                    </a:ext>
                  </a:extLst>
                </p:cNvPr>
                <p:cNvSpPr/>
                <p:nvPr/>
              </p:nvSpPr>
              <p:spPr>
                <a:xfrm>
                  <a:off x="5496857" y="5407822"/>
                  <a:ext cx="93533" cy="93554"/>
                </a:xfrm>
                <a:custGeom>
                  <a:avLst/>
                  <a:gdLst>
                    <a:gd name="connsiteX0" fmla="*/ 27233 w 93533"/>
                    <a:gd name="connsiteY0" fmla="*/ 4290 h 93554"/>
                    <a:gd name="connsiteX1" fmla="*/ 89240 w 93533"/>
                    <a:gd name="connsiteY1" fmla="*/ 27257 h 93554"/>
                    <a:gd name="connsiteX2" fmla="*/ 66316 w 93533"/>
                    <a:gd name="connsiteY2" fmla="*/ 89264 h 93554"/>
                    <a:gd name="connsiteX3" fmla="*/ 4287 w 93533"/>
                    <a:gd name="connsiteY3" fmla="*/ 66318 h 93554"/>
                    <a:gd name="connsiteX4" fmla="*/ 27233 w 93533"/>
                    <a:gd name="connsiteY4" fmla="*/ 4290 h 9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33" h="93554">
                      <a:moveTo>
                        <a:pt x="27233" y="4290"/>
                      </a:moveTo>
                      <a:cubicBezTo>
                        <a:pt x="50657" y="-6496"/>
                        <a:pt x="78434" y="3749"/>
                        <a:pt x="89240" y="27257"/>
                      </a:cubicBezTo>
                      <a:cubicBezTo>
                        <a:pt x="100047" y="50723"/>
                        <a:pt x="89740" y="78478"/>
                        <a:pt x="66316" y="89264"/>
                      </a:cubicBezTo>
                      <a:cubicBezTo>
                        <a:pt x="42849" y="100050"/>
                        <a:pt x="15093" y="89805"/>
                        <a:pt x="4287" y="66318"/>
                      </a:cubicBezTo>
                      <a:cubicBezTo>
                        <a:pt x="-6499" y="42832"/>
                        <a:pt x="3767" y="15076"/>
                        <a:pt x="27233" y="4290"/>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grpSp>
          <p:nvGrpSpPr>
            <p:cNvPr id="2349" name="Graphic 4">
              <a:extLst>
                <a:ext uri="{FF2B5EF4-FFF2-40B4-BE49-F238E27FC236}">
                  <a16:creationId xmlns:a16="http://schemas.microsoft.com/office/drawing/2014/main" id="{C6B2ED6C-941D-9565-9602-F89BDFB4D5A9}"/>
                </a:ext>
              </a:extLst>
            </p:cNvPr>
            <p:cNvGrpSpPr/>
            <p:nvPr/>
          </p:nvGrpSpPr>
          <p:grpSpPr>
            <a:xfrm>
              <a:off x="5689462" y="5275015"/>
              <a:ext cx="269063" cy="331059"/>
              <a:chOff x="5500780" y="5275015"/>
              <a:chExt cx="269063" cy="331059"/>
            </a:xfrm>
            <a:solidFill>
              <a:srgbClr val="D3E8F6"/>
            </a:solidFill>
          </p:grpSpPr>
          <p:sp>
            <p:nvSpPr>
              <p:cNvPr id="2394" name="Free-form: Shape 1491">
                <a:extLst>
                  <a:ext uri="{FF2B5EF4-FFF2-40B4-BE49-F238E27FC236}">
                    <a16:creationId xmlns:a16="http://schemas.microsoft.com/office/drawing/2014/main" id="{3FED4113-8D77-8228-2FAA-25FFD335C2D6}"/>
                  </a:ext>
                </a:extLst>
              </p:cNvPr>
              <p:cNvSpPr/>
              <p:nvPr/>
            </p:nvSpPr>
            <p:spPr>
              <a:xfrm>
                <a:off x="5640505" y="5275015"/>
                <a:ext cx="33321" cy="110527"/>
              </a:xfrm>
              <a:custGeom>
                <a:avLst/>
                <a:gdLst>
                  <a:gd name="connsiteX0" fmla="*/ 0 w 33321"/>
                  <a:gd name="connsiteY0" fmla="*/ 104760 h 110527"/>
                  <a:gd name="connsiteX1" fmla="*/ 9495 w 33321"/>
                  <a:gd name="connsiteY1" fmla="*/ 3149 h 110527"/>
                  <a:gd name="connsiteX2" fmla="*/ 23175 w 33321"/>
                  <a:gd name="connsiteY2" fmla="*/ 3961 h 110527"/>
                  <a:gd name="connsiteX3" fmla="*/ 25944 w 33321"/>
                  <a:gd name="connsiteY3" fmla="*/ 81752 h 110527"/>
                  <a:gd name="connsiteX4" fmla="*/ 12660 w 33321"/>
                  <a:gd name="connsiteY4" fmla="*/ 110528 h 110527"/>
                  <a:gd name="connsiteX5" fmla="*/ 0 w 33321"/>
                  <a:gd name="connsiteY5" fmla="*/ 104760 h 11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21" h="110527">
                    <a:moveTo>
                      <a:pt x="0" y="104760"/>
                    </a:moveTo>
                    <a:cubicBezTo>
                      <a:pt x="0" y="104760"/>
                      <a:pt x="40249" y="33591"/>
                      <a:pt x="9495" y="3149"/>
                    </a:cubicBezTo>
                    <a:cubicBezTo>
                      <a:pt x="9495" y="3149"/>
                      <a:pt x="14263" y="-4450"/>
                      <a:pt x="23175" y="3961"/>
                    </a:cubicBezTo>
                    <a:cubicBezTo>
                      <a:pt x="30463" y="10874"/>
                      <a:pt x="40353" y="40316"/>
                      <a:pt x="25944" y="81752"/>
                    </a:cubicBezTo>
                    <a:cubicBezTo>
                      <a:pt x="22779" y="90830"/>
                      <a:pt x="18448" y="100430"/>
                      <a:pt x="12660" y="110528"/>
                    </a:cubicBezTo>
                    <a:cubicBezTo>
                      <a:pt x="3560" y="105322"/>
                      <a:pt x="0" y="104760"/>
                      <a:pt x="0" y="104760"/>
                    </a:cubicBezTo>
                    <a:close/>
                  </a:path>
                </a:pathLst>
              </a:custGeom>
              <a:solidFill>
                <a:srgbClr val="D3E8F6"/>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395" name="Graphic 4">
                <a:extLst>
                  <a:ext uri="{FF2B5EF4-FFF2-40B4-BE49-F238E27FC236}">
                    <a16:creationId xmlns:a16="http://schemas.microsoft.com/office/drawing/2014/main" id="{D47FF4BA-789D-DB29-BD58-217C8E33921C}"/>
                  </a:ext>
                </a:extLst>
              </p:cNvPr>
              <p:cNvGrpSpPr/>
              <p:nvPr/>
            </p:nvGrpSpPr>
            <p:grpSpPr>
              <a:xfrm>
                <a:off x="5500780" y="5327335"/>
                <a:ext cx="269063" cy="278739"/>
                <a:chOff x="5500780" y="5327335"/>
                <a:chExt cx="269063" cy="278739"/>
              </a:xfrm>
              <a:solidFill>
                <a:srgbClr val="D3E8F6"/>
              </a:solidFill>
            </p:grpSpPr>
            <p:sp>
              <p:nvSpPr>
                <p:cNvPr id="2396" name="Free-form: Shape 1493">
                  <a:extLst>
                    <a:ext uri="{FF2B5EF4-FFF2-40B4-BE49-F238E27FC236}">
                      <a16:creationId xmlns:a16="http://schemas.microsoft.com/office/drawing/2014/main" id="{CA30B69D-D28E-A564-B294-4E16BF56F463}"/>
                    </a:ext>
                  </a:extLst>
                </p:cNvPr>
                <p:cNvSpPr/>
                <p:nvPr/>
              </p:nvSpPr>
              <p:spPr>
                <a:xfrm>
                  <a:off x="5676261" y="5396931"/>
                  <a:ext cx="93582" cy="93580"/>
                </a:xfrm>
                <a:custGeom>
                  <a:avLst/>
                  <a:gdLst>
                    <a:gd name="connsiteX0" fmla="*/ 3306 w 93582"/>
                    <a:gd name="connsiteY0" fmla="*/ 29548 h 93580"/>
                    <a:gd name="connsiteX1" fmla="*/ 64064 w 93582"/>
                    <a:gd name="connsiteY1" fmla="*/ 3312 h 93580"/>
                    <a:gd name="connsiteX2" fmla="*/ 90279 w 93582"/>
                    <a:gd name="connsiteY2" fmla="*/ 64029 h 93580"/>
                    <a:gd name="connsiteX3" fmla="*/ 29583 w 93582"/>
                    <a:gd name="connsiteY3" fmla="*/ 90264 h 93580"/>
                    <a:gd name="connsiteX4" fmla="*/ 3306 w 93582"/>
                    <a:gd name="connsiteY4" fmla="*/ 29548 h 9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82" h="93580">
                      <a:moveTo>
                        <a:pt x="3306" y="29548"/>
                      </a:moveTo>
                      <a:cubicBezTo>
                        <a:pt x="12842" y="5540"/>
                        <a:pt x="40077" y="-6225"/>
                        <a:pt x="64064" y="3312"/>
                      </a:cubicBezTo>
                      <a:cubicBezTo>
                        <a:pt x="88051" y="12806"/>
                        <a:pt x="99795" y="40042"/>
                        <a:pt x="90279" y="64029"/>
                      </a:cubicBezTo>
                      <a:cubicBezTo>
                        <a:pt x="80763" y="88078"/>
                        <a:pt x="53570" y="99800"/>
                        <a:pt x="29583" y="90264"/>
                      </a:cubicBezTo>
                      <a:cubicBezTo>
                        <a:pt x="5575" y="80748"/>
                        <a:pt x="-6231" y="53555"/>
                        <a:pt x="3306" y="29548"/>
                      </a:cubicBezTo>
                      <a:close/>
                    </a:path>
                  </a:pathLst>
                </a:custGeom>
                <a:solidFill>
                  <a:srgbClr val="D3E8F6"/>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97" name="Free-form: Shape 1494">
                  <a:extLst>
                    <a:ext uri="{FF2B5EF4-FFF2-40B4-BE49-F238E27FC236}">
                      <a16:creationId xmlns:a16="http://schemas.microsoft.com/office/drawing/2014/main" id="{CD3CCB9D-4609-993C-08FD-CB4816158E41}"/>
                    </a:ext>
                  </a:extLst>
                </p:cNvPr>
                <p:cNvSpPr/>
                <p:nvPr/>
              </p:nvSpPr>
              <p:spPr>
                <a:xfrm>
                  <a:off x="5587783" y="5361828"/>
                  <a:ext cx="93546" cy="93567"/>
                </a:xfrm>
                <a:custGeom>
                  <a:avLst/>
                  <a:gdLst>
                    <a:gd name="connsiteX0" fmla="*/ 64007 w 93546"/>
                    <a:gd name="connsiteY0" fmla="*/ 3289 h 93567"/>
                    <a:gd name="connsiteX1" fmla="*/ 90243 w 93546"/>
                    <a:gd name="connsiteY1" fmla="*/ 64026 h 93567"/>
                    <a:gd name="connsiteX2" fmla="*/ 29526 w 93546"/>
                    <a:gd name="connsiteY2" fmla="*/ 90262 h 93567"/>
                    <a:gd name="connsiteX3" fmla="*/ 3312 w 93546"/>
                    <a:gd name="connsiteY3" fmla="*/ 29545 h 93567"/>
                    <a:gd name="connsiteX4" fmla="*/ 64007 w 93546"/>
                    <a:gd name="connsiteY4" fmla="*/ 3289 h 93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46" h="93567">
                      <a:moveTo>
                        <a:pt x="64007" y="3289"/>
                      </a:moveTo>
                      <a:cubicBezTo>
                        <a:pt x="88015" y="12825"/>
                        <a:pt x="99759" y="40019"/>
                        <a:pt x="90243" y="64026"/>
                      </a:cubicBezTo>
                      <a:cubicBezTo>
                        <a:pt x="80707" y="88055"/>
                        <a:pt x="53534" y="99778"/>
                        <a:pt x="29526" y="90262"/>
                      </a:cubicBezTo>
                      <a:cubicBezTo>
                        <a:pt x="5540" y="80726"/>
                        <a:pt x="-6224" y="53574"/>
                        <a:pt x="3312" y="29545"/>
                      </a:cubicBezTo>
                      <a:cubicBezTo>
                        <a:pt x="12807" y="5558"/>
                        <a:pt x="40020" y="-6206"/>
                        <a:pt x="64007" y="3289"/>
                      </a:cubicBezTo>
                      <a:close/>
                    </a:path>
                  </a:pathLst>
                </a:custGeom>
                <a:solidFill>
                  <a:srgbClr val="D3E8F6"/>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98" name="Free-form: Shape 1495">
                  <a:extLst>
                    <a:ext uri="{FF2B5EF4-FFF2-40B4-BE49-F238E27FC236}">
                      <a16:creationId xmlns:a16="http://schemas.microsoft.com/office/drawing/2014/main" id="{B73B9789-27DF-86B5-6821-0268F0B4329C}"/>
                    </a:ext>
                  </a:extLst>
                </p:cNvPr>
                <p:cNvSpPr/>
                <p:nvPr/>
              </p:nvSpPr>
              <p:spPr>
                <a:xfrm>
                  <a:off x="5500780" y="5327335"/>
                  <a:ext cx="105587" cy="185683"/>
                </a:xfrm>
                <a:custGeom>
                  <a:avLst/>
                  <a:gdLst>
                    <a:gd name="connsiteX0" fmla="*/ 3300 w 105587"/>
                    <a:gd name="connsiteY0" fmla="*/ 29536 h 185683"/>
                    <a:gd name="connsiteX1" fmla="*/ 64058 w 105587"/>
                    <a:gd name="connsiteY1" fmla="*/ 3300 h 185683"/>
                    <a:gd name="connsiteX2" fmla="*/ 90315 w 105587"/>
                    <a:gd name="connsiteY2" fmla="*/ 64038 h 185683"/>
                    <a:gd name="connsiteX3" fmla="*/ 57916 w 105587"/>
                    <a:gd name="connsiteY3" fmla="*/ 92126 h 185683"/>
                    <a:gd name="connsiteX4" fmla="*/ 76051 w 105587"/>
                    <a:gd name="connsiteY4" fmla="*/ 95458 h 185683"/>
                    <a:gd name="connsiteX5" fmla="*/ 102287 w 105587"/>
                    <a:gd name="connsiteY5" fmla="*/ 156154 h 185683"/>
                    <a:gd name="connsiteX6" fmla="*/ 41571 w 105587"/>
                    <a:gd name="connsiteY6" fmla="*/ 182369 h 185683"/>
                    <a:gd name="connsiteX7" fmla="*/ 15293 w 105587"/>
                    <a:gd name="connsiteY7" fmla="*/ 121652 h 185683"/>
                    <a:gd name="connsiteX8" fmla="*/ 47651 w 105587"/>
                    <a:gd name="connsiteY8" fmla="*/ 93542 h 185683"/>
                    <a:gd name="connsiteX9" fmla="*/ 29577 w 105587"/>
                    <a:gd name="connsiteY9" fmla="*/ 90252 h 185683"/>
                    <a:gd name="connsiteX10" fmla="*/ 3300 w 105587"/>
                    <a:gd name="connsiteY10" fmla="*/ 29536 h 18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587" h="185683">
                      <a:moveTo>
                        <a:pt x="3300" y="29536"/>
                      </a:moveTo>
                      <a:cubicBezTo>
                        <a:pt x="12816" y="5549"/>
                        <a:pt x="40030" y="-6215"/>
                        <a:pt x="64058" y="3300"/>
                      </a:cubicBezTo>
                      <a:cubicBezTo>
                        <a:pt x="88066" y="12837"/>
                        <a:pt x="99809" y="40051"/>
                        <a:pt x="90315" y="64038"/>
                      </a:cubicBezTo>
                      <a:cubicBezTo>
                        <a:pt x="84484" y="78655"/>
                        <a:pt x="72137" y="88649"/>
                        <a:pt x="57916" y="92126"/>
                      </a:cubicBezTo>
                      <a:cubicBezTo>
                        <a:pt x="63933" y="92043"/>
                        <a:pt x="70034" y="93064"/>
                        <a:pt x="76051" y="95458"/>
                      </a:cubicBezTo>
                      <a:cubicBezTo>
                        <a:pt x="100038" y="104953"/>
                        <a:pt x="111803" y="132125"/>
                        <a:pt x="102287" y="156154"/>
                      </a:cubicBezTo>
                      <a:cubicBezTo>
                        <a:pt x="92750" y="180161"/>
                        <a:pt x="65557" y="191905"/>
                        <a:pt x="41571" y="182369"/>
                      </a:cubicBezTo>
                      <a:cubicBezTo>
                        <a:pt x="17522" y="172853"/>
                        <a:pt x="5778" y="145660"/>
                        <a:pt x="15293" y="121652"/>
                      </a:cubicBezTo>
                      <a:cubicBezTo>
                        <a:pt x="21103" y="107014"/>
                        <a:pt x="33471" y="97040"/>
                        <a:pt x="47651" y="93542"/>
                      </a:cubicBezTo>
                      <a:cubicBezTo>
                        <a:pt x="41612" y="93667"/>
                        <a:pt x="35490" y="92605"/>
                        <a:pt x="29577" y="90252"/>
                      </a:cubicBezTo>
                      <a:cubicBezTo>
                        <a:pt x="5549" y="80737"/>
                        <a:pt x="-6216" y="53564"/>
                        <a:pt x="3300" y="29536"/>
                      </a:cubicBezTo>
                      <a:close/>
                    </a:path>
                  </a:pathLst>
                </a:custGeom>
                <a:solidFill>
                  <a:srgbClr val="D3E8F6"/>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99" name="Free-form: Shape 1496">
                  <a:extLst>
                    <a:ext uri="{FF2B5EF4-FFF2-40B4-BE49-F238E27FC236}">
                      <a16:creationId xmlns:a16="http://schemas.microsoft.com/office/drawing/2014/main" id="{50A17834-085B-C3FC-0E0A-401BCDA0CDC9}"/>
                    </a:ext>
                  </a:extLst>
                </p:cNvPr>
                <p:cNvSpPr/>
                <p:nvPr/>
              </p:nvSpPr>
              <p:spPr>
                <a:xfrm>
                  <a:off x="5601296" y="5454572"/>
                  <a:ext cx="93560" cy="93548"/>
                </a:xfrm>
                <a:custGeom>
                  <a:avLst/>
                  <a:gdLst>
                    <a:gd name="connsiteX0" fmla="*/ 3312 w 93560"/>
                    <a:gd name="connsiteY0" fmla="*/ 29542 h 93548"/>
                    <a:gd name="connsiteX1" fmla="*/ 64028 w 93560"/>
                    <a:gd name="connsiteY1" fmla="*/ 3306 h 93548"/>
                    <a:gd name="connsiteX2" fmla="*/ 90243 w 93560"/>
                    <a:gd name="connsiteY2" fmla="*/ 64002 h 93548"/>
                    <a:gd name="connsiteX3" fmla="*/ 29548 w 93560"/>
                    <a:gd name="connsiteY3" fmla="*/ 90237 h 93548"/>
                    <a:gd name="connsiteX4" fmla="*/ 3312 w 93560"/>
                    <a:gd name="connsiteY4" fmla="*/ 29542 h 9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60" h="93548">
                      <a:moveTo>
                        <a:pt x="3312" y="29542"/>
                      </a:moveTo>
                      <a:cubicBezTo>
                        <a:pt x="12848" y="5513"/>
                        <a:pt x="40021" y="-6210"/>
                        <a:pt x="64028" y="3306"/>
                      </a:cubicBezTo>
                      <a:cubicBezTo>
                        <a:pt x="88057" y="12842"/>
                        <a:pt x="99779" y="39994"/>
                        <a:pt x="90243" y="64002"/>
                      </a:cubicBezTo>
                      <a:cubicBezTo>
                        <a:pt x="80727" y="88009"/>
                        <a:pt x="53576" y="99773"/>
                        <a:pt x="29548" y="90237"/>
                      </a:cubicBezTo>
                      <a:cubicBezTo>
                        <a:pt x="5540" y="80721"/>
                        <a:pt x="-6225" y="53528"/>
                        <a:pt x="3312" y="29542"/>
                      </a:cubicBezTo>
                      <a:close/>
                    </a:path>
                  </a:pathLst>
                </a:custGeom>
                <a:solidFill>
                  <a:srgbClr val="D3E8F6"/>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00" name="Free-form: Shape 1497">
                  <a:extLst>
                    <a:ext uri="{FF2B5EF4-FFF2-40B4-BE49-F238E27FC236}">
                      <a16:creationId xmlns:a16="http://schemas.microsoft.com/office/drawing/2014/main" id="{B05FABA7-FFEE-67FF-612F-10D905B1260A}"/>
                    </a:ext>
                  </a:extLst>
                </p:cNvPr>
                <p:cNvSpPr/>
                <p:nvPr/>
              </p:nvSpPr>
              <p:spPr>
                <a:xfrm>
                  <a:off x="5526198" y="5512511"/>
                  <a:ext cx="93530" cy="93563"/>
                </a:xfrm>
                <a:custGeom>
                  <a:avLst/>
                  <a:gdLst>
                    <a:gd name="connsiteX0" fmla="*/ 64022 w 93530"/>
                    <a:gd name="connsiteY0" fmla="*/ 3314 h 93563"/>
                    <a:gd name="connsiteX1" fmla="*/ 90216 w 93530"/>
                    <a:gd name="connsiteY1" fmla="*/ 64031 h 93563"/>
                    <a:gd name="connsiteX2" fmla="*/ 29541 w 93530"/>
                    <a:gd name="connsiteY2" fmla="*/ 90267 h 93563"/>
                    <a:gd name="connsiteX3" fmla="*/ 3306 w 93530"/>
                    <a:gd name="connsiteY3" fmla="*/ 29550 h 93563"/>
                    <a:gd name="connsiteX4" fmla="*/ 64022 w 93530"/>
                    <a:gd name="connsiteY4" fmla="*/ 3314 h 9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30" h="93563">
                      <a:moveTo>
                        <a:pt x="64022" y="3314"/>
                      </a:moveTo>
                      <a:cubicBezTo>
                        <a:pt x="88009" y="12809"/>
                        <a:pt x="99752" y="39982"/>
                        <a:pt x="90216" y="64031"/>
                      </a:cubicBezTo>
                      <a:cubicBezTo>
                        <a:pt x="80700" y="88059"/>
                        <a:pt x="53507" y="99761"/>
                        <a:pt x="29541" y="90267"/>
                      </a:cubicBezTo>
                      <a:cubicBezTo>
                        <a:pt x="5513" y="80730"/>
                        <a:pt x="-6210" y="53578"/>
                        <a:pt x="3306" y="29550"/>
                      </a:cubicBezTo>
                      <a:cubicBezTo>
                        <a:pt x="12842" y="5522"/>
                        <a:pt x="40015" y="-6222"/>
                        <a:pt x="64022" y="3314"/>
                      </a:cubicBezTo>
                      <a:close/>
                    </a:path>
                  </a:pathLst>
                </a:custGeom>
                <a:solidFill>
                  <a:srgbClr val="D3E8F6"/>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grpSp>
          <p:nvGrpSpPr>
            <p:cNvPr id="2350" name="Graphic 4">
              <a:extLst>
                <a:ext uri="{FF2B5EF4-FFF2-40B4-BE49-F238E27FC236}">
                  <a16:creationId xmlns:a16="http://schemas.microsoft.com/office/drawing/2014/main" id="{D2B650CA-255A-0F94-7CBF-A295D51CD6D4}"/>
                </a:ext>
              </a:extLst>
            </p:cNvPr>
            <p:cNvGrpSpPr/>
            <p:nvPr/>
          </p:nvGrpSpPr>
          <p:grpSpPr>
            <a:xfrm>
              <a:off x="5458427" y="5302680"/>
              <a:ext cx="265095" cy="305970"/>
              <a:chOff x="5269745" y="5302680"/>
              <a:chExt cx="265095" cy="305970"/>
            </a:xfrm>
            <a:solidFill>
              <a:srgbClr val="004987"/>
            </a:solidFill>
          </p:grpSpPr>
          <p:sp>
            <p:nvSpPr>
              <p:cNvPr id="2387" name="Free-form: Shape 1484">
                <a:extLst>
                  <a:ext uri="{FF2B5EF4-FFF2-40B4-BE49-F238E27FC236}">
                    <a16:creationId xmlns:a16="http://schemas.microsoft.com/office/drawing/2014/main" id="{A10DA269-57E4-882C-4600-7FC0892F4C40}"/>
                  </a:ext>
                </a:extLst>
              </p:cNvPr>
              <p:cNvSpPr/>
              <p:nvPr/>
            </p:nvSpPr>
            <p:spPr>
              <a:xfrm>
                <a:off x="5406884" y="5302680"/>
                <a:ext cx="80010" cy="86381"/>
              </a:xfrm>
              <a:custGeom>
                <a:avLst/>
                <a:gdLst>
                  <a:gd name="connsiteX0" fmla="*/ 12909 w 80010"/>
                  <a:gd name="connsiteY0" fmla="*/ 86382 h 86381"/>
                  <a:gd name="connsiteX1" fmla="*/ 79852 w 80010"/>
                  <a:gd name="connsiteY1" fmla="*/ 9362 h 86381"/>
                  <a:gd name="connsiteX2" fmla="*/ 69837 w 80010"/>
                  <a:gd name="connsiteY2" fmla="*/ 13 h 86381"/>
                  <a:gd name="connsiteX3" fmla="*/ 11639 w 80010"/>
                  <a:gd name="connsiteY3" fmla="*/ 51734 h 86381"/>
                  <a:gd name="connsiteX4" fmla="*/ 0 w 80010"/>
                  <a:gd name="connsiteY4" fmla="*/ 81218 h 86381"/>
                  <a:gd name="connsiteX5" fmla="*/ 12909 w 80010"/>
                  <a:gd name="connsiteY5" fmla="*/ 86382 h 8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 h="86381">
                    <a:moveTo>
                      <a:pt x="12909" y="86382"/>
                    </a:moveTo>
                    <a:cubicBezTo>
                      <a:pt x="12909" y="86382"/>
                      <a:pt x="36605" y="8133"/>
                      <a:pt x="79852" y="9362"/>
                    </a:cubicBezTo>
                    <a:cubicBezTo>
                      <a:pt x="79852" y="9362"/>
                      <a:pt x="82079" y="658"/>
                      <a:pt x="69837" y="13"/>
                    </a:cubicBezTo>
                    <a:cubicBezTo>
                      <a:pt x="59801" y="-467"/>
                      <a:pt x="31670" y="12693"/>
                      <a:pt x="11639" y="51734"/>
                    </a:cubicBezTo>
                    <a:cubicBezTo>
                      <a:pt x="7267" y="60292"/>
                      <a:pt x="3311" y="70058"/>
                      <a:pt x="0" y="81218"/>
                    </a:cubicBezTo>
                    <a:cubicBezTo>
                      <a:pt x="10036" y="84195"/>
                      <a:pt x="12909" y="86382"/>
                      <a:pt x="12909" y="86382"/>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388" name="Graphic 4">
                <a:extLst>
                  <a:ext uri="{FF2B5EF4-FFF2-40B4-BE49-F238E27FC236}">
                    <a16:creationId xmlns:a16="http://schemas.microsoft.com/office/drawing/2014/main" id="{7F9E24E3-B406-9AB1-31B8-88D6A3BFBC4C}"/>
                  </a:ext>
                </a:extLst>
              </p:cNvPr>
              <p:cNvGrpSpPr/>
              <p:nvPr/>
            </p:nvGrpSpPr>
            <p:grpSpPr>
              <a:xfrm>
                <a:off x="5269745" y="5326710"/>
                <a:ext cx="265095" cy="281940"/>
                <a:chOff x="5269745" y="5326710"/>
                <a:chExt cx="265095" cy="281940"/>
              </a:xfrm>
              <a:solidFill>
                <a:srgbClr val="004987"/>
              </a:solidFill>
            </p:grpSpPr>
            <p:sp>
              <p:nvSpPr>
                <p:cNvPr id="2389" name="Free-form: Shape 1486">
                  <a:extLst>
                    <a:ext uri="{FF2B5EF4-FFF2-40B4-BE49-F238E27FC236}">
                      <a16:creationId xmlns:a16="http://schemas.microsoft.com/office/drawing/2014/main" id="{4EEB418D-58CC-22C4-050D-3AB078100A57}"/>
                    </a:ext>
                  </a:extLst>
                </p:cNvPr>
                <p:cNvSpPr/>
                <p:nvPr/>
              </p:nvSpPr>
              <p:spPr>
                <a:xfrm>
                  <a:off x="5269745" y="5326710"/>
                  <a:ext cx="93574" cy="93565"/>
                </a:xfrm>
                <a:custGeom>
                  <a:avLst/>
                  <a:gdLst>
                    <a:gd name="connsiteX0" fmla="*/ 89291 w 93574"/>
                    <a:gd name="connsiteY0" fmla="*/ 66350 h 93565"/>
                    <a:gd name="connsiteX1" fmla="*/ 66324 w 93574"/>
                    <a:gd name="connsiteY1" fmla="*/ 4280 h 93565"/>
                    <a:gd name="connsiteX2" fmla="*/ 4296 w 93574"/>
                    <a:gd name="connsiteY2" fmla="*/ 27247 h 93565"/>
                    <a:gd name="connsiteX3" fmla="*/ 27242 w 93574"/>
                    <a:gd name="connsiteY3" fmla="*/ 89275 h 93565"/>
                    <a:gd name="connsiteX4" fmla="*/ 89291 w 93574"/>
                    <a:gd name="connsiteY4" fmla="*/ 66350 h 9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4" h="93565">
                      <a:moveTo>
                        <a:pt x="89291" y="66350"/>
                      </a:moveTo>
                      <a:cubicBezTo>
                        <a:pt x="100077" y="42884"/>
                        <a:pt x="89791" y="15066"/>
                        <a:pt x="66324" y="4280"/>
                      </a:cubicBezTo>
                      <a:cubicBezTo>
                        <a:pt x="42879" y="-6506"/>
                        <a:pt x="15082" y="3801"/>
                        <a:pt x="4296" y="27247"/>
                      </a:cubicBezTo>
                      <a:cubicBezTo>
                        <a:pt x="-6510" y="50733"/>
                        <a:pt x="3775" y="78489"/>
                        <a:pt x="27242" y="89275"/>
                      </a:cubicBezTo>
                      <a:cubicBezTo>
                        <a:pt x="50708" y="100061"/>
                        <a:pt x="78505" y="89816"/>
                        <a:pt x="89291" y="66350"/>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90" name="Free-form: Shape 1487">
                  <a:extLst>
                    <a:ext uri="{FF2B5EF4-FFF2-40B4-BE49-F238E27FC236}">
                      <a16:creationId xmlns:a16="http://schemas.microsoft.com/office/drawing/2014/main" id="{4B6837C4-CEED-AD2C-12C4-D9E39D08C05C}"/>
                    </a:ext>
                  </a:extLst>
                </p:cNvPr>
                <p:cNvSpPr/>
                <p:nvPr/>
              </p:nvSpPr>
              <p:spPr>
                <a:xfrm>
                  <a:off x="5356268" y="5366500"/>
                  <a:ext cx="93548" cy="93564"/>
                </a:xfrm>
                <a:custGeom>
                  <a:avLst/>
                  <a:gdLst>
                    <a:gd name="connsiteX0" fmla="*/ 66336 w 93548"/>
                    <a:gd name="connsiteY0" fmla="*/ 4280 h 93564"/>
                    <a:gd name="connsiteX1" fmla="*/ 4287 w 93548"/>
                    <a:gd name="connsiteY1" fmla="*/ 27247 h 93564"/>
                    <a:gd name="connsiteX2" fmla="*/ 27233 w 93548"/>
                    <a:gd name="connsiteY2" fmla="*/ 89274 h 93564"/>
                    <a:gd name="connsiteX3" fmla="*/ 89261 w 93548"/>
                    <a:gd name="connsiteY3" fmla="*/ 66329 h 93564"/>
                    <a:gd name="connsiteX4" fmla="*/ 66336 w 93548"/>
                    <a:gd name="connsiteY4" fmla="*/ 4280 h 9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48" h="93564">
                      <a:moveTo>
                        <a:pt x="66336" y="4280"/>
                      </a:moveTo>
                      <a:cubicBezTo>
                        <a:pt x="42870" y="-6506"/>
                        <a:pt x="15094" y="3801"/>
                        <a:pt x="4287" y="27247"/>
                      </a:cubicBezTo>
                      <a:cubicBezTo>
                        <a:pt x="-6499" y="50733"/>
                        <a:pt x="3767" y="78489"/>
                        <a:pt x="27233" y="89274"/>
                      </a:cubicBezTo>
                      <a:cubicBezTo>
                        <a:pt x="50699" y="100060"/>
                        <a:pt x="78455" y="89816"/>
                        <a:pt x="89261" y="66329"/>
                      </a:cubicBezTo>
                      <a:cubicBezTo>
                        <a:pt x="100047" y="42883"/>
                        <a:pt x="89782" y="15086"/>
                        <a:pt x="66336" y="4280"/>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91" name="Free-form: Shape 1488">
                  <a:extLst>
                    <a:ext uri="{FF2B5EF4-FFF2-40B4-BE49-F238E27FC236}">
                      <a16:creationId xmlns:a16="http://schemas.microsoft.com/office/drawing/2014/main" id="{2200308D-F36A-0AE0-16BA-371FF7452EA9}"/>
                    </a:ext>
                  </a:extLst>
                </p:cNvPr>
                <p:cNvSpPr/>
                <p:nvPr/>
              </p:nvSpPr>
              <p:spPr>
                <a:xfrm>
                  <a:off x="5366346" y="5405600"/>
                  <a:ext cx="168493" cy="148494"/>
                </a:xfrm>
                <a:custGeom>
                  <a:avLst/>
                  <a:gdLst>
                    <a:gd name="connsiteX0" fmla="*/ 164220 w 168493"/>
                    <a:gd name="connsiteY0" fmla="*/ 66333 h 148494"/>
                    <a:gd name="connsiteX1" fmla="*/ 141232 w 168493"/>
                    <a:gd name="connsiteY1" fmla="*/ 4284 h 148494"/>
                    <a:gd name="connsiteX2" fmla="*/ 79183 w 168493"/>
                    <a:gd name="connsiteY2" fmla="*/ 27229 h 148494"/>
                    <a:gd name="connsiteX3" fmla="*/ 81224 w 168493"/>
                    <a:gd name="connsiteY3" fmla="*/ 70039 h 148494"/>
                    <a:gd name="connsiteX4" fmla="*/ 66316 w 168493"/>
                    <a:gd name="connsiteY4" fmla="*/ 59233 h 148494"/>
                    <a:gd name="connsiteX5" fmla="*/ 4287 w 168493"/>
                    <a:gd name="connsiteY5" fmla="*/ 82178 h 148494"/>
                    <a:gd name="connsiteX6" fmla="*/ 27233 w 168493"/>
                    <a:gd name="connsiteY6" fmla="*/ 144186 h 148494"/>
                    <a:gd name="connsiteX7" fmla="*/ 89303 w 168493"/>
                    <a:gd name="connsiteY7" fmla="*/ 121282 h 148494"/>
                    <a:gd name="connsiteX8" fmla="*/ 87283 w 168493"/>
                    <a:gd name="connsiteY8" fmla="*/ 78451 h 148494"/>
                    <a:gd name="connsiteX9" fmla="*/ 102150 w 168493"/>
                    <a:gd name="connsiteY9" fmla="*/ 89279 h 148494"/>
                    <a:gd name="connsiteX10" fmla="*/ 164220 w 168493"/>
                    <a:gd name="connsiteY10" fmla="*/ 66333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93" h="148494">
                      <a:moveTo>
                        <a:pt x="164220" y="66333"/>
                      </a:moveTo>
                      <a:cubicBezTo>
                        <a:pt x="174985" y="42888"/>
                        <a:pt x="164719" y="15090"/>
                        <a:pt x="141232" y="4284"/>
                      </a:cubicBezTo>
                      <a:cubicBezTo>
                        <a:pt x="117767" y="-6502"/>
                        <a:pt x="89969" y="3784"/>
                        <a:pt x="79183" y="27229"/>
                      </a:cubicBezTo>
                      <a:cubicBezTo>
                        <a:pt x="72625" y="41534"/>
                        <a:pt x="73936" y="57358"/>
                        <a:pt x="81224" y="70039"/>
                      </a:cubicBezTo>
                      <a:cubicBezTo>
                        <a:pt x="77143" y="65625"/>
                        <a:pt x="72187" y="61919"/>
                        <a:pt x="66316" y="59233"/>
                      </a:cubicBezTo>
                      <a:cubicBezTo>
                        <a:pt x="42870" y="48426"/>
                        <a:pt x="15094" y="58692"/>
                        <a:pt x="4287" y="82178"/>
                      </a:cubicBezTo>
                      <a:cubicBezTo>
                        <a:pt x="-6499" y="105624"/>
                        <a:pt x="3767" y="133421"/>
                        <a:pt x="27233" y="144186"/>
                      </a:cubicBezTo>
                      <a:cubicBezTo>
                        <a:pt x="50740" y="155013"/>
                        <a:pt x="78496" y="144727"/>
                        <a:pt x="89303" y="121282"/>
                      </a:cubicBezTo>
                      <a:cubicBezTo>
                        <a:pt x="95882" y="106956"/>
                        <a:pt x="94550" y="91132"/>
                        <a:pt x="87283" y="78451"/>
                      </a:cubicBezTo>
                      <a:cubicBezTo>
                        <a:pt x="91364" y="82907"/>
                        <a:pt x="96361" y="86593"/>
                        <a:pt x="102150" y="89279"/>
                      </a:cubicBezTo>
                      <a:cubicBezTo>
                        <a:pt x="125637" y="100065"/>
                        <a:pt x="153393" y="89820"/>
                        <a:pt x="164220" y="66333"/>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92" name="Free-form: Shape 1489">
                  <a:extLst>
                    <a:ext uri="{FF2B5EF4-FFF2-40B4-BE49-F238E27FC236}">
                      <a16:creationId xmlns:a16="http://schemas.microsoft.com/office/drawing/2014/main" id="{781649F8-9017-E1F3-8EDB-EC980AD214CF}"/>
                    </a:ext>
                  </a:extLst>
                </p:cNvPr>
                <p:cNvSpPr/>
                <p:nvPr/>
              </p:nvSpPr>
              <p:spPr>
                <a:xfrm>
                  <a:off x="5279849" y="5420752"/>
                  <a:ext cx="93548" cy="93551"/>
                </a:xfrm>
                <a:custGeom>
                  <a:avLst/>
                  <a:gdLst>
                    <a:gd name="connsiteX0" fmla="*/ 89264 w 93548"/>
                    <a:gd name="connsiteY0" fmla="*/ 66319 h 93551"/>
                    <a:gd name="connsiteX1" fmla="*/ 66319 w 93548"/>
                    <a:gd name="connsiteY1" fmla="*/ 4290 h 93551"/>
                    <a:gd name="connsiteX2" fmla="*/ 4290 w 93548"/>
                    <a:gd name="connsiteY2" fmla="*/ 27236 h 93551"/>
                    <a:gd name="connsiteX3" fmla="*/ 27236 w 93548"/>
                    <a:gd name="connsiteY3" fmla="*/ 89264 h 93551"/>
                    <a:gd name="connsiteX4" fmla="*/ 89264 w 93548"/>
                    <a:gd name="connsiteY4" fmla="*/ 66319 h 9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48" h="93551">
                      <a:moveTo>
                        <a:pt x="89264" y="66319"/>
                      </a:moveTo>
                      <a:cubicBezTo>
                        <a:pt x="100050" y="42831"/>
                        <a:pt x="89764" y="15097"/>
                        <a:pt x="66319" y="4290"/>
                      </a:cubicBezTo>
                      <a:cubicBezTo>
                        <a:pt x="42831" y="-6495"/>
                        <a:pt x="15097" y="3749"/>
                        <a:pt x="4290" y="27236"/>
                      </a:cubicBezTo>
                      <a:cubicBezTo>
                        <a:pt x="-6495" y="50682"/>
                        <a:pt x="3749" y="78458"/>
                        <a:pt x="27236" y="89264"/>
                      </a:cubicBezTo>
                      <a:cubicBezTo>
                        <a:pt x="50702" y="100050"/>
                        <a:pt x="78479" y="89785"/>
                        <a:pt x="89264" y="66319"/>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93" name="Free-form: Shape 1490">
                  <a:extLst>
                    <a:ext uri="{FF2B5EF4-FFF2-40B4-BE49-F238E27FC236}">
                      <a16:creationId xmlns:a16="http://schemas.microsoft.com/office/drawing/2014/main" id="{92B9206A-8784-8BB5-CB91-C22A29D094A1}"/>
                    </a:ext>
                  </a:extLst>
                </p:cNvPr>
                <p:cNvSpPr/>
                <p:nvPr/>
              </p:nvSpPr>
              <p:spPr>
                <a:xfrm>
                  <a:off x="5289799" y="5515096"/>
                  <a:ext cx="93533" cy="93554"/>
                </a:xfrm>
                <a:custGeom>
                  <a:avLst/>
                  <a:gdLst>
                    <a:gd name="connsiteX0" fmla="*/ 66301 w 93533"/>
                    <a:gd name="connsiteY0" fmla="*/ 4290 h 93554"/>
                    <a:gd name="connsiteX1" fmla="*/ 4293 w 93533"/>
                    <a:gd name="connsiteY1" fmla="*/ 27257 h 93554"/>
                    <a:gd name="connsiteX2" fmla="*/ 27218 w 93533"/>
                    <a:gd name="connsiteY2" fmla="*/ 89264 h 93554"/>
                    <a:gd name="connsiteX3" fmla="*/ 89246 w 93533"/>
                    <a:gd name="connsiteY3" fmla="*/ 66318 h 93554"/>
                    <a:gd name="connsiteX4" fmla="*/ 66301 w 93533"/>
                    <a:gd name="connsiteY4" fmla="*/ 4290 h 9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33" h="93554">
                      <a:moveTo>
                        <a:pt x="66301" y="4290"/>
                      </a:moveTo>
                      <a:cubicBezTo>
                        <a:pt x="42876" y="-6496"/>
                        <a:pt x="15100" y="3749"/>
                        <a:pt x="4293" y="27257"/>
                      </a:cubicBezTo>
                      <a:cubicBezTo>
                        <a:pt x="-6513" y="50722"/>
                        <a:pt x="3793" y="78478"/>
                        <a:pt x="27218" y="89264"/>
                      </a:cubicBezTo>
                      <a:cubicBezTo>
                        <a:pt x="50684" y="100050"/>
                        <a:pt x="78440" y="89805"/>
                        <a:pt x="89246" y="66318"/>
                      </a:cubicBezTo>
                      <a:cubicBezTo>
                        <a:pt x="100032" y="42831"/>
                        <a:pt x="89767" y="15076"/>
                        <a:pt x="66301" y="4290"/>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grpSp>
          <p:nvGrpSpPr>
            <p:cNvPr id="2351" name="Graphic 4">
              <a:extLst>
                <a:ext uri="{FF2B5EF4-FFF2-40B4-BE49-F238E27FC236}">
                  <a16:creationId xmlns:a16="http://schemas.microsoft.com/office/drawing/2014/main" id="{0B2DBC7D-73D9-7E99-17AA-45AB1915F6F1}"/>
                </a:ext>
              </a:extLst>
            </p:cNvPr>
            <p:cNvGrpSpPr/>
            <p:nvPr/>
          </p:nvGrpSpPr>
          <p:grpSpPr>
            <a:xfrm>
              <a:off x="5787050" y="5302680"/>
              <a:ext cx="265096" cy="305970"/>
              <a:chOff x="5598368" y="5302680"/>
              <a:chExt cx="265096" cy="305970"/>
            </a:xfrm>
            <a:solidFill>
              <a:srgbClr val="004987"/>
            </a:solidFill>
          </p:grpSpPr>
          <p:sp>
            <p:nvSpPr>
              <p:cNvPr id="2380" name="Free-form: Shape 1477">
                <a:extLst>
                  <a:ext uri="{FF2B5EF4-FFF2-40B4-BE49-F238E27FC236}">
                    <a16:creationId xmlns:a16="http://schemas.microsoft.com/office/drawing/2014/main" id="{08B6EB33-A19B-E9F1-227D-D839385FEB5E}"/>
                  </a:ext>
                </a:extLst>
              </p:cNvPr>
              <p:cNvSpPr/>
              <p:nvPr/>
            </p:nvSpPr>
            <p:spPr>
              <a:xfrm>
                <a:off x="5646305" y="5302680"/>
                <a:ext cx="80027" cy="86381"/>
              </a:xfrm>
              <a:custGeom>
                <a:avLst/>
                <a:gdLst>
                  <a:gd name="connsiteX0" fmla="*/ 67118 w 80027"/>
                  <a:gd name="connsiteY0" fmla="*/ 86382 h 86381"/>
                  <a:gd name="connsiteX1" fmla="*/ 155 w 80027"/>
                  <a:gd name="connsiteY1" fmla="*/ 9362 h 86381"/>
                  <a:gd name="connsiteX2" fmla="*/ 10191 w 80027"/>
                  <a:gd name="connsiteY2" fmla="*/ 13 h 86381"/>
                  <a:gd name="connsiteX3" fmla="*/ 68388 w 80027"/>
                  <a:gd name="connsiteY3" fmla="*/ 51734 h 86381"/>
                  <a:gd name="connsiteX4" fmla="*/ 80028 w 80027"/>
                  <a:gd name="connsiteY4" fmla="*/ 81218 h 86381"/>
                  <a:gd name="connsiteX5" fmla="*/ 67118 w 80027"/>
                  <a:gd name="connsiteY5" fmla="*/ 86382 h 8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7" h="86381">
                    <a:moveTo>
                      <a:pt x="67118" y="86382"/>
                    </a:moveTo>
                    <a:cubicBezTo>
                      <a:pt x="67118" y="86382"/>
                      <a:pt x="43423" y="8133"/>
                      <a:pt x="155" y="9362"/>
                    </a:cubicBezTo>
                    <a:cubicBezTo>
                      <a:pt x="155" y="9362"/>
                      <a:pt x="-2052" y="658"/>
                      <a:pt x="10191" y="13"/>
                    </a:cubicBezTo>
                    <a:cubicBezTo>
                      <a:pt x="20227" y="-467"/>
                      <a:pt x="48358" y="12693"/>
                      <a:pt x="68388" y="51734"/>
                    </a:cubicBezTo>
                    <a:cubicBezTo>
                      <a:pt x="72761" y="60292"/>
                      <a:pt x="76717" y="70058"/>
                      <a:pt x="80028" y="81218"/>
                    </a:cubicBezTo>
                    <a:cubicBezTo>
                      <a:pt x="69991" y="84195"/>
                      <a:pt x="67118" y="86382"/>
                      <a:pt x="67118" y="86382"/>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381" name="Graphic 4">
                <a:extLst>
                  <a:ext uri="{FF2B5EF4-FFF2-40B4-BE49-F238E27FC236}">
                    <a16:creationId xmlns:a16="http://schemas.microsoft.com/office/drawing/2014/main" id="{44C80125-626A-BFF2-2A23-6DCFD6914BF9}"/>
                  </a:ext>
                </a:extLst>
              </p:cNvPr>
              <p:cNvGrpSpPr/>
              <p:nvPr/>
            </p:nvGrpSpPr>
            <p:grpSpPr>
              <a:xfrm>
                <a:off x="5598368" y="5326710"/>
                <a:ext cx="265096" cy="281940"/>
                <a:chOff x="5598368" y="5326710"/>
                <a:chExt cx="265096" cy="281940"/>
              </a:xfrm>
              <a:solidFill>
                <a:srgbClr val="004987"/>
              </a:solidFill>
            </p:grpSpPr>
            <p:sp>
              <p:nvSpPr>
                <p:cNvPr id="2382" name="Free-form: Shape 1479">
                  <a:extLst>
                    <a:ext uri="{FF2B5EF4-FFF2-40B4-BE49-F238E27FC236}">
                      <a16:creationId xmlns:a16="http://schemas.microsoft.com/office/drawing/2014/main" id="{879ED33D-9853-2C8E-0EF6-AF6CFED4A058}"/>
                    </a:ext>
                  </a:extLst>
                </p:cNvPr>
                <p:cNvSpPr/>
                <p:nvPr/>
              </p:nvSpPr>
              <p:spPr>
                <a:xfrm>
                  <a:off x="5769890" y="5326710"/>
                  <a:ext cx="93574" cy="93565"/>
                </a:xfrm>
                <a:custGeom>
                  <a:avLst/>
                  <a:gdLst>
                    <a:gd name="connsiteX0" fmla="*/ 4271 w 93574"/>
                    <a:gd name="connsiteY0" fmla="*/ 66350 h 93565"/>
                    <a:gd name="connsiteX1" fmla="*/ 27258 w 93574"/>
                    <a:gd name="connsiteY1" fmla="*/ 4280 h 93565"/>
                    <a:gd name="connsiteX2" fmla="*/ 89266 w 93574"/>
                    <a:gd name="connsiteY2" fmla="*/ 27247 h 93565"/>
                    <a:gd name="connsiteX3" fmla="*/ 66340 w 93574"/>
                    <a:gd name="connsiteY3" fmla="*/ 89275 h 93565"/>
                    <a:gd name="connsiteX4" fmla="*/ 4271 w 93574"/>
                    <a:gd name="connsiteY4" fmla="*/ 66350 h 9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4" h="93565">
                      <a:moveTo>
                        <a:pt x="4271" y="66350"/>
                      </a:moveTo>
                      <a:cubicBezTo>
                        <a:pt x="-6494" y="42884"/>
                        <a:pt x="3792" y="15066"/>
                        <a:pt x="27258" y="4280"/>
                      </a:cubicBezTo>
                      <a:cubicBezTo>
                        <a:pt x="50683" y="-6506"/>
                        <a:pt x="78501" y="3801"/>
                        <a:pt x="89266" y="27247"/>
                      </a:cubicBezTo>
                      <a:cubicBezTo>
                        <a:pt x="100093" y="50733"/>
                        <a:pt x="89807" y="78489"/>
                        <a:pt x="66340" y="89275"/>
                      </a:cubicBezTo>
                      <a:cubicBezTo>
                        <a:pt x="42875" y="100061"/>
                        <a:pt x="15077" y="89816"/>
                        <a:pt x="4271" y="66350"/>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83" name="Free-form: Shape 1480">
                  <a:extLst>
                    <a:ext uri="{FF2B5EF4-FFF2-40B4-BE49-F238E27FC236}">
                      <a16:creationId xmlns:a16="http://schemas.microsoft.com/office/drawing/2014/main" id="{829B387F-5754-5145-6550-70404CABB591}"/>
                    </a:ext>
                  </a:extLst>
                </p:cNvPr>
                <p:cNvSpPr/>
                <p:nvPr/>
              </p:nvSpPr>
              <p:spPr>
                <a:xfrm>
                  <a:off x="5683391" y="5366500"/>
                  <a:ext cx="93549" cy="93564"/>
                </a:xfrm>
                <a:custGeom>
                  <a:avLst/>
                  <a:gdLst>
                    <a:gd name="connsiteX0" fmla="*/ 27221 w 93549"/>
                    <a:gd name="connsiteY0" fmla="*/ 4280 h 93564"/>
                    <a:gd name="connsiteX1" fmla="*/ 89250 w 93549"/>
                    <a:gd name="connsiteY1" fmla="*/ 27247 h 93564"/>
                    <a:gd name="connsiteX2" fmla="*/ 66325 w 93549"/>
                    <a:gd name="connsiteY2" fmla="*/ 89274 h 93564"/>
                    <a:gd name="connsiteX3" fmla="*/ 4296 w 93549"/>
                    <a:gd name="connsiteY3" fmla="*/ 66329 h 93564"/>
                    <a:gd name="connsiteX4" fmla="*/ 27221 w 93549"/>
                    <a:gd name="connsiteY4" fmla="*/ 4280 h 9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49" h="93564">
                      <a:moveTo>
                        <a:pt x="27221" y="4280"/>
                      </a:moveTo>
                      <a:cubicBezTo>
                        <a:pt x="50687" y="-6506"/>
                        <a:pt x="78464" y="3801"/>
                        <a:pt x="89250" y="27247"/>
                      </a:cubicBezTo>
                      <a:cubicBezTo>
                        <a:pt x="100056" y="50733"/>
                        <a:pt x="89791" y="78489"/>
                        <a:pt x="66325" y="89274"/>
                      </a:cubicBezTo>
                      <a:cubicBezTo>
                        <a:pt x="42859" y="100060"/>
                        <a:pt x="15082" y="89816"/>
                        <a:pt x="4296" y="66329"/>
                      </a:cubicBezTo>
                      <a:cubicBezTo>
                        <a:pt x="-6510" y="42883"/>
                        <a:pt x="3776" y="15086"/>
                        <a:pt x="27221" y="4280"/>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84" name="Free-form: Shape 1481">
                  <a:extLst>
                    <a:ext uri="{FF2B5EF4-FFF2-40B4-BE49-F238E27FC236}">
                      <a16:creationId xmlns:a16="http://schemas.microsoft.com/office/drawing/2014/main" id="{354CFA31-68D7-4929-C944-7701EA86F382}"/>
                    </a:ext>
                  </a:extLst>
                </p:cNvPr>
                <p:cNvSpPr/>
                <p:nvPr/>
              </p:nvSpPr>
              <p:spPr>
                <a:xfrm>
                  <a:off x="5598368" y="5405600"/>
                  <a:ext cx="168499" cy="148494"/>
                </a:xfrm>
                <a:custGeom>
                  <a:avLst/>
                  <a:gdLst>
                    <a:gd name="connsiteX0" fmla="*/ 4283 w 168499"/>
                    <a:gd name="connsiteY0" fmla="*/ 66333 h 148494"/>
                    <a:gd name="connsiteX1" fmla="*/ 27250 w 168499"/>
                    <a:gd name="connsiteY1" fmla="*/ 4284 h 148494"/>
                    <a:gd name="connsiteX2" fmla="*/ 89320 w 168499"/>
                    <a:gd name="connsiteY2" fmla="*/ 27229 h 148494"/>
                    <a:gd name="connsiteX3" fmla="*/ 87279 w 168499"/>
                    <a:gd name="connsiteY3" fmla="*/ 70039 h 148494"/>
                    <a:gd name="connsiteX4" fmla="*/ 102188 w 168499"/>
                    <a:gd name="connsiteY4" fmla="*/ 59233 h 148494"/>
                    <a:gd name="connsiteX5" fmla="*/ 164216 w 168499"/>
                    <a:gd name="connsiteY5" fmla="*/ 82178 h 148494"/>
                    <a:gd name="connsiteX6" fmla="*/ 141270 w 168499"/>
                    <a:gd name="connsiteY6" fmla="*/ 144186 h 148494"/>
                    <a:gd name="connsiteX7" fmla="*/ 79200 w 168499"/>
                    <a:gd name="connsiteY7" fmla="*/ 121282 h 148494"/>
                    <a:gd name="connsiteX8" fmla="*/ 81199 w 168499"/>
                    <a:gd name="connsiteY8" fmla="*/ 78451 h 148494"/>
                    <a:gd name="connsiteX9" fmla="*/ 66353 w 168499"/>
                    <a:gd name="connsiteY9" fmla="*/ 89279 h 148494"/>
                    <a:gd name="connsiteX10" fmla="*/ 4283 w 168499"/>
                    <a:gd name="connsiteY10" fmla="*/ 66333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99" h="148494">
                      <a:moveTo>
                        <a:pt x="4283" y="66333"/>
                      </a:moveTo>
                      <a:cubicBezTo>
                        <a:pt x="-6502" y="42888"/>
                        <a:pt x="3783" y="15090"/>
                        <a:pt x="27250" y="4284"/>
                      </a:cubicBezTo>
                      <a:cubicBezTo>
                        <a:pt x="50737" y="-6502"/>
                        <a:pt x="78513" y="3784"/>
                        <a:pt x="89320" y="27229"/>
                      </a:cubicBezTo>
                      <a:cubicBezTo>
                        <a:pt x="95879" y="41534"/>
                        <a:pt x="94567" y="57358"/>
                        <a:pt x="87279" y="70039"/>
                      </a:cubicBezTo>
                      <a:cubicBezTo>
                        <a:pt x="91361" y="65625"/>
                        <a:pt x="96316" y="61919"/>
                        <a:pt x="102188" y="59233"/>
                      </a:cubicBezTo>
                      <a:cubicBezTo>
                        <a:pt x="125633" y="48426"/>
                        <a:pt x="153409" y="58692"/>
                        <a:pt x="164216" y="82178"/>
                      </a:cubicBezTo>
                      <a:cubicBezTo>
                        <a:pt x="175002" y="105624"/>
                        <a:pt x="164716" y="133421"/>
                        <a:pt x="141270" y="144186"/>
                      </a:cubicBezTo>
                      <a:cubicBezTo>
                        <a:pt x="117762" y="155013"/>
                        <a:pt x="90007" y="144727"/>
                        <a:pt x="79200" y="121282"/>
                      </a:cubicBezTo>
                      <a:cubicBezTo>
                        <a:pt x="72620" y="106956"/>
                        <a:pt x="73953" y="91132"/>
                        <a:pt x="81199" y="78451"/>
                      </a:cubicBezTo>
                      <a:cubicBezTo>
                        <a:pt x="77118" y="82907"/>
                        <a:pt x="72142" y="86593"/>
                        <a:pt x="66353" y="89279"/>
                      </a:cubicBezTo>
                      <a:cubicBezTo>
                        <a:pt x="42866" y="100065"/>
                        <a:pt x="15090" y="89820"/>
                        <a:pt x="4283" y="66333"/>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85" name="Free-form: Shape 1482">
                  <a:extLst>
                    <a:ext uri="{FF2B5EF4-FFF2-40B4-BE49-F238E27FC236}">
                      <a16:creationId xmlns:a16="http://schemas.microsoft.com/office/drawing/2014/main" id="{9883CE8A-96BA-0ABB-B1A4-E0FC9A95DFE9}"/>
                    </a:ext>
                  </a:extLst>
                </p:cNvPr>
                <p:cNvSpPr/>
                <p:nvPr/>
              </p:nvSpPr>
              <p:spPr>
                <a:xfrm>
                  <a:off x="5759811" y="5420752"/>
                  <a:ext cx="93545" cy="93551"/>
                </a:xfrm>
                <a:custGeom>
                  <a:avLst/>
                  <a:gdLst>
                    <a:gd name="connsiteX0" fmla="*/ 4293 w 93545"/>
                    <a:gd name="connsiteY0" fmla="*/ 66319 h 93551"/>
                    <a:gd name="connsiteX1" fmla="*/ 27238 w 93545"/>
                    <a:gd name="connsiteY1" fmla="*/ 4290 h 93551"/>
                    <a:gd name="connsiteX2" fmla="*/ 89246 w 93545"/>
                    <a:gd name="connsiteY2" fmla="*/ 27236 h 93551"/>
                    <a:gd name="connsiteX3" fmla="*/ 66321 w 93545"/>
                    <a:gd name="connsiteY3" fmla="*/ 89264 h 93551"/>
                    <a:gd name="connsiteX4" fmla="*/ 4293 w 93545"/>
                    <a:gd name="connsiteY4" fmla="*/ 66319 h 9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45" h="93551">
                      <a:moveTo>
                        <a:pt x="4293" y="66319"/>
                      </a:moveTo>
                      <a:cubicBezTo>
                        <a:pt x="-6514" y="42831"/>
                        <a:pt x="3793" y="15097"/>
                        <a:pt x="27238" y="4290"/>
                      </a:cubicBezTo>
                      <a:cubicBezTo>
                        <a:pt x="50725" y="-6495"/>
                        <a:pt x="78460" y="3749"/>
                        <a:pt x="89246" y="27236"/>
                      </a:cubicBezTo>
                      <a:cubicBezTo>
                        <a:pt x="100053" y="50682"/>
                        <a:pt x="89787" y="78458"/>
                        <a:pt x="66321" y="89264"/>
                      </a:cubicBezTo>
                      <a:cubicBezTo>
                        <a:pt x="42855" y="100050"/>
                        <a:pt x="15079" y="89785"/>
                        <a:pt x="4293" y="66319"/>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86" name="Free-form: Shape 1483">
                  <a:extLst>
                    <a:ext uri="{FF2B5EF4-FFF2-40B4-BE49-F238E27FC236}">
                      <a16:creationId xmlns:a16="http://schemas.microsoft.com/office/drawing/2014/main" id="{A8B80762-8E68-8610-8BB3-9D2515336746}"/>
                    </a:ext>
                  </a:extLst>
                </p:cNvPr>
                <p:cNvSpPr/>
                <p:nvPr/>
              </p:nvSpPr>
              <p:spPr>
                <a:xfrm>
                  <a:off x="5749881" y="5515096"/>
                  <a:ext cx="93527" cy="93554"/>
                </a:xfrm>
                <a:custGeom>
                  <a:avLst/>
                  <a:gdLst>
                    <a:gd name="connsiteX0" fmla="*/ 27236 w 93527"/>
                    <a:gd name="connsiteY0" fmla="*/ 4290 h 93554"/>
                    <a:gd name="connsiteX1" fmla="*/ 89244 w 93527"/>
                    <a:gd name="connsiteY1" fmla="*/ 27257 h 93554"/>
                    <a:gd name="connsiteX2" fmla="*/ 66318 w 93527"/>
                    <a:gd name="connsiteY2" fmla="*/ 89264 h 93554"/>
                    <a:gd name="connsiteX3" fmla="*/ 4290 w 93527"/>
                    <a:gd name="connsiteY3" fmla="*/ 66318 h 93554"/>
                    <a:gd name="connsiteX4" fmla="*/ 27236 w 93527"/>
                    <a:gd name="connsiteY4" fmla="*/ 4290 h 9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27" h="93554">
                      <a:moveTo>
                        <a:pt x="27236" y="4290"/>
                      </a:moveTo>
                      <a:cubicBezTo>
                        <a:pt x="50661" y="-6496"/>
                        <a:pt x="78437" y="3749"/>
                        <a:pt x="89244" y="27257"/>
                      </a:cubicBezTo>
                      <a:cubicBezTo>
                        <a:pt x="100029" y="50722"/>
                        <a:pt x="89743" y="78478"/>
                        <a:pt x="66318" y="89264"/>
                      </a:cubicBezTo>
                      <a:cubicBezTo>
                        <a:pt x="42853" y="100050"/>
                        <a:pt x="15097" y="89805"/>
                        <a:pt x="4290" y="66318"/>
                      </a:cubicBezTo>
                      <a:cubicBezTo>
                        <a:pt x="-6495" y="42831"/>
                        <a:pt x="3749" y="15076"/>
                        <a:pt x="27236" y="4290"/>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grpSp>
          <p:nvGrpSpPr>
            <p:cNvPr id="2352" name="Graphic 4">
              <a:extLst>
                <a:ext uri="{FF2B5EF4-FFF2-40B4-BE49-F238E27FC236}">
                  <a16:creationId xmlns:a16="http://schemas.microsoft.com/office/drawing/2014/main" id="{1FC73606-AEC4-9498-BBF9-53FB6F41553F}"/>
                </a:ext>
              </a:extLst>
            </p:cNvPr>
            <p:cNvGrpSpPr/>
            <p:nvPr/>
          </p:nvGrpSpPr>
          <p:grpSpPr>
            <a:xfrm>
              <a:off x="6815713" y="5097157"/>
              <a:ext cx="326487" cy="527567"/>
              <a:chOff x="6627031" y="5097157"/>
              <a:chExt cx="326487" cy="527567"/>
            </a:xfrm>
          </p:grpSpPr>
          <p:sp>
            <p:nvSpPr>
              <p:cNvPr id="2371" name="Free-form: Shape 1468">
                <a:extLst>
                  <a:ext uri="{FF2B5EF4-FFF2-40B4-BE49-F238E27FC236}">
                    <a16:creationId xmlns:a16="http://schemas.microsoft.com/office/drawing/2014/main" id="{CEF4BF87-C0B4-7A43-BF43-BC4AA818EFE9}"/>
                  </a:ext>
                </a:extLst>
              </p:cNvPr>
              <p:cNvSpPr/>
              <p:nvPr/>
            </p:nvSpPr>
            <p:spPr>
              <a:xfrm>
                <a:off x="6749643" y="5097157"/>
                <a:ext cx="82207" cy="132159"/>
              </a:xfrm>
              <a:custGeom>
                <a:avLst/>
                <a:gdLst>
                  <a:gd name="connsiteX0" fmla="*/ 76833 w 82207"/>
                  <a:gd name="connsiteY0" fmla="*/ 51641 h 132159"/>
                  <a:gd name="connsiteX1" fmla="*/ 70191 w 82207"/>
                  <a:gd name="connsiteY1" fmla="*/ 51141 h 132159"/>
                  <a:gd name="connsiteX2" fmla="*/ 71856 w 82207"/>
                  <a:gd name="connsiteY2" fmla="*/ 27113 h 132159"/>
                  <a:gd name="connsiteX3" fmla="*/ 51826 w 82207"/>
                  <a:gd name="connsiteY3" fmla="*/ 29570 h 132159"/>
                  <a:gd name="connsiteX4" fmla="*/ 51535 w 82207"/>
                  <a:gd name="connsiteY4" fmla="*/ 26884 h 132159"/>
                  <a:gd name="connsiteX5" fmla="*/ 35023 w 82207"/>
                  <a:gd name="connsiteY5" fmla="*/ 45 h 132159"/>
                  <a:gd name="connsiteX6" fmla="*/ 25736 w 82207"/>
                  <a:gd name="connsiteY6" fmla="*/ 30049 h 132159"/>
                  <a:gd name="connsiteX7" fmla="*/ 26590 w 82207"/>
                  <a:gd name="connsiteY7" fmla="*/ 35109 h 132159"/>
                  <a:gd name="connsiteX8" fmla="*/ 875 w 82207"/>
                  <a:gd name="connsiteY8" fmla="*/ 37462 h 132159"/>
                  <a:gd name="connsiteX9" fmla="*/ 15554 w 82207"/>
                  <a:gd name="connsiteY9" fmla="*/ 61948 h 132159"/>
                  <a:gd name="connsiteX10" fmla="*/ 17449 w 82207"/>
                  <a:gd name="connsiteY10" fmla="*/ 62906 h 132159"/>
                  <a:gd name="connsiteX11" fmla="*/ 8912 w 82207"/>
                  <a:gd name="connsiteY11" fmla="*/ 67882 h 132159"/>
                  <a:gd name="connsiteX12" fmla="*/ 21176 w 82207"/>
                  <a:gd name="connsiteY12" fmla="*/ 88350 h 132159"/>
                  <a:gd name="connsiteX13" fmla="*/ 33003 w 82207"/>
                  <a:gd name="connsiteY13" fmla="*/ 91869 h 132159"/>
                  <a:gd name="connsiteX14" fmla="*/ 42435 w 82207"/>
                  <a:gd name="connsiteY14" fmla="*/ 101447 h 132159"/>
                  <a:gd name="connsiteX15" fmla="*/ 46745 w 82207"/>
                  <a:gd name="connsiteY15" fmla="*/ 124580 h 132159"/>
                  <a:gd name="connsiteX16" fmla="*/ 57885 w 82207"/>
                  <a:gd name="connsiteY16" fmla="*/ 132160 h 132159"/>
                  <a:gd name="connsiteX17" fmla="*/ 60842 w 82207"/>
                  <a:gd name="connsiteY17" fmla="*/ 113378 h 132159"/>
                  <a:gd name="connsiteX18" fmla="*/ 62986 w 82207"/>
                  <a:gd name="connsiteY18" fmla="*/ 92660 h 132159"/>
                  <a:gd name="connsiteX19" fmla="*/ 78894 w 82207"/>
                  <a:gd name="connsiteY19" fmla="*/ 77897 h 132159"/>
                  <a:gd name="connsiteX20" fmla="*/ 76833 w 82207"/>
                  <a:gd name="connsiteY20" fmla="*/ 51641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207" h="132159">
                    <a:moveTo>
                      <a:pt x="76833" y="51641"/>
                    </a:moveTo>
                    <a:cubicBezTo>
                      <a:pt x="74834" y="50538"/>
                      <a:pt x="72544" y="50433"/>
                      <a:pt x="70191" y="51141"/>
                    </a:cubicBezTo>
                    <a:cubicBezTo>
                      <a:pt x="75896" y="41959"/>
                      <a:pt x="76812" y="31923"/>
                      <a:pt x="71856" y="27113"/>
                    </a:cubicBezTo>
                    <a:cubicBezTo>
                      <a:pt x="67338" y="22720"/>
                      <a:pt x="59239" y="23990"/>
                      <a:pt x="51826" y="29570"/>
                    </a:cubicBezTo>
                    <a:cubicBezTo>
                      <a:pt x="51742" y="28675"/>
                      <a:pt x="51659" y="27780"/>
                      <a:pt x="51535" y="26884"/>
                    </a:cubicBezTo>
                    <a:cubicBezTo>
                      <a:pt x="49536" y="11185"/>
                      <a:pt x="42144" y="-830"/>
                      <a:pt x="35023" y="45"/>
                    </a:cubicBezTo>
                    <a:cubicBezTo>
                      <a:pt x="27902" y="898"/>
                      <a:pt x="23737" y="14349"/>
                      <a:pt x="25736" y="30049"/>
                    </a:cubicBezTo>
                    <a:cubicBezTo>
                      <a:pt x="25944" y="31777"/>
                      <a:pt x="26235" y="33464"/>
                      <a:pt x="26590" y="35109"/>
                    </a:cubicBezTo>
                    <a:cubicBezTo>
                      <a:pt x="15471" y="29466"/>
                      <a:pt x="4123" y="30445"/>
                      <a:pt x="875" y="37462"/>
                    </a:cubicBezTo>
                    <a:cubicBezTo>
                      <a:pt x="-2478" y="44708"/>
                      <a:pt x="4102" y="55681"/>
                      <a:pt x="15554" y="61948"/>
                    </a:cubicBezTo>
                    <a:cubicBezTo>
                      <a:pt x="16179" y="62281"/>
                      <a:pt x="16824" y="62615"/>
                      <a:pt x="17449" y="62906"/>
                    </a:cubicBezTo>
                    <a:cubicBezTo>
                      <a:pt x="13451" y="63218"/>
                      <a:pt x="10307" y="64884"/>
                      <a:pt x="8912" y="67882"/>
                    </a:cubicBezTo>
                    <a:cubicBezTo>
                      <a:pt x="6101" y="73941"/>
                      <a:pt x="11598" y="83103"/>
                      <a:pt x="21176" y="88350"/>
                    </a:cubicBezTo>
                    <a:cubicBezTo>
                      <a:pt x="25237" y="90578"/>
                      <a:pt x="29380" y="91723"/>
                      <a:pt x="33003" y="91869"/>
                    </a:cubicBezTo>
                    <a:cubicBezTo>
                      <a:pt x="37292" y="95929"/>
                      <a:pt x="41331" y="99927"/>
                      <a:pt x="42435" y="101447"/>
                    </a:cubicBezTo>
                    <a:cubicBezTo>
                      <a:pt x="44976" y="105008"/>
                      <a:pt x="46745" y="124580"/>
                      <a:pt x="46745" y="124580"/>
                    </a:cubicBezTo>
                    <a:lnTo>
                      <a:pt x="57885" y="132160"/>
                    </a:lnTo>
                    <a:cubicBezTo>
                      <a:pt x="57885" y="132160"/>
                      <a:pt x="64444" y="124997"/>
                      <a:pt x="60842" y="113378"/>
                    </a:cubicBezTo>
                    <a:cubicBezTo>
                      <a:pt x="59280" y="108318"/>
                      <a:pt x="60780" y="100219"/>
                      <a:pt x="62986" y="92660"/>
                    </a:cubicBezTo>
                    <a:cubicBezTo>
                      <a:pt x="68567" y="92077"/>
                      <a:pt x="74938" y="86434"/>
                      <a:pt x="78894" y="77897"/>
                    </a:cubicBezTo>
                    <a:cubicBezTo>
                      <a:pt x="84017" y="66821"/>
                      <a:pt x="83100" y="55056"/>
                      <a:pt x="76833" y="51641"/>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72" name="Free-form: Shape 1469">
                <a:extLst>
                  <a:ext uri="{FF2B5EF4-FFF2-40B4-BE49-F238E27FC236}">
                    <a16:creationId xmlns:a16="http://schemas.microsoft.com/office/drawing/2014/main" id="{4770CCE6-3263-61C2-7A62-A9B6851F4B82}"/>
                  </a:ext>
                </a:extLst>
              </p:cNvPr>
              <p:cNvSpPr/>
              <p:nvPr/>
            </p:nvSpPr>
            <p:spPr>
              <a:xfrm>
                <a:off x="6802948" y="5114979"/>
                <a:ext cx="150570" cy="121148"/>
              </a:xfrm>
              <a:custGeom>
                <a:avLst/>
                <a:gdLst>
                  <a:gd name="connsiteX0" fmla="*/ 107420 w 150570"/>
                  <a:gd name="connsiteY0" fmla="*/ 91142 h 121148"/>
                  <a:gd name="connsiteX1" fmla="*/ 104734 w 150570"/>
                  <a:gd name="connsiteY1" fmla="*/ 83646 h 121148"/>
                  <a:gd name="connsiteX2" fmla="*/ 134801 w 150570"/>
                  <a:gd name="connsiteY2" fmla="*/ 70466 h 121148"/>
                  <a:gd name="connsiteX3" fmla="*/ 121891 w 150570"/>
                  <a:gd name="connsiteY3" fmla="*/ 50289 h 121148"/>
                  <a:gd name="connsiteX4" fmla="*/ 125014 w 150570"/>
                  <a:gd name="connsiteY4" fmla="*/ 48311 h 121148"/>
                  <a:gd name="connsiteX5" fmla="*/ 149522 w 150570"/>
                  <a:gd name="connsiteY5" fmla="*/ 13663 h 121148"/>
                  <a:gd name="connsiteX6" fmla="*/ 108398 w 150570"/>
                  <a:gd name="connsiteY6" fmla="*/ 22326 h 121148"/>
                  <a:gd name="connsiteX7" fmla="*/ 102652 w 150570"/>
                  <a:gd name="connsiteY7" fmla="*/ 26406 h 121148"/>
                  <a:gd name="connsiteX8" fmla="*/ 87056 w 150570"/>
                  <a:gd name="connsiteY8" fmla="*/ 46 h 121148"/>
                  <a:gd name="connsiteX9" fmla="*/ 64506 w 150570"/>
                  <a:gd name="connsiteY9" fmla="*/ 31216 h 121148"/>
                  <a:gd name="connsiteX10" fmla="*/ 64277 w 150570"/>
                  <a:gd name="connsiteY10" fmla="*/ 33881 h 121148"/>
                  <a:gd name="connsiteX11" fmla="*/ 53991 w 150570"/>
                  <a:gd name="connsiteY11" fmla="*/ 27739 h 121148"/>
                  <a:gd name="connsiteX12" fmla="*/ 35147 w 150570"/>
                  <a:gd name="connsiteY12" fmla="*/ 53787 h 121148"/>
                  <a:gd name="connsiteX13" fmla="*/ 36730 w 150570"/>
                  <a:gd name="connsiteY13" fmla="*/ 68800 h 121148"/>
                  <a:gd name="connsiteX14" fmla="*/ 29713 w 150570"/>
                  <a:gd name="connsiteY14" fmla="*/ 84979 h 121148"/>
                  <a:gd name="connsiteX15" fmla="*/ 3706 w 150570"/>
                  <a:gd name="connsiteY15" fmla="*/ 104093 h 121148"/>
                  <a:gd name="connsiteX16" fmla="*/ 0 w 150570"/>
                  <a:gd name="connsiteY16" fmla="*/ 120875 h 121148"/>
                  <a:gd name="connsiteX17" fmla="*/ 24320 w 150570"/>
                  <a:gd name="connsiteY17" fmla="*/ 112359 h 121148"/>
                  <a:gd name="connsiteX18" fmla="*/ 50618 w 150570"/>
                  <a:gd name="connsiteY18" fmla="*/ 101740 h 121148"/>
                  <a:gd name="connsiteX19" fmla="*/ 76437 w 150570"/>
                  <a:gd name="connsiteY19" fmla="*/ 109778 h 121148"/>
                  <a:gd name="connsiteX20" fmla="*/ 107420 w 150570"/>
                  <a:gd name="connsiteY20" fmla="*/ 91142 h 12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570" h="121148">
                    <a:moveTo>
                      <a:pt x="107420" y="91142"/>
                    </a:moveTo>
                    <a:cubicBezTo>
                      <a:pt x="107753" y="88310"/>
                      <a:pt x="106753" y="85770"/>
                      <a:pt x="104734" y="83646"/>
                    </a:cubicBezTo>
                    <a:cubicBezTo>
                      <a:pt x="118726" y="84104"/>
                      <a:pt x="131407" y="78836"/>
                      <a:pt x="134801" y="70466"/>
                    </a:cubicBezTo>
                    <a:cubicBezTo>
                      <a:pt x="137924" y="62824"/>
                      <a:pt x="132364" y="54849"/>
                      <a:pt x="121891" y="50289"/>
                    </a:cubicBezTo>
                    <a:cubicBezTo>
                      <a:pt x="122932" y="49644"/>
                      <a:pt x="123974" y="48998"/>
                      <a:pt x="125014" y="48311"/>
                    </a:cubicBezTo>
                    <a:cubicBezTo>
                      <a:pt x="143150" y="36360"/>
                      <a:pt x="154124" y="20847"/>
                      <a:pt x="149522" y="13663"/>
                    </a:cubicBezTo>
                    <a:cubicBezTo>
                      <a:pt x="144941" y="6501"/>
                      <a:pt x="126513" y="10374"/>
                      <a:pt x="108398" y="22326"/>
                    </a:cubicBezTo>
                    <a:cubicBezTo>
                      <a:pt x="106379" y="23658"/>
                      <a:pt x="104484" y="25011"/>
                      <a:pt x="102652" y="26406"/>
                    </a:cubicBezTo>
                    <a:cubicBezTo>
                      <a:pt x="104005" y="10874"/>
                      <a:pt x="97196" y="-828"/>
                      <a:pt x="87056" y="46"/>
                    </a:cubicBezTo>
                    <a:cubicBezTo>
                      <a:pt x="76562" y="941"/>
                      <a:pt x="66463" y="14892"/>
                      <a:pt x="64506" y="31216"/>
                    </a:cubicBezTo>
                    <a:cubicBezTo>
                      <a:pt x="64402" y="32112"/>
                      <a:pt x="64318" y="33007"/>
                      <a:pt x="64277" y="33881"/>
                    </a:cubicBezTo>
                    <a:cubicBezTo>
                      <a:pt x="61924" y="29738"/>
                      <a:pt x="58322" y="27364"/>
                      <a:pt x="53991" y="27739"/>
                    </a:cubicBezTo>
                    <a:cubicBezTo>
                      <a:pt x="45225" y="28468"/>
                      <a:pt x="36792" y="40149"/>
                      <a:pt x="35147" y="53787"/>
                    </a:cubicBezTo>
                    <a:cubicBezTo>
                      <a:pt x="34460" y="59576"/>
                      <a:pt x="35106" y="64760"/>
                      <a:pt x="36730" y="68800"/>
                    </a:cubicBezTo>
                    <a:cubicBezTo>
                      <a:pt x="33898" y="75962"/>
                      <a:pt x="31024" y="82834"/>
                      <a:pt x="29713" y="84979"/>
                    </a:cubicBezTo>
                    <a:cubicBezTo>
                      <a:pt x="26652" y="89976"/>
                      <a:pt x="3706" y="104093"/>
                      <a:pt x="3706" y="104093"/>
                    </a:cubicBezTo>
                    <a:lnTo>
                      <a:pt x="0" y="120875"/>
                    </a:lnTo>
                    <a:cubicBezTo>
                      <a:pt x="0" y="120875"/>
                      <a:pt x="11972" y="123519"/>
                      <a:pt x="24320" y="112359"/>
                    </a:cubicBezTo>
                    <a:cubicBezTo>
                      <a:pt x="29692" y="107508"/>
                      <a:pt x="40311" y="104072"/>
                      <a:pt x="50618" y="101740"/>
                    </a:cubicBezTo>
                    <a:cubicBezTo>
                      <a:pt x="54095" y="107425"/>
                      <a:pt x="64111" y="110818"/>
                      <a:pt x="76437" y="109778"/>
                    </a:cubicBezTo>
                    <a:cubicBezTo>
                      <a:pt x="92470" y="108403"/>
                      <a:pt x="106337" y="100074"/>
                      <a:pt x="107420" y="91142"/>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373" name="Graphic 4">
                <a:extLst>
                  <a:ext uri="{FF2B5EF4-FFF2-40B4-BE49-F238E27FC236}">
                    <a16:creationId xmlns:a16="http://schemas.microsoft.com/office/drawing/2014/main" id="{8D6BAC78-EC83-2624-96EE-DAACC682E797}"/>
                  </a:ext>
                </a:extLst>
              </p:cNvPr>
              <p:cNvGrpSpPr/>
              <p:nvPr/>
            </p:nvGrpSpPr>
            <p:grpSpPr>
              <a:xfrm>
                <a:off x="6627031" y="5214880"/>
                <a:ext cx="231441" cy="409843"/>
                <a:chOff x="6627031" y="5214880"/>
                <a:chExt cx="231441" cy="409843"/>
              </a:xfrm>
            </p:grpSpPr>
            <p:sp>
              <p:nvSpPr>
                <p:cNvPr id="2374" name="Free-form: Shape 1471">
                  <a:extLst>
                    <a:ext uri="{FF2B5EF4-FFF2-40B4-BE49-F238E27FC236}">
                      <a16:creationId xmlns:a16="http://schemas.microsoft.com/office/drawing/2014/main" id="{00B7C9F8-64F3-E64B-9B24-CE0CAAFDB0D6}"/>
                    </a:ext>
                  </a:extLst>
                </p:cNvPr>
                <p:cNvSpPr/>
                <p:nvPr/>
              </p:nvSpPr>
              <p:spPr>
                <a:xfrm>
                  <a:off x="6657850" y="5214880"/>
                  <a:ext cx="200621" cy="409843"/>
                </a:xfrm>
                <a:custGeom>
                  <a:avLst/>
                  <a:gdLst>
                    <a:gd name="connsiteX0" fmla="*/ 10297 w 200621"/>
                    <a:gd name="connsiteY0" fmla="*/ 409406 h 409843"/>
                    <a:gd name="connsiteX1" fmla="*/ 160547 w 200621"/>
                    <a:gd name="connsiteY1" fmla="*/ 175389 h 409843"/>
                    <a:gd name="connsiteX2" fmla="*/ 156591 w 200621"/>
                    <a:gd name="connsiteY2" fmla="*/ 7440 h 409843"/>
                    <a:gd name="connsiteX3" fmla="*/ 151906 w 200621"/>
                    <a:gd name="connsiteY3" fmla="*/ 5774 h 409843"/>
                    <a:gd name="connsiteX4" fmla="*/ 42404 w 200621"/>
                    <a:gd name="connsiteY4" fmla="*/ 133183 h 409843"/>
                    <a:gd name="connsiteX5" fmla="*/ 10297 w 200621"/>
                    <a:gd name="connsiteY5" fmla="*/ 409406 h 40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621" h="409843">
                      <a:moveTo>
                        <a:pt x="10297" y="409406"/>
                      </a:moveTo>
                      <a:cubicBezTo>
                        <a:pt x="36449" y="418755"/>
                        <a:pt x="116363" y="276354"/>
                        <a:pt x="160547" y="175389"/>
                      </a:cubicBezTo>
                      <a:cubicBezTo>
                        <a:pt x="195215" y="96162"/>
                        <a:pt x="231758" y="34321"/>
                        <a:pt x="156591" y="7440"/>
                      </a:cubicBezTo>
                      <a:lnTo>
                        <a:pt x="151906" y="5774"/>
                      </a:lnTo>
                      <a:cubicBezTo>
                        <a:pt x="76740" y="-21086"/>
                        <a:pt x="65808" y="49896"/>
                        <a:pt x="42404" y="133183"/>
                      </a:cubicBezTo>
                      <a:cubicBezTo>
                        <a:pt x="12587" y="239271"/>
                        <a:pt x="-15856" y="400057"/>
                        <a:pt x="10297" y="409406"/>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75" name="Free-form: Shape 1472">
                  <a:extLst>
                    <a:ext uri="{FF2B5EF4-FFF2-40B4-BE49-F238E27FC236}">
                      <a16:creationId xmlns:a16="http://schemas.microsoft.com/office/drawing/2014/main" id="{68E6537C-8019-08E7-5BF0-373CB517380B}"/>
                    </a:ext>
                  </a:extLst>
                </p:cNvPr>
                <p:cNvSpPr/>
                <p:nvPr/>
              </p:nvSpPr>
              <p:spPr>
                <a:xfrm>
                  <a:off x="6729087" y="5298477"/>
                  <a:ext cx="70686" cy="31588"/>
                </a:xfrm>
                <a:custGeom>
                  <a:avLst/>
                  <a:gdLst>
                    <a:gd name="connsiteX0" fmla="*/ 2691 w 70686"/>
                    <a:gd name="connsiteY0" fmla="*/ 9734 h 31588"/>
                    <a:gd name="connsiteX1" fmla="*/ 63241 w 70686"/>
                    <a:gd name="connsiteY1" fmla="*/ 31492 h 31588"/>
                    <a:gd name="connsiteX2" fmla="*/ 70674 w 70686"/>
                    <a:gd name="connsiteY2" fmla="*/ 27349 h 31588"/>
                    <a:gd name="connsiteX3" fmla="*/ 64657 w 70686"/>
                    <a:gd name="connsiteY3" fmla="*/ 20415 h 31588"/>
                    <a:gd name="connsiteX4" fmla="*/ 49999 w 70686"/>
                    <a:gd name="connsiteY4" fmla="*/ 17625 h 31588"/>
                    <a:gd name="connsiteX5" fmla="*/ 42752 w 70686"/>
                    <a:gd name="connsiteY5" fmla="*/ 15668 h 31588"/>
                    <a:gd name="connsiteX6" fmla="*/ 40941 w 70686"/>
                    <a:gd name="connsiteY6" fmla="*/ 15127 h 31588"/>
                    <a:gd name="connsiteX7" fmla="*/ 40337 w 70686"/>
                    <a:gd name="connsiteY7" fmla="*/ 14918 h 31588"/>
                    <a:gd name="connsiteX8" fmla="*/ 36777 w 70686"/>
                    <a:gd name="connsiteY8" fmla="*/ 13710 h 31588"/>
                    <a:gd name="connsiteX9" fmla="*/ 22889 w 70686"/>
                    <a:gd name="connsiteY9" fmla="*/ 8005 h 31588"/>
                    <a:gd name="connsiteX10" fmla="*/ 16455 w 70686"/>
                    <a:gd name="connsiteY10" fmla="*/ 4819 h 31588"/>
                    <a:gd name="connsiteX11" fmla="*/ 13186 w 70686"/>
                    <a:gd name="connsiteY11" fmla="*/ 3029 h 31588"/>
                    <a:gd name="connsiteX12" fmla="*/ 12061 w 70686"/>
                    <a:gd name="connsiteY12" fmla="*/ 2404 h 31588"/>
                    <a:gd name="connsiteX13" fmla="*/ 10708 w 70686"/>
                    <a:gd name="connsiteY13" fmla="*/ 1572 h 31588"/>
                    <a:gd name="connsiteX14" fmla="*/ 1234 w 70686"/>
                    <a:gd name="connsiteY14" fmla="*/ 1655 h 31588"/>
                    <a:gd name="connsiteX15" fmla="*/ 2691 w 70686"/>
                    <a:gd name="connsiteY15" fmla="*/ 9734 h 31588"/>
                    <a:gd name="connsiteX16" fmla="*/ 2691 w 70686"/>
                    <a:gd name="connsiteY16" fmla="*/ 9734 h 3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686" h="31588">
                      <a:moveTo>
                        <a:pt x="2691" y="9734"/>
                      </a:moveTo>
                      <a:cubicBezTo>
                        <a:pt x="21119" y="20811"/>
                        <a:pt x="41899" y="28473"/>
                        <a:pt x="63241" y="31492"/>
                      </a:cubicBezTo>
                      <a:cubicBezTo>
                        <a:pt x="66781" y="31992"/>
                        <a:pt x="70446" y="30535"/>
                        <a:pt x="70674" y="27349"/>
                      </a:cubicBezTo>
                      <a:cubicBezTo>
                        <a:pt x="70883" y="24517"/>
                        <a:pt x="68447" y="20957"/>
                        <a:pt x="64657" y="20415"/>
                      </a:cubicBezTo>
                      <a:cubicBezTo>
                        <a:pt x="59743" y="19728"/>
                        <a:pt x="54850" y="18812"/>
                        <a:pt x="49999" y="17625"/>
                      </a:cubicBezTo>
                      <a:cubicBezTo>
                        <a:pt x="47562" y="17021"/>
                        <a:pt x="45147" y="16376"/>
                        <a:pt x="42752" y="15668"/>
                      </a:cubicBezTo>
                      <a:cubicBezTo>
                        <a:pt x="42149" y="15481"/>
                        <a:pt x="41545" y="15313"/>
                        <a:pt x="40941" y="15127"/>
                      </a:cubicBezTo>
                      <a:cubicBezTo>
                        <a:pt x="40795" y="15085"/>
                        <a:pt x="38838" y="14418"/>
                        <a:pt x="40337" y="14918"/>
                      </a:cubicBezTo>
                      <a:cubicBezTo>
                        <a:pt x="39151" y="14522"/>
                        <a:pt x="37964" y="14127"/>
                        <a:pt x="36777" y="13710"/>
                      </a:cubicBezTo>
                      <a:cubicBezTo>
                        <a:pt x="32050" y="12045"/>
                        <a:pt x="27406" y="10129"/>
                        <a:pt x="22889" y="8005"/>
                      </a:cubicBezTo>
                      <a:cubicBezTo>
                        <a:pt x="20723" y="7006"/>
                        <a:pt x="18578" y="5923"/>
                        <a:pt x="16455" y="4819"/>
                      </a:cubicBezTo>
                      <a:cubicBezTo>
                        <a:pt x="15351" y="4237"/>
                        <a:pt x="14268" y="3633"/>
                        <a:pt x="13186" y="3029"/>
                      </a:cubicBezTo>
                      <a:cubicBezTo>
                        <a:pt x="12998" y="2925"/>
                        <a:pt x="11436" y="2030"/>
                        <a:pt x="12061" y="2404"/>
                      </a:cubicBezTo>
                      <a:cubicBezTo>
                        <a:pt x="12665" y="2738"/>
                        <a:pt x="10895" y="1696"/>
                        <a:pt x="10708" y="1572"/>
                      </a:cubicBezTo>
                      <a:cubicBezTo>
                        <a:pt x="7647" y="-261"/>
                        <a:pt x="3420" y="-802"/>
                        <a:pt x="1234" y="1655"/>
                      </a:cubicBezTo>
                      <a:cubicBezTo>
                        <a:pt x="-619" y="3757"/>
                        <a:pt x="-578" y="7756"/>
                        <a:pt x="2691" y="9734"/>
                      </a:cubicBezTo>
                      <a:lnTo>
                        <a:pt x="2691" y="9734"/>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76" name="Free-form: Shape 1473">
                  <a:extLst>
                    <a:ext uri="{FF2B5EF4-FFF2-40B4-BE49-F238E27FC236}">
                      <a16:creationId xmlns:a16="http://schemas.microsoft.com/office/drawing/2014/main" id="{86C46328-89E4-EBCC-D73D-F02BCFE60B90}"/>
                    </a:ext>
                  </a:extLst>
                </p:cNvPr>
                <p:cNvSpPr/>
                <p:nvPr/>
              </p:nvSpPr>
              <p:spPr>
                <a:xfrm>
                  <a:off x="6690064" y="5339005"/>
                  <a:ext cx="69022" cy="35607"/>
                </a:xfrm>
                <a:custGeom>
                  <a:avLst/>
                  <a:gdLst>
                    <a:gd name="connsiteX0" fmla="*/ 2236 w 69022"/>
                    <a:gd name="connsiteY0" fmla="*/ 9371 h 35607"/>
                    <a:gd name="connsiteX1" fmla="*/ 60996 w 69022"/>
                    <a:gd name="connsiteY1" fmla="*/ 35377 h 35607"/>
                    <a:gd name="connsiteX2" fmla="*/ 68949 w 69022"/>
                    <a:gd name="connsiteY2" fmla="*/ 31879 h 35607"/>
                    <a:gd name="connsiteX3" fmla="*/ 63598 w 69022"/>
                    <a:gd name="connsiteY3" fmla="*/ 24612 h 35607"/>
                    <a:gd name="connsiteX4" fmla="*/ 49106 w 69022"/>
                    <a:gd name="connsiteY4" fmla="*/ 20739 h 35607"/>
                    <a:gd name="connsiteX5" fmla="*/ 42027 w 69022"/>
                    <a:gd name="connsiteY5" fmla="*/ 18262 h 35607"/>
                    <a:gd name="connsiteX6" fmla="*/ 40257 w 69022"/>
                    <a:gd name="connsiteY6" fmla="*/ 17596 h 35607"/>
                    <a:gd name="connsiteX7" fmla="*/ 39653 w 69022"/>
                    <a:gd name="connsiteY7" fmla="*/ 17345 h 35607"/>
                    <a:gd name="connsiteX8" fmla="*/ 36197 w 69022"/>
                    <a:gd name="connsiteY8" fmla="*/ 15888 h 35607"/>
                    <a:gd name="connsiteX9" fmla="*/ 22809 w 69022"/>
                    <a:gd name="connsiteY9" fmla="*/ 9225 h 35607"/>
                    <a:gd name="connsiteX10" fmla="*/ 16666 w 69022"/>
                    <a:gd name="connsiteY10" fmla="*/ 5602 h 35607"/>
                    <a:gd name="connsiteX11" fmla="*/ 13564 w 69022"/>
                    <a:gd name="connsiteY11" fmla="*/ 3583 h 35607"/>
                    <a:gd name="connsiteX12" fmla="*/ 12501 w 69022"/>
                    <a:gd name="connsiteY12" fmla="*/ 2875 h 35607"/>
                    <a:gd name="connsiteX13" fmla="*/ 11211 w 69022"/>
                    <a:gd name="connsiteY13" fmla="*/ 1979 h 35607"/>
                    <a:gd name="connsiteX14" fmla="*/ 1653 w 69022"/>
                    <a:gd name="connsiteY14" fmla="*/ 1334 h 35607"/>
                    <a:gd name="connsiteX15" fmla="*/ 2236 w 69022"/>
                    <a:gd name="connsiteY15" fmla="*/ 9371 h 35607"/>
                    <a:gd name="connsiteX16" fmla="*/ 2236 w 69022"/>
                    <a:gd name="connsiteY16" fmla="*/ 9371 h 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22" h="35607">
                      <a:moveTo>
                        <a:pt x="2236" y="9371"/>
                      </a:moveTo>
                      <a:cubicBezTo>
                        <a:pt x="19664" y="21677"/>
                        <a:pt x="39799" y="30796"/>
                        <a:pt x="60996" y="35377"/>
                      </a:cubicBezTo>
                      <a:cubicBezTo>
                        <a:pt x="64494" y="36148"/>
                        <a:pt x="68367" y="34982"/>
                        <a:pt x="68949" y="31879"/>
                      </a:cubicBezTo>
                      <a:cubicBezTo>
                        <a:pt x="69449" y="29110"/>
                        <a:pt x="67367" y="25424"/>
                        <a:pt x="63598" y="24612"/>
                      </a:cubicBezTo>
                      <a:cubicBezTo>
                        <a:pt x="58726" y="23550"/>
                        <a:pt x="53895" y="22260"/>
                        <a:pt x="49106" y="20739"/>
                      </a:cubicBezTo>
                      <a:cubicBezTo>
                        <a:pt x="46733" y="19969"/>
                        <a:pt x="44359" y="19136"/>
                        <a:pt x="42027" y="18262"/>
                      </a:cubicBezTo>
                      <a:cubicBezTo>
                        <a:pt x="41444" y="18033"/>
                        <a:pt x="40840" y="17825"/>
                        <a:pt x="40257" y="17596"/>
                      </a:cubicBezTo>
                      <a:cubicBezTo>
                        <a:pt x="40111" y="17533"/>
                        <a:pt x="38217" y="16742"/>
                        <a:pt x="39653" y="17345"/>
                      </a:cubicBezTo>
                      <a:cubicBezTo>
                        <a:pt x="38508" y="16867"/>
                        <a:pt x="37342" y="16388"/>
                        <a:pt x="36197" y="15888"/>
                      </a:cubicBezTo>
                      <a:cubicBezTo>
                        <a:pt x="31616" y="13889"/>
                        <a:pt x="27139" y="11661"/>
                        <a:pt x="22809" y="9225"/>
                      </a:cubicBezTo>
                      <a:cubicBezTo>
                        <a:pt x="20726" y="8059"/>
                        <a:pt x="18685" y="6851"/>
                        <a:pt x="16666" y="5602"/>
                      </a:cubicBezTo>
                      <a:cubicBezTo>
                        <a:pt x="15625" y="4936"/>
                        <a:pt x="14584" y="4269"/>
                        <a:pt x="13564" y="3583"/>
                      </a:cubicBezTo>
                      <a:cubicBezTo>
                        <a:pt x="13376" y="3478"/>
                        <a:pt x="11898" y="2458"/>
                        <a:pt x="12501" y="2875"/>
                      </a:cubicBezTo>
                      <a:cubicBezTo>
                        <a:pt x="13064" y="3270"/>
                        <a:pt x="11398" y="2104"/>
                        <a:pt x="11211" y="1979"/>
                      </a:cubicBezTo>
                      <a:cubicBezTo>
                        <a:pt x="8316" y="-62"/>
                        <a:pt x="4110" y="-915"/>
                        <a:pt x="1653" y="1334"/>
                      </a:cubicBezTo>
                      <a:cubicBezTo>
                        <a:pt x="-449" y="3249"/>
                        <a:pt x="-845" y="7185"/>
                        <a:pt x="2236" y="9371"/>
                      </a:cubicBezTo>
                      <a:lnTo>
                        <a:pt x="2236" y="9371"/>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77" name="Free-form: Shape 1474">
                  <a:extLst>
                    <a:ext uri="{FF2B5EF4-FFF2-40B4-BE49-F238E27FC236}">
                      <a16:creationId xmlns:a16="http://schemas.microsoft.com/office/drawing/2014/main" id="{A2FA6D63-C618-A204-53E2-F973EB88363C}"/>
                    </a:ext>
                  </a:extLst>
                </p:cNvPr>
                <p:cNvSpPr/>
                <p:nvPr/>
              </p:nvSpPr>
              <p:spPr>
                <a:xfrm>
                  <a:off x="6662555" y="5435081"/>
                  <a:ext cx="69010" cy="35615"/>
                </a:xfrm>
                <a:custGeom>
                  <a:avLst/>
                  <a:gdLst>
                    <a:gd name="connsiteX0" fmla="*/ 2239 w 69010"/>
                    <a:gd name="connsiteY0" fmla="*/ 9387 h 35615"/>
                    <a:gd name="connsiteX1" fmla="*/ 60978 w 69010"/>
                    <a:gd name="connsiteY1" fmla="*/ 35394 h 35615"/>
                    <a:gd name="connsiteX2" fmla="*/ 68931 w 69010"/>
                    <a:gd name="connsiteY2" fmla="*/ 31875 h 35615"/>
                    <a:gd name="connsiteX3" fmla="*/ 63601 w 69010"/>
                    <a:gd name="connsiteY3" fmla="*/ 24608 h 35615"/>
                    <a:gd name="connsiteX4" fmla="*/ 49109 w 69010"/>
                    <a:gd name="connsiteY4" fmla="*/ 20736 h 35615"/>
                    <a:gd name="connsiteX5" fmla="*/ 42009 w 69010"/>
                    <a:gd name="connsiteY5" fmla="*/ 18278 h 35615"/>
                    <a:gd name="connsiteX6" fmla="*/ 40260 w 69010"/>
                    <a:gd name="connsiteY6" fmla="*/ 17591 h 35615"/>
                    <a:gd name="connsiteX7" fmla="*/ 39656 w 69010"/>
                    <a:gd name="connsiteY7" fmla="*/ 17363 h 35615"/>
                    <a:gd name="connsiteX8" fmla="*/ 36200 w 69010"/>
                    <a:gd name="connsiteY8" fmla="*/ 15905 h 35615"/>
                    <a:gd name="connsiteX9" fmla="*/ 22790 w 69010"/>
                    <a:gd name="connsiteY9" fmla="*/ 9242 h 35615"/>
                    <a:gd name="connsiteX10" fmla="*/ 16668 w 69010"/>
                    <a:gd name="connsiteY10" fmla="*/ 5598 h 35615"/>
                    <a:gd name="connsiteX11" fmla="*/ 13545 w 69010"/>
                    <a:gd name="connsiteY11" fmla="*/ 3599 h 35615"/>
                    <a:gd name="connsiteX12" fmla="*/ 12483 w 69010"/>
                    <a:gd name="connsiteY12" fmla="*/ 2891 h 35615"/>
                    <a:gd name="connsiteX13" fmla="*/ 11192 w 69010"/>
                    <a:gd name="connsiteY13" fmla="*/ 1975 h 35615"/>
                    <a:gd name="connsiteX14" fmla="*/ 1635 w 69010"/>
                    <a:gd name="connsiteY14" fmla="*/ 1350 h 35615"/>
                    <a:gd name="connsiteX15" fmla="*/ 2239 w 69010"/>
                    <a:gd name="connsiteY15" fmla="*/ 9387 h 35615"/>
                    <a:gd name="connsiteX16" fmla="*/ 2239 w 69010"/>
                    <a:gd name="connsiteY16" fmla="*/ 9387 h 3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10" h="35615">
                      <a:moveTo>
                        <a:pt x="2239" y="9387"/>
                      </a:moveTo>
                      <a:cubicBezTo>
                        <a:pt x="19646" y="21673"/>
                        <a:pt x="39781" y="30793"/>
                        <a:pt x="60978" y="35394"/>
                      </a:cubicBezTo>
                      <a:cubicBezTo>
                        <a:pt x="64497" y="36144"/>
                        <a:pt x="68369" y="34998"/>
                        <a:pt x="68931" y="31875"/>
                      </a:cubicBezTo>
                      <a:cubicBezTo>
                        <a:pt x="69452" y="29106"/>
                        <a:pt x="67370" y="25442"/>
                        <a:pt x="63601" y="24608"/>
                      </a:cubicBezTo>
                      <a:cubicBezTo>
                        <a:pt x="58729" y="23567"/>
                        <a:pt x="53877" y="22276"/>
                        <a:pt x="49109" y="20736"/>
                      </a:cubicBezTo>
                      <a:cubicBezTo>
                        <a:pt x="46735" y="19986"/>
                        <a:pt x="44362" y="19153"/>
                        <a:pt x="42009" y="18278"/>
                      </a:cubicBezTo>
                      <a:cubicBezTo>
                        <a:pt x="41426" y="18050"/>
                        <a:pt x="40843" y="17821"/>
                        <a:pt x="40260" y="17591"/>
                      </a:cubicBezTo>
                      <a:cubicBezTo>
                        <a:pt x="40114" y="17550"/>
                        <a:pt x="38199" y="16758"/>
                        <a:pt x="39656" y="17363"/>
                      </a:cubicBezTo>
                      <a:cubicBezTo>
                        <a:pt x="38490" y="16884"/>
                        <a:pt x="37345" y="16404"/>
                        <a:pt x="36200" y="15905"/>
                      </a:cubicBezTo>
                      <a:cubicBezTo>
                        <a:pt x="31619" y="13885"/>
                        <a:pt x="27142" y="11657"/>
                        <a:pt x="22790" y="9242"/>
                      </a:cubicBezTo>
                      <a:cubicBezTo>
                        <a:pt x="20729" y="8076"/>
                        <a:pt x="18667" y="6848"/>
                        <a:pt x="16668" y="5598"/>
                      </a:cubicBezTo>
                      <a:cubicBezTo>
                        <a:pt x="15607" y="4953"/>
                        <a:pt x="14587" y="4266"/>
                        <a:pt x="13545" y="3599"/>
                      </a:cubicBezTo>
                      <a:cubicBezTo>
                        <a:pt x="13379" y="3474"/>
                        <a:pt x="11880" y="2474"/>
                        <a:pt x="12483" y="2891"/>
                      </a:cubicBezTo>
                      <a:cubicBezTo>
                        <a:pt x="13046" y="3266"/>
                        <a:pt x="11380" y="2100"/>
                        <a:pt x="11192" y="1975"/>
                      </a:cubicBezTo>
                      <a:cubicBezTo>
                        <a:pt x="8319" y="-65"/>
                        <a:pt x="4113" y="-919"/>
                        <a:pt x="1635" y="1350"/>
                      </a:cubicBezTo>
                      <a:cubicBezTo>
                        <a:pt x="-447" y="3245"/>
                        <a:pt x="-842" y="7201"/>
                        <a:pt x="2239" y="9387"/>
                      </a:cubicBezTo>
                      <a:lnTo>
                        <a:pt x="2239" y="9387"/>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78" name="Free-form: Shape 1475">
                  <a:extLst>
                    <a:ext uri="{FF2B5EF4-FFF2-40B4-BE49-F238E27FC236}">
                      <a16:creationId xmlns:a16="http://schemas.microsoft.com/office/drawing/2014/main" id="{4C748AB8-3C22-12F4-B626-A3C9DA6052B3}"/>
                    </a:ext>
                  </a:extLst>
                </p:cNvPr>
                <p:cNvSpPr/>
                <p:nvPr/>
              </p:nvSpPr>
              <p:spPr>
                <a:xfrm>
                  <a:off x="6701297" y="5398986"/>
                  <a:ext cx="71546" cy="29186"/>
                </a:xfrm>
                <a:custGeom>
                  <a:avLst/>
                  <a:gdLst>
                    <a:gd name="connsiteX0" fmla="*/ 2809 w 71546"/>
                    <a:gd name="connsiteY0" fmla="*/ 9794 h 29186"/>
                    <a:gd name="connsiteX1" fmla="*/ 64171 w 71546"/>
                    <a:gd name="connsiteY1" fmla="*/ 29138 h 29186"/>
                    <a:gd name="connsiteX2" fmla="*/ 71542 w 71546"/>
                    <a:gd name="connsiteY2" fmla="*/ 24724 h 29186"/>
                    <a:gd name="connsiteX3" fmla="*/ 65295 w 71546"/>
                    <a:gd name="connsiteY3" fmla="*/ 18061 h 29186"/>
                    <a:gd name="connsiteX4" fmla="*/ 50512 w 71546"/>
                    <a:gd name="connsiteY4" fmla="*/ 15833 h 29186"/>
                    <a:gd name="connsiteX5" fmla="*/ 43203 w 71546"/>
                    <a:gd name="connsiteY5" fmla="*/ 14167 h 29186"/>
                    <a:gd name="connsiteX6" fmla="*/ 41371 w 71546"/>
                    <a:gd name="connsiteY6" fmla="*/ 13688 h 29186"/>
                    <a:gd name="connsiteX7" fmla="*/ 40746 w 71546"/>
                    <a:gd name="connsiteY7" fmla="*/ 13522 h 29186"/>
                    <a:gd name="connsiteX8" fmla="*/ 37144 w 71546"/>
                    <a:gd name="connsiteY8" fmla="*/ 12459 h 29186"/>
                    <a:gd name="connsiteX9" fmla="*/ 23048 w 71546"/>
                    <a:gd name="connsiteY9" fmla="*/ 7317 h 29186"/>
                    <a:gd name="connsiteX10" fmla="*/ 16530 w 71546"/>
                    <a:gd name="connsiteY10" fmla="*/ 4380 h 29186"/>
                    <a:gd name="connsiteX11" fmla="*/ 13178 w 71546"/>
                    <a:gd name="connsiteY11" fmla="*/ 2715 h 29186"/>
                    <a:gd name="connsiteX12" fmla="*/ 12054 w 71546"/>
                    <a:gd name="connsiteY12" fmla="*/ 2131 h 29186"/>
                    <a:gd name="connsiteX13" fmla="*/ 10659 w 71546"/>
                    <a:gd name="connsiteY13" fmla="*/ 1382 h 29186"/>
                    <a:gd name="connsiteX14" fmla="*/ 1164 w 71546"/>
                    <a:gd name="connsiteY14" fmla="*/ 1819 h 29186"/>
                    <a:gd name="connsiteX15" fmla="*/ 2809 w 71546"/>
                    <a:gd name="connsiteY15" fmla="*/ 9794 h 29186"/>
                    <a:gd name="connsiteX16" fmla="*/ 2809 w 71546"/>
                    <a:gd name="connsiteY16" fmla="*/ 9794 h 2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546" h="29186">
                      <a:moveTo>
                        <a:pt x="2809" y="9794"/>
                      </a:moveTo>
                      <a:cubicBezTo>
                        <a:pt x="21611" y="20101"/>
                        <a:pt x="42683" y="26931"/>
                        <a:pt x="64171" y="29138"/>
                      </a:cubicBezTo>
                      <a:cubicBezTo>
                        <a:pt x="67732" y="29492"/>
                        <a:pt x="71375" y="27889"/>
                        <a:pt x="71542" y="24724"/>
                      </a:cubicBezTo>
                      <a:cubicBezTo>
                        <a:pt x="71667" y="21892"/>
                        <a:pt x="69126" y="18456"/>
                        <a:pt x="65295" y="18061"/>
                      </a:cubicBezTo>
                      <a:cubicBezTo>
                        <a:pt x="60361" y="17561"/>
                        <a:pt x="55426" y="16832"/>
                        <a:pt x="50512" y="15833"/>
                      </a:cubicBezTo>
                      <a:cubicBezTo>
                        <a:pt x="48055" y="15333"/>
                        <a:pt x="45619" y="14791"/>
                        <a:pt x="43203" y="14167"/>
                      </a:cubicBezTo>
                      <a:cubicBezTo>
                        <a:pt x="42579" y="14021"/>
                        <a:pt x="41975" y="13855"/>
                        <a:pt x="41371" y="13688"/>
                      </a:cubicBezTo>
                      <a:cubicBezTo>
                        <a:pt x="41225" y="13646"/>
                        <a:pt x="39226" y="13084"/>
                        <a:pt x="40746" y="13522"/>
                      </a:cubicBezTo>
                      <a:cubicBezTo>
                        <a:pt x="39539" y="13168"/>
                        <a:pt x="38331" y="12834"/>
                        <a:pt x="37144" y="12459"/>
                      </a:cubicBezTo>
                      <a:cubicBezTo>
                        <a:pt x="32355" y="10960"/>
                        <a:pt x="27649" y="9253"/>
                        <a:pt x="23048" y="7317"/>
                      </a:cubicBezTo>
                      <a:cubicBezTo>
                        <a:pt x="20840" y="6379"/>
                        <a:pt x="18675" y="5401"/>
                        <a:pt x="16530" y="4380"/>
                      </a:cubicBezTo>
                      <a:cubicBezTo>
                        <a:pt x="15406" y="3839"/>
                        <a:pt x="14282" y="3277"/>
                        <a:pt x="13178" y="2715"/>
                      </a:cubicBezTo>
                      <a:cubicBezTo>
                        <a:pt x="12991" y="2632"/>
                        <a:pt x="11408" y="1778"/>
                        <a:pt x="12054" y="2131"/>
                      </a:cubicBezTo>
                      <a:cubicBezTo>
                        <a:pt x="12657" y="2465"/>
                        <a:pt x="10846" y="1487"/>
                        <a:pt x="10659" y="1382"/>
                      </a:cubicBezTo>
                      <a:cubicBezTo>
                        <a:pt x="7536" y="-346"/>
                        <a:pt x="3288" y="-721"/>
                        <a:pt x="1164" y="1819"/>
                      </a:cubicBezTo>
                      <a:cubicBezTo>
                        <a:pt x="-647" y="3964"/>
                        <a:pt x="-523" y="7962"/>
                        <a:pt x="2809" y="9794"/>
                      </a:cubicBezTo>
                      <a:lnTo>
                        <a:pt x="2809" y="9794"/>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79" name="Free-form: Shape 1476">
                  <a:extLst>
                    <a:ext uri="{FF2B5EF4-FFF2-40B4-BE49-F238E27FC236}">
                      <a16:creationId xmlns:a16="http://schemas.microsoft.com/office/drawing/2014/main" id="{11C99806-EF75-452E-3324-0D36FC53EAFE}"/>
                    </a:ext>
                  </a:extLst>
                </p:cNvPr>
                <p:cNvSpPr/>
                <p:nvPr/>
              </p:nvSpPr>
              <p:spPr>
                <a:xfrm>
                  <a:off x="6627031" y="5475894"/>
                  <a:ext cx="67163" cy="38707"/>
                </a:xfrm>
                <a:custGeom>
                  <a:avLst/>
                  <a:gdLst>
                    <a:gd name="connsiteX0" fmla="*/ 1846 w 67163"/>
                    <a:gd name="connsiteY0" fmla="*/ 9011 h 38707"/>
                    <a:gd name="connsiteX1" fmla="*/ 58523 w 67163"/>
                    <a:gd name="connsiteY1" fmla="*/ 38328 h 38707"/>
                    <a:gd name="connsiteX2" fmla="*/ 66956 w 67163"/>
                    <a:gd name="connsiteY2" fmla="*/ 35414 h 38707"/>
                    <a:gd name="connsiteX3" fmla="*/ 62354 w 67163"/>
                    <a:gd name="connsiteY3" fmla="*/ 27938 h 38707"/>
                    <a:gd name="connsiteX4" fmla="*/ 48091 w 67163"/>
                    <a:gd name="connsiteY4" fmla="*/ 23191 h 38707"/>
                    <a:gd name="connsiteX5" fmla="*/ 41178 w 67163"/>
                    <a:gd name="connsiteY5" fmla="*/ 20318 h 38707"/>
                    <a:gd name="connsiteX6" fmla="*/ 39471 w 67163"/>
                    <a:gd name="connsiteY6" fmla="*/ 19547 h 38707"/>
                    <a:gd name="connsiteX7" fmla="*/ 38888 w 67163"/>
                    <a:gd name="connsiteY7" fmla="*/ 19256 h 38707"/>
                    <a:gd name="connsiteX8" fmla="*/ 35536 w 67163"/>
                    <a:gd name="connsiteY8" fmla="*/ 17611 h 38707"/>
                    <a:gd name="connsiteX9" fmla="*/ 22689 w 67163"/>
                    <a:gd name="connsiteY9" fmla="*/ 10198 h 38707"/>
                    <a:gd name="connsiteX10" fmla="*/ 16880 w 67163"/>
                    <a:gd name="connsiteY10" fmla="*/ 6242 h 38707"/>
                    <a:gd name="connsiteX11" fmla="*/ 13944 w 67163"/>
                    <a:gd name="connsiteY11" fmla="*/ 4077 h 38707"/>
                    <a:gd name="connsiteX12" fmla="*/ 12944 w 67163"/>
                    <a:gd name="connsiteY12" fmla="*/ 3306 h 38707"/>
                    <a:gd name="connsiteX13" fmla="*/ 11736 w 67163"/>
                    <a:gd name="connsiteY13" fmla="*/ 2327 h 38707"/>
                    <a:gd name="connsiteX14" fmla="*/ 2117 w 67163"/>
                    <a:gd name="connsiteY14" fmla="*/ 1078 h 38707"/>
                    <a:gd name="connsiteX15" fmla="*/ 1846 w 67163"/>
                    <a:gd name="connsiteY15" fmla="*/ 9011 h 38707"/>
                    <a:gd name="connsiteX16" fmla="*/ 1846 w 67163"/>
                    <a:gd name="connsiteY16" fmla="*/ 9011 h 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163" h="38707">
                      <a:moveTo>
                        <a:pt x="1846" y="9011"/>
                      </a:moveTo>
                      <a:cubicBezTo>
                        <a:pt x="18150" y="22191"/>
                        <a:pt x="37535" y="32436"/>
                        <a:pt x="58523" y="38328"/>
                      </a:cubicBezTo>
                      <a:cubicBezTo>
                        <a:pt x="62000" y="39307"/>
                        <a:pt x="66040" y="38412"/>
                        <a:pt x="66956" y="35414"/>
                      </a:cubicBezTo>
                      <a:cubicBezTo>
                        <a:pt x="67789" y="32728"/>
                        <a:pt x="66082" y="28979"/>
                        <a:pt x="62354" y="27938"/>
                      </a:cubicBezTo>
                      <a:cubicBezTo>
                        <a:pt x="57524" y="26585"/>
                        <a:pt x="52755" y="25024"/>
                        <a:pt x="48091" y="23191"/>
                      </a:cubicBezTo>
                      <a:cubicBezTo>
                        <a:pt x="45759" y="22296"/>
                        <a:pt x="43448" y="21338"/>
                        <a:pt x="41178" y="20318"/>
                      </a:cubicBezTo>
                      <a:cubicBezTo>
                        <a:pt x="40596" y="20068"/>
                        <a:pt x="40033" y="19797"/>
                        <a:pt x="39471" y="19547"/>
                      </a:cubicBezTo>
                      <a:cubicBezTo>
                        <a:pt x="39326" y="19464"/>
                        <a:pt x="37472" y="18568"/>
                        <a:pt x="38888" y="19256"/>
                      </a:cubicBezTo>
                      <a:cubicBezTo>
                        <a:pt x="37764" y="18714"/>
                        <a:pt x="36640" y="18173"/>
                        <a:pt x="35536" y="17611"/>
                      </a:cubicBezTo>
                      <a:cubicBezTo>
                        <a:pt x="31121" y="15341"/>
                        <a:pt x="26811" y="12863"/>
                        <a:pt x="22689" y="10198"/>
                      </a:cubicBezTo>
                      <a:cubicBezTo>
                        <a:pt x="20711" y="8928"/>
                        <a:pt x="18774" y="7596"/>
                        <a:pt x="16880" y="6242"/>
                      </a:cubicBezTo>
                      <a:cubicBezTo>
                        <a:pt x="15880" y="5534"/>
                        <a:pt x="14901" y="4805"/>
                        <a:pt x="13944" y="4077"/>
                      </a:cubicBezTo>
                      <a:cubicBezTo>
                        <a:pt x="13777" y="3951"/>
                        <a:pt x="12382" y="2869"/>
                        <a:pt x="12944" y="3306"/>
                      </a:cubicBezTo>
                      <a:cubicBezTo>
                        <a:pt x="13465" y="3723"/>
                        <a:pt x="11903" y="2473"/>
                        <a:pt x="11736" y="2327"/>
                      </a:cubicBezTo>
                      <a:cubicBezTo>
                        <a:pt x="9029" y="141"/>
                        <a:pt x="4865" y="-962"/>
                        <a:pt x="2117" y="1078"/>
                      </a:cubicBezTo>
                      <a:cubicBezTo>
                        <a:pt x="-216" y="2827"/>
                        <a:pt x="-1048" y="6658"/>
                        <a:pt x="1846" y="9011"/>
                      </a:cubicBezTo>
                      <a:lnTo>
                        <a:pt x="1846" y="9011"/>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grpSp>
          <p:nvGrpSpPr>
            <p:cNvPr id="2353" name="Graphic 4">
              <a:extLst>
                <a:ext uri="{FF2B5EF4-FFF2-40B4-BE49-F238E27FC236}">
                  <a16:creationId xmlns:a16="http://schemas.microsoft.com/office/drawing/2014/main" id="{668D70EB-33FD-860B-2A66-F2075E4C9E37}"/>
                </a:ext>
              </a:extLst>
            </p:cNvPr>
            <p:cNvGrpSpPr/>
            <p:nvPr/>
          </p:nvGrpSpPr>
          <p:grpSpPr>
            <a:xfrm>
              <a:off x="6863800" y="5290252"/>
              <a:ext cx="208221" cy="371550"/>
              <a:chOff x="6675118" y="5290252"/>
              <a:chExt cx="208221" cy="371550"/>
            </a:xfrm>
          </p:grpSpPr>
          <p:sp>
            <p:nvSpPr>
              <p:cNvPr id="2368" name="Free-form: Shape 1465">
                <a:extLst>
                  <a:ext uri="{FF2B5EF4-FFF2-40B4-BE49-F238E27FC236}">
                    <a16:creationId xmlns:a16="http://schemas.microsoft.com/office/drawing/2014/main" id="{4FFA383C-B349-DE73-8634-6C3BDF33769C}"/>
                  </a:ext>
                </a:extLst>
              </p:cNvPr>
              <p:cNvSpPr/>
              <p:nvPr/>
            </p:nvSpPr>
            <p:spPr>
              <a:xfrm>
                <a:off x="6760807" y="5290252"/>
                <a:ext cx="57879" cy="93083"/>
              </a:xfrm>
              <a:custGeom>
                <a:avLst/>
                <a:gdLst>
                  <a:gd name="connsiteX0" fmla="*/ 3786 w 57879"/>
                  <a:gd name="connsiteY0" fmla="*/ 36365 h 93083"/>
                  <a:gd name="connsiteX1" fmla="*/ 8450 w 57879"/>
                  <a:gd name="connsiteY1" fmla="*/ 36031 h 93083"/>
                  <a:gd name="connsiteX2" fmla="*/ 7284 w 57879"/>
                  <a:gd name="connsiteY2" fmla="*/ 19104 h 93083"/>
                  <a:gd name="connsiteX3" fmla="*/ 21402 w 57879"/>
                  <a:gd name="connsiteY3" fmla="*/ 20832 h 93083"/>
                  <a:gd name="connsiteX4" fmla="*/ 21589 w 57879"/>
                  <a:gd name="connsiteY4" fmla="*/ 18937 h 93083"/>
                  <a:gd name="connsiteX5" fmla="*/ 33208 w 57879"/>
                  <a:gd name="connsiteY5" fmla="*/ 30 h 93083"/>
                  <a:gd name="connsiteX6" fmla="*/ 39767 w 57879"/>
                  <a:gd name="connsiteY6" fmla="*/ 21165 h 93083"/>
                  <a:gd name="connsiteX7" fmla="*/ 39163 w 57879"/>
                  <a:gd name="connsiteY7" fmla="*/ 24725 h 93083"/>
                  <a:gd name="connsiteX8" fmla="*/ 57257 w 57879"/>
                  <a:gd name="connsiteY8" fmla="*/ 26391 h 93083"/>
                  <a:gd name="connsiteX9" fmla="*/ 46930 w 57879"/>
                  <a:gd name="connsiteY9" fmla="*/ 43632 h 93083"/>
                  <a:gd name="connsiteX10" fmla="*/ 45597 w 57879"/>
                  <a:gd name="connsiteY10" fmla="*/ 44319 h 93083"/>
                  <a:gd name="connsiteX11" fmla="*/ 51614 w 57879"/>
                  <a:gd name="connsiteY11" fmla="*/ 47817 h 93083"/>
                  <a:gd name="connsiteX12" fmla="*/ 42974 w 57879"/>
                  <a:gd name="connsiteY12" fmla="*/ 62225 h 93083"/>
                  <a:gd name="connsiteX13" fmla="*/ 34644 w 57879"/>
                  <a:gd name="connsiteY13" fmla="*/ 64703 h 93083"/>
                  <a:gd name="connsiteX14" fmla="*/ 28002 w 57879"/>
                  <a:gd name="connsiteY14" fmla="*/ 71470 h 93083"/>
                  <a:gd name="connsiteX15" fmla="*/ 24962 w 57879"/>
                  <a:gd name="connsiteY15" fmla="*/ 87753 h 93083"/>
                  <a:gd name="connsiteX16" fmla="*/ 17113 w 57879"/>
                  <a:gd name="connsiteY16" fmla="*/ 93084 h 93083"/>
                  <a:gd name="connsiteX17" fmla="*/ 15030 w 57879"/>
                  <a:gd name="connsiteY17" fmla="*/ 79862 h 93083"/>
                  <a:gd name="connsiteX18" fmla="*/ 13531 w 57879"/>
                  <a:gd name="connsiteY18" fmla="*/ 65266 h 93083"/>
                  <a:gd name="connsiteX19" fmla="*/ 2329 w 57879"/>
                  <a:gd name="connsiteY19" fmla="*/ 54875 h 93083"/>
                  <a:gd name="connsiteX20" fmla="*/ 3786 w 57879"/>
                  <a:gd name="connsiteY20" fmla="*/ 36365 h 9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879" h="93083">
                    <a:moveTo>
                      <a:pt x="3786" y="36365"/>
                    </a:moveTo>
                    <a:cubicBezTo>
                      <a:pt x="5182" y="35615"/>
                      <a:pt x="6785" y="35532"/>
                      <a:pt x="8450" y="36031"/>
                    </a:cubicBezTo>
                    <a:cubicBezTo>
                      <a:pt x="4432" y="29556"/>
                      <a:pt x="3786" y="22497"/>
                      <a:pt x="7284" y="19104"/>
                    </a:cubicBezTo>
                    <a:cubicBezTo>
                      <a:pt x="10471" y="16001"/>
                      <a:pt x="16154" y="16897"/>
                      <a:pt x="21402" y="20832"/>
                    </a:cubicBezTo>
                    <a:cubicBezTo>
                      <a:pt x="21443" y="20207"/>
                      <a:pt x="21506" y="19583"/>
                      <a:pt x="21589" y="18937"/>
                    </a:cubicBezTo>
                    <a:cubicBezTo>
                      <a:pt x="22984" y="7881"/>
                      <a:pt x="28190" y="-573"/>
                      <a:pt x="33208" y="30"/>
                    </a:cubicBezTo>
                    <a:cubicBezTo>
                      <a:pt x="38226" y="655"/>
                      <a:pt x="41162" y="10108"/>
                      <a:pt x="39767" y="21165"/>
                    </a:cubicBezTo>
                    <a:cubicBezTo>
                      <a:pt x="39600" y="22393"/>
                      <a:pt x="39413" y="23580"/>
                      <a:pt x="39163" y="24725"/>
                    </a:cubicBezTo>
                    <a:cubicBezTo>
                      <a:pt x="46992" y="20769"/>
                      <a:pt x="54967" y="21457"/>
                      <a:pt x="57257" y="26391"/>
                    </a:cubicBezTo>
                    <a:cubicBezTo>
                      <a:pt x="59631" y="31493"/>
                      <a:pt x="55009" y="39218"/>
                      <a:pt x="46930" y="43632"/>
                    </a:cubicBezTo>
                    <a:cubicBezTo>
                      <a:pt x="46492" y="43882"/>
                      <a:pt x="46034" y="44110"/>
                      <a:pt x="45597" y="44319"/>
                    </a:cubicBezTo>
                    <a:cubicBezTo>
                      <a:pt x="48408" y="44527"/>
                      <a:pt x="50636" y="45714"/>
                      <a:pt x="51614" y="47817"/>
                    </a:cubicBezTo>
                    <a:cubicBezTo>
                      <a:pt x="53572" y="52085"/>
                      <a:pt x="49719" y="58540"/>
                      <a:pt x="42974" y="62225"/>
                    </a:cubicBezTo>
                    <a:cubicBezTo>
                      <a:pt x="40120" y="63787"/>
                      <a:pt x="37206" y="64599"/>
                      <a:pt x="34644" y="64703"/>
                    </a:cubicBezTo>
                    <a:cubicBezTo>
                      <a:pt x="31625" y="67577"/>
                      <a:pt x="28773" y="70387"/>
                      <a:pt x="28002" y="71470"/>
                    </a:cubicBezTo>
                    <a:cubicBezTo>
                      <a:pt x="26211" y="73969"/>
                      <a:pt x="24962" y="87753"/>
                      <a:pt x="24962" y="87753"/>
                    </a:cubicBezTo>
                    <a:lnTo>
                      <a:pt x="17113" y="93084"/>
                    </a:lnTo>
                    <a:cubicBezTo>
                      <a:pt x="17113" y="93084"/>
                      <a:pt x="12511" y="88045"/>
                      <a:pt x="15030" y="79862"/>
                    </a:cubicBezTo>
                    <a:cubicBezTo>
                      <a:pt x="16134" y="76301"/>
                      <a:pt x="15093" y="70596"/>
                      <a:pt x="13531" y="65266"/>
                    </a:cubicBezTo>
                    <a:cubicBezTo>
                      <a:pt x="9596" y="64849"/>
                      <a:pt x="5119" y="60893"/>
                      <a:pt x="2329" y="54875"/>
                    </a:cubicBezTo>
                    <a:cubicBezTo>
                      <a:pt x="-1273" y="47067"/>
                      <a:pt x="-628" y="38780"/>
                      <a:pt x="3786" y="36365"/>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69" name="Free-form: Shape 1466">
                <a:extLst>
                  <a:ext uri="{FF2B5EF4-FFF2-40B4-BE49-F238E27FC236}">
                    <a16:creationId xmlns:a16="http://schemas.microsoft.com/office/drawing/2014/main" id="{DEFFB1BB-D0EF-C2E3-E5AB-4F9416C59B65}"/>
                  </a:ext>
                </a:extLst>
              </p:cNvPr>
              <p:cNvSpPr/>
              <p:nvPr/>
            </p:nvSpPr>
            <p:spPr>
              <a:xfrm>
                <a:off x="6675118" y="5302808"/>
                <a:ext cx="106029" cy="85320"/>
              </a:xfrm>
              <a:custGeom>
                <a:avLst/>
                <a:gdLst>
                  <a:gd name="connsiteX0" fmla="*/ 30384 w 106029"/>
                  <a:gd name="connsiteY0" fmla="*/ 64204 h 85320"/>
                  <a:gd name="connsiteX1" fmla="*/ 32279 w 106029"/>
                  <a:gd name="connsiteY1" fmla="*/ 58915 h 85320"/>
                  <a:gd name="connsiteX2" fmla="*/ 11102 w 106029"/>
                  <a:gd name="connsiteY2" fmla="*/ 49629 h 85320"/>
                  <a:gd name="connsiteX3" fmla="*/ 20202 w 106029"/>
                  <a:gd name="connsiteY3" fmla="*/ 35428 h 85320"/>
                  <a:gd name="connsiteX4" fmla="*/ 17995 w 106029"/>
                  <a:gd name="connsiteY4" fmla="*/ 34033 h 85320"/>
                  <a:gd name="connsiteX5" fmla="*/ 733 w 106029"/>
                  <a:gd name="connsiteY5" fmla="*/ 9630 h 85320"/>
                  <a:gd name="connsiteX6" fmla="*/ 29696 w 106029"/>
                  <a:gd name="connsiteY6" fmla="*/ 15731 h 85320"/>
                  <a:gd name="connsiteX7" fmla="*/ 33736 w 106029"/>
                  <a:gd name="connsiteY7" fmla="*/ 18604 h 85320"/>
                  <a:gd name="connsiteX8" fmla="*/ 44730 w 106029"/>
                  <a:gd name="connsiteY8" fmla="*/ 31 h 85320"/>
                  <a:gd name="connsiteX9" fmla="*/ 60596 w 106029"/>
                  <a:gd name="connsiteY9" fmla="*/ 21977 h 85320"/>
                  <a:gd name="connsiteX10" fmla="*/ 60763 w 106029"/>
                  <a:gd name="connsiteY10" fmla="*/ 23872 h 85320"/>
                  <a:gd name="connsiteX11" fmla="*/ 68009 w 106029"/>
                  <a:gd name="connsiteY11" fmla="*/ 19541 h 85320"/>
                  <a:gd name="connsiteX12" fmla="*/ 81273 w 106029"/>
                  <a:gd name="connsiteY12" fmla="*/ 37885 h 85320"/>
                  <a:gd name="connsiteX13" fmla="*/ 80169 w 106029"/>
                  <a:gd name="connsiteY13" fmla="*/ 48463 h 85320"/>
                  <a:gd name="connsiteX14" fmla="*/ 85104 w 106029"/>
                  <a:gd name="connsiteY14" fmla="*/ 59852 h 85320"/>
                  <a:gd name="connsiteX15" fmla="*/ 103427 w 106029"/>
                  <a:gd name="connsiteY15" fmla="*/ 73303 h 85320"/>
                  <a:gd name="connsiteX16" fmla="*/ 106030 w 106029"/>
                  <a:gd name="connsiteY16" fmla="*/ 85130 h 85320"/>
                  <a:gd name="connsiteX17" fmla="*/ 88914 w 106029"/>
                  <a:gd name="connsiteY17" fmla="*/ 79133 h 85320"/>
                  <a:gd name="connsiteX18" fmla="*/ 70383 w 106029"/>
                  <a:gd name="connsiteY18" fmla="*/ 71658 h 85320"/>
                  <a:gd name="connsiteX19" fmla="*/ 52205 w 106029"/>
                  <a:gd name="connsiteY19" fmla="*/ 77321 h 85320"/>
                  <a:gd name="connsiteX20" fmla="*/ 30384 w 106029"/>
                  <a:gd name="connsiteY20" fmla="*/ 64204 h 8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029" h="85320">
                    <a:moveTo>
                      <a:pt x="30384" y="64204"/>
                    </a:moveTo>
                    <a:cubicBezTo>
                      <a:pt x="30155" y="62205"/>
                      <a:pt x="30842" y="60415"/>
                      <a:pt x="32279" y="58915"/>
                    </a:cubicBezTo>
                    <a:cubicBezTo>
                      <a:pt x="22409" y="59228"/>
                      <a:pt x="13497" y="55521"/>
                      <a:pt x="11102" y="49629"/>
                    </a:cubicBezTo>
                    <a:cubicBezTo>
                      <a:pt x="8917" y="44236"/>
                      <a:pt x="12810" y="38634"/>
                      <a:pt x="20202" y="35428"/>
                    </a:cubicBezTo>
                    <a:cubicBezTo>
                      <a:pt x="19452" y="34970"/>
                      <a:pt x="18724" y="34512"/>
                      <a:pt x="17995" y="34033"/>
                    </a:cubicBezTo>
                    <a:cubicBezTo>
                      <a:pt x="5231" y="25600"/>
                      <a:pt x="-2494" y="14689"/>
                      <a:pt x="733" y="9630"/>
                    </a:cubicBezTo>
                    <a:cubicBezTo>
                      <a:pt x="3961" y="4570"/>
                      <a:pt x="16933" y="7318"/>
                      <a:pt x="29696" y="15731"/>
                    </a:cubicBezTo>
                    <a:cubicBezTo>
                      <a:pt x="31113" y="16668"/>
                      <a:pt x="32466" y="17625"/>
                      <a:pt x="33736" y="18604"/>
                    </a:cubicBezTo>
                    <a:cubicBezTo>
                      <a:pt x="32799" y="7652"/>
                      <a:pt x="37588" y="-573"/>
                      <a:pt x="44730" y="31"/>
                    </a:cubicBezTo>
                    <a:cubicBezTo>
                      <a:pt x="52121" y="656"/>
                      <a:pt x="59222" y="10483"/>
                      <a:pt x="60596" y="21977"/>
                    </a:cubicBezTo>
                    <a:cubicBezTo>
                      <a:pt x="60679" y="22623"/>
                      <a:pt x="60742" y="23247"/>
                      <a:pt x="60763" y="23872"/>
                    </a:cubicBezTo>
                    <a:cubicBezTo>
                      <a:pt x="62429" y="20957"/>
                      <a:pt x="64948" y="19270"/>
                      <a:pt x="68009" y="19541"/>
                    </a:cubicBezTo>
                    <a:cubicBezTo>
                      <a:pt x="74193" y="20061"/>
                      <a:pt x="80127" y="28265"/>
                      <a:pt x="81273" y="37885"/>
                    </a:cubicBezTo>
                    <a:cubicBezTo>
                      <a:pt x="81772" y="41966"/>
                      <a:pt x="81314" y="45631"/>
                      <a:pt x="80169" y="48463"/>
                    </a:cubicBezTo>
                    <a:cubicBezTo>
                      <a:pt x="82168" y="53502"/>
                      <a:pt x="84187" y="58353"/>
                      <a:pt x="85104" y="59852"/>
                    </a:cubicBezTo>
                    <a:cubicBezTo>
                      <a:pt x="87269" y="63371"/>
                      <a:pt x="103427" y="73303"/>
                      <a:pt x="103427" y="73303"/>
                    </a:cubicBezTo>
                    <a:lnTo>
                      <a:pt x="106030" y="85130"/>
                    </a:lnTo>
                    <a:cubicBezTo>
                      <a:pt x="106030" y="85130"/>
                      <a:pt x="97618" y="86983"/>
                      <a:pt x="88914" y="79133"/>
                    </a:cubicBezTo>
                    <a:cubicBezTo>
                      <a:pt x="85125" y="75718"/>
                      <a:pt x="77649" y="73303"/>
                      <a:pt x="70383" y="71658"/>
                    </a:cubicBezTo>
                    <a:cubicBezTo>
                      <a:pt x="67946" y="75656"/>
                      <a:pt x="60888" y="78050"/>
                      <a:pt x="52205" y="77321"/>
                    </a:cubicBezTo>
                    <a:cubicBezTo>
                      <a:pt x="40898" y="76364"/>
                      <a:pt x="31133" y="70492"/>
                      <a:pt x="30384" y="64204"/>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70" name="Free-form: Shape 1467">
                <a:extLst>
                  <a:ext uri="{FF2B5EF4-FFF2-40B4-BE49-F238E27FC236}">
                    <a16:creationId xmlns:a16="http://schemas.microsoft.com/office/drawing/2014/main" id="{2CA52142-745F-FEF6-E664-236D14F12C09}"/>
                  </a:ext>
                </a:extLst>
              </p:cNvPr>
              <p:cNvSpPr/>
              <p:nvPr/>
            </p:nvSpPr>
            <p:spPr>
              <a:xfrm>
                <a:off x="6742045" y="5373166"/>
                <a:ext cx="141293" cy="288636"/>
              </a:xfrm>
              <a:custGeom>
                <a:avLst/>
                <a:gdLst>
                  <a:gd name="connsiteX0" fmla="*/ 134049 w 141293"/>
                  <a:gd name="connsiteY0" fmla="*/ 288329 h 288636"/>
                  <a:gd name="connsiteX1" fmla="*/ 28233 w 141293"/>
                  <a:gd name="connsiteY1" fmla="*/ 123524 h 288636"/>
                  <a:gd name="connsiteX2" fmla="*/ 31002 w 141293"/>
                  <a:gd name="connsiteY2" fmla="*/ 5256 h 288636"/>
                  <a:gd name="connsiteX3" fmla="*/ 34312 w 141293"/>
                  <a:gd name="connsiteY3" fmla="*/ 4069 h 288636"/>
                  <a:gd name="connsiteX4" fmla="*/ 111437 w 141293"/>
                  <a:gd name="connsiteY4" fmla="*/ 93791 h 288636"/>
                  <a:gd name="connsiteX5" fmla="*/ 134049 w 141293"/>
                  <a:gd name="connsiteY5" fmla="*/ 288329 h 28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93" h="288636">
                    <a:moveTo>
                      <a:pt x="134049" y="288329"/>
                    </a:moveTo>
                    <a:cubicBezTo>
                      <a:pt x="115622" y="294909"/>
                      <a:pt x="59340" y="194631"/>
                      <a:pt x="28233" y="123524"/>
                    </a:cubicBezTo>
                    <a:cubicBezTo>
                      <a:pt x="3809" y="67721"/>
                      <a:pt x="-21927" y="24162"/>
                      <a:pt x="31002" y="5256"/>
                    </a:cubicBezTo>
                    <a:lnTo>
                      <a:pt x="34312" y="4069"/>
                    </a:lnTo>
                    <a:cubicBezTo>
                      <a:pt x="87241" y="-14858"/>
                      <a:pt x="94946" y="35156"/>
                      <a:pt x="111437" y="93791"/>
                    </a:cubicBezTo>
                    <a:cubicBezTo>
                      <a:pt x="132425" y="168520"/>
                      <a:pt x="152456" y="281750"/>
                      <a:pt x="134049" y="288329"/>
                    </a:cubicBezTo>
                    <a:close/>
                  </a:path>
                </a:pathLst>
              </a:custGeom>
              <a:solidFill>
                <a:srgbClr val="7FA4C4"/>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sp>
          <p:nvSpPr>
            <p:cNvPr id="2354" name="Free-form: Shape 1451">
              <a:extLst>
                <a:ext uri="{FF2B5EF4-FFF2-40B4-BE49-F238E27FC236}">
                  <a16:creationId xmlns:a16="http://schemas.microsoft.com/office/drawing/2014/main" id="{ACA46698-6F3E-28D1-E886-0E3B227AE1D8}"/>
                </a:ext>
              </a:extLst>
            </p:cNvPr>
            <p:cNvSpPr/>
            <p:nvPr/>
          </p:nvSpPr>
          <p:spPr>
            <a:xfrm>
              <a:off x="6445462" y="4719045"/>
              <a:ext cx="96801" cy="117208"/>
            </a:xfrm>
            <a:custGeom>
              <a:avLst/>
              <a:gdLst>
                <a:gd name="connsiteX0" fmla="*/ 96801 w 96801"/>
                <a:gd name="connsiteY0" fmla="*/ 58604 h 117208"/>
                <a:gd name="connsiteX1" fmla="*/ 48401 w 96801"/>
                <a:gd name="connsiteY1" fmla="*/ 117208 h 117208"/>
                <a:gd name="connsiteX2" fmla="*/ 0 w 96801"/>
                <a:gd name="connsiteY2" fmla="*/ 58604 h 117208"/>
                <a:gd name="connsiteX3" fmla="*/ 48401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0"/>
                    <a:pt x="75132" y="117208"/>
                    <a:pt x="48401" y="117208"/>
                  </a:cubicBezTo>
                  <a:cubicBezTo>
                    <a:pt x="21670" y="117208"/>
                    <a:pt x="0" y="90970"/>
                    <a:pt x="0" y="58604"/>
                  </a:cubicBezTo>
                  <a:cubicBezTo>
                    <a:pt x="0" y="26238"/>
                    <a:pt x="21669" y="0"/>
                    <a:pt x="48401" y="0"/>
                  </a:cubicBezTo>
                  <a:cubicBezTo>
                    <a:pt x="75131" y="0"/>
                    <a:pt x="96801" y="26238"/>
                    <a:pt x="96801" y="58604"/>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55" name="Free-form: Shape 1452">
              <a:extLst>
                <a:ext uri="{FF2B5EF4-FFF2-40B4-BE49-F238E27FC236}">
                  <a16:creationId xmlns:a16="http://schemas.microsoft.com/office/drawing/2014/main" id="{4004F5F3-6220-864A-0874-FEBEA40634F2}"/>
                </a:ext>
              </a:extLst>
            </p:cNvPr>
            <p:cNvSpPr/>
            <p:nvPr/>
          </p:nvSpPr>
          <p:spPr>
            <a:xfrm>
              <a:off x="6558899" y="4719045"/>
              <a:ext cx="96801" cy="117208"/>
            </a:xfrm>
            <a:custGeom>
              <a:avLst/>
              <a:gdLst>
                <a:gd name="connsiteX0" fmla="*/ 96801 w 96801"/>
                <a:gd name="connsiteY0" fmla="*/ 58604 h 117208"/>
                <a:gd name="connsiteX1" fmla="*/ 48401 w 96801"/>
                <a:gd name="connsiteY1" fmla="*/ 117208 h 117208"/>
                <a:gd name="connsiteX2" fmla="*/ 0 w 96801"/>
                <a:gd name="connsiteY2" fmla="*/ 58604 h 117208"/>
                <a:gd name="connsiteX3" fmla="*/ 48401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0"/>
                    <a:pt x="75132" y="117208"/>
                    <a:pt x="48401" y="117208"/>
                  </a:cubicBezTo>
                  <a:cubicBezTo>
                    <a:pt x="21670" y="117208"/>
                    <a:pt x="0" y="90970"/>
                    <a:pt x="0" y="58604"/>
                  </a:cubicBezTo>
                  <a:cubicBezTo>
                    <a:pt x="0" y="26238"/>
                    <a:pt x="21669" y="0"/>
                    <a:pt x="48401" y="0"/>
                  </a:cubicBezTo>
                  <a:cubicBezTo>
                    <a:pt x="75131" y="0"/>
                    <a:pt x="96801" y="26238"/>
                    <a:pt x="96801" y="58604"/>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56" name="Free-form: Shape 1453">
              <a:extLst>
                <a:ext uri="{FF2B5EF4-FFF2-40B4-BE49-F238E27FC236}">
                  <a16:creationId xmlns:a16="http://schemas.microsoft.com/office/drawing/2014/main" id="{72329956-BED8-3F1E-542A-A5709715BB7C}"/>
                </a:ext>
              </a:extLst>
            </p:cNvPr>
            <p:cNvSpPr/>
            <p:nvPr/>
          </p:nvSpPr>
          <p:spPr>
            <a:xfrm>
              <a:off x="6662425" y="4719045"/>
              <a:ext cx="96801" cy="117208"/>
            </a:xfrm>
            <a:custGeom>
              <a:avLst/>
              <a:gdLst>
                <a:gd name="connsiteX0" fmla="*/ 96801 w 96801"/>
                <a:gd name="connsiteY0" fmla="*/ 58604 h 117208"/>
                <a:gd name="connsiteX1" fmla="*/ 48400 w 96801"/>
                <a:gd name="connsiteY1" fmla="*/ 117208 h 117208"/>
                <a:gd name="connsiteX2" fmla="*/ -1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0"/>
                    <a:pt x="75132" y="117208"/>
                    <a:pt x="48400" y="117208"/>
                  </a:cubicBezTo>
                  <a:cubicBezTo>
                    <a:pt x="21669" y="117208"/>
                    <a:pt x="-1" y="90970"/>
                    <a:pt x="-1" y="58604"/>
                  </a:cubicBezTo>
                  <a:cubicBezTo>
                    <a:pt x="-1" y="26238"/>
                    <a:pt x="21669" y="0"/>
                    <a:pt x="48400" y="0"/>
                  </a:cubicBezTo>
                  <a:cubicBezTo>
                    <a:pt x="75131" y="0"/>
                    <a:pt x="96801" y="26238"/>
                    <a:pt x="96801" y="58604"/>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57" name="Free-form: Shape 1454">
              <a:extLst>
                <a:ext uri="{FF2B5EF4-FFF2-40B4-BE49-F238E27FC236}">
                  <a16:creationId xmlns:a16="http://schemas.microsoft.com/office/drawing/2014/main" id="{0F1F7A53-3602-9A79-DB27-8971A54C73D7}"/>
                </a:ext>
              </a:extLst>
            </p:cNvPr>
            <p:cNvSpPr/>
            <p:nvPr/>
          </p:nvSpPr>
          <p:spPr>
            <a:xfrm>
              <a:off x="6390138" y="4755920"/>
              <a:ext cx="96801" cy="117208"/>
            </a:xfrm>
            <a:custGeom>
              <a:avLst/>
              <a:gdLst>
                <a:gd name="connsiteX0" fmla="*/ 96801 w 96801"/>
                <a:gd name="connsiteY0" fmla="*/ 58604 h 117208"/>
                <a:gd name="connsiteX1" fmla="*/ 48400 w 96801"/>
                <a:gd name="connsiteY1" fmla="*/ 117208 h 117208"/>
                <a:gd name="connsiteX2" fmla="*/ -1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0"/>
                    <a:pt x="75132" y="117208"/>
                    <a:pt x="48400" y="117208"/>
                  </a:cubicBezTo>
                  <a:cubicBezTo>
                    <a:pt x="21670" y="117208"/>
                    <a:pt x="-1" y="90970"/>
                    <a:pt x="-1" y="58604"/>
                  </a:cubicBezTo>
                  <a:cubicBezTo>
                    <a:pt x="-1" y="26238"/>
                    <a:pt x="21669" y="0"/>
                    <a:pt x="48400" y="0"/>
                  </a:cubicBezTo>
                  <a:cubicBezTo>
                    <a:pt x="75131" y="0"/>
                    <a:pt x="96801" y="26238"/>
                    <a:pt x="96801" y="58604"/>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58" name="Free-form: Shape 1455">
              <a:extLst>
                <a:ext uri="{FF2B5EF4-FFF2-40B4-BE49-F238E27FC236}">
                  <a16:creationId xmlns:a16="http://schemas.microsoft.com/office/drawing/2014/main" id="{6777B1FC-A3E8-ECC8-6CAA-3CA7873F627B}"/>
                </a:ext>
              </a:extLst>
            </p:cNvPr>
            <p:cNvSpPr/>
            <p:nvPr/>
          </p:nvSpPr>
          <p:spPr>
            <a:xfrm>
              <a:off x="6500765" y="4763020"/>
              <a:ext cx="96801" cy="117208"/>
            </a:xfrm>
            <a:custGeom>
              <a:avLst/>
              <a:gdLst>
                <a:gd name="connsiteX0" fmla="*/ 96801 w 96801"/>
                <a:gd name="connsiteY0" fmla="*/ 58604 h 117208"/>
                <a:gd name="connsiteX1" fmla="*/ 48400 w 96801"/>
                <a:gd name="connsiteY1" fmla="*/ 117208 h 117208"/>
                <a:gd name="connsiteX2" fmla="*/ -1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0"/>
                    <a:pt x="75131" y="117208"/>
                    <a:pt x="48400" y="117208"/>
                  </a:cubicBezTo>
                  <a:cubicBezTo>
                    <a:pt x="21669" y="117208"/>
                    <a:pt x="-1" y="90970"/>
                    <a:pt x="-1" y="58604"/>
                  </a:cubicBezTo>
                  <a:cubicBezTo>
                    <a:pt x="-1" y="26238"/>
                    <a:pt x="21669" y="0"/>
                    <a:pt x="48400" y="0"/>
                  </a:cubicBezTo>
                  <a:cubicBezTo>
                    <a:pt x="75131" y="0"/>
                    <a:pt x="96801" y="26238"/>
                    <a:pt x="96801" y="58604"/>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59" name="Free-form: Shape 1456">
              <a:extLst>
                <a:ext uri="{FF2B5EF4-FFF2-40B4-BE49-F238E27FC236}">
                  <a16:creationId xmlns:a16="http://schemas.microsoft.com/office/drawing/2014/main" id="{2C0601EA-3EF2-D4FC-EC92-C7F85AE12536}"/>
                </a:ext>
              </a:extLst>
            </p:cNvPr>
            <p:cNvSpPr/>
            <p:nvPr/>
          </p:nvSpPr>
          <p:spPr>
            <a:xfrm>
              <a:off x="6607123" y="4763020"/>
              <a:ext cx="96801" cy="117208"/>
            </a:xfrm>
            <a:custGeom>
              <a:avLst/>
              <a:gdLst>
                <a:gd name="connsiteX0" fmla="*/ 96801 w 96801"/>
                <a:gd name="connsiteY0" fmla="*/ 58604 h 117208"/>
                <a:gd name="connsiteX1" fmla="*/ 48400 w 96801"/>
                <a:gd name="connsiteY1" fmla="*/ 117208 h 117208"/>
                <a:gd name="connsiteX2" fmla="*/ -1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0"/>
                    <a:pt x="75131" y="117208"/>
                    <a:pt x="48400" y="117208"/>
                  </a:cubicBezTo>
                  <a:cubicBezTo>
                    <a:pt x="21669" y="117208"/>
                    <a:pt x="-1" y="90970"/>
                    <a:pt x="-1" y="58604"/>
                  </a:cubicBezTo>
                  <a:cubicBezTo>
                    <a:pt x="-1" y="26238"/>
                    <a:pt x="21669" y="0"/>
                    <a:pt x="48400" y="0"/>
                  </a:cubicBezTo>
                  <a:cubicBezTo>
                    <a:pt x="75131" y="0"/>
                    <a:pt x="96801" y="26238"/>
                    <a:pt x="96801" y="58604"/>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60" name="Free-form: Shape 1457">
              <a:extLst>
                <a:ext uri="{FF2B5EF4-FFF2-40B4-BE49-F238E27FC236}">
                  <a16:creationId xmlns:a16="http://schemas.microsoft.com/office/drawing/2014/main" id="{A8C74BBD-1D24-9E71-2227-A30FBD34B016}"/>
                </a:ext>
              </a:extLst>
            </p:cNvPr>
            <p:cNvSpPr/>
            <p:nvPr/>
          </p:nvSpPr>
          <p:spPr>
            <a:xfrm>
              <a:off x="6721997" y="4763020"/>
              <a:ext cx="96801" cy="117208"/>
            </a:xfrm>
            <a:custGeom>
              <a:avLst/>
              <a:gdLst>
                <a:gd name="connsiteX0" fmla="*/ 96801 w 96801"/>
                <a:gd name="connsiteY0" fmla="*/ 58604 h 117208"/>
                <a:gd name="connsiteX1" fmla="*/ 48400 w 96801"/>
                <a:gd name="connsiteY1" fmla="*/ 117208 h 117208"/>
                <a:gd name="connsiteX2" fmla="*/ -1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0"/>
                    <a:pt x="75131" y="117208"/>
                    <a:pt x="48400" y="117208"/>
                  </a:cubicBezTo>
                  <a:cubicBezTo>
                    <a:pt x="21669" y="117208"/>
                    <a:pt x="-1" y="90970"/>
                    <a:pt x="-1" y="58604"/>
                  </a:cubicBezTo>
                  <a:cubicBezTo>
                    <a:pt x="-1" y="26238"/>
                    <a:pt x="21669" y="0"/>
                    <a:pt x="48400" y="0"/>
                  </a:cubicBezTo>
                  <a:cubicBezTo>
                    <a:pt x="75131" y="0"/>
                    <a:pt x="96801" y="26238"/>
                    <a:pt x="96801" y="58604"/>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61" name="Free-form: Shape 1458">
              <a:extLst>
                <a:ext uri="{FF2B5EF4-FFF2-40B4-BE49-F238E27FC236}">
                  <a16:creationId xmlns:a16="http://schemas.microsoft.com/office/drawing/2014/main" id="{98214B45-3EDD-63EF-5BAB-DD24E4C30E70}"/>
                </a:ext>
              </a:extLst>
            </p:cNvPr>
            <p:cNvSpPr/>
            <p:nvPr/>
          </p:nvSpPr>
          <p:spPr>
            <a:xfrm>
              <a:off x="6340499" y="4787111"/>
              <a:ext cx="96801" cy="117208"/>
            </a:xfrm>
            <a:custGeom>
              <a:avLst/>
              <a:gdLst>
                <a:gd name="connsiteX0" fmla="*/ 96801 w 96801"/>
                <a:gd name="connsiteY0" fmla="*/ 58604 h 117208"/>
                <a:gd name="connsiteX1" fmla="*/ 48400 w 96801"/>
                <a:gd name="connsiteY1" fmla="*/ 117208 h 117208"/>
                <a:gd name="connsiteX2" fmla="*/ -1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1"/>
                    <a:pt x="75132" y="117208"/>
                    <a:pt x="48400" y="117208"/>
                  </a:cubicBezTo>
                  <a:cubicBezTo>
                    <a:pt x="21669" y="117208"/>
                    <a:pt x="-1" y="90970"/>
                    <a:pt x="-1" y="58604"/>
                  </a:cubicBezTo>
                  <a:cubicBezTo>
                    <a:pt x="-1" y="26238"/>
                    <a:pt x="21669" y="0"/>
                    <a:pt x="48400" y="0"/>
                  </a:cubicBezTo>
                  <a:cubicBezTo>
                    <a:pt x="75131" y="0"/>
                    <a:pt x="96801" y="26238"/>
                    <a:pt x="96801" y="58604"/>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62" name="Free-form: Shape 1459">
              <a:extLst>
                <a:ext uri="{FF2B5EF4-FFF2-40B4-BE49-F238E27FC236}">
                  <a16:creationId xmlns:a16="http://schemas.microsoft.com/office/drawing/2014/main" id="{67628F96-872A-E6D2-599C-CB01D995F9DA}"/>
                </a:ext>
              </a:extLst>
            </p:cNvPr>
            <p:cNvSpPr/>
            <p:nvPr/>
          </p:nvSpPr>
          <p:spPr>
            <a:xfrm>
              <a:off x="6446773" y="4787111"/>
              <a:ext cx="96801" cy="117208"/>
            </a:xfrm>
            <a:custGeom>
              <a:avLst/>
              <a:gdLst>
                <a:gd name="connsiteX0" fmla="*/ 96801 w 96801"/>
                <a:gd name="connsiteY0" fmla="*/ 58604 h 117208"/>
                <a:gd name="connsiteX1" fmla="*/ 48400 w 96801"/>
                <a:gd name="connsiteY1" fmla="*/ 117208 h 117208"/>
                <a:gd name="connsiteX2" fmla="*/ -1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1"/>
                    <a:pt x="75132" y="117208"/>
                    <a:pt x="48400" y="117208"/>
                  </a:cubicBezTo>
                  <a:cubicBezTo>
                    <a:pt x="21670" y="117208"/>
                    <a:pt x="-1" y="90970"/>
                    <a:pt x="-1" y="58604"/>
                  </a:cubicBezTo>
                  <a:cubicBezTo>
                    <a:pt x="-1" y="26238"/>
                    <a:pt x="21669" y="0"/>
                    <a:pt x="48400" y="0"/>
                  </a:cubicBezTo>
                  <a:cubicBezTo>
                    <a:pt x="75131" y="0"/>
                    <a:pt x="96801" y="26238"/>
                    <a:pt x="96801" y="58604"/>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63" name="Free-form: Shape 1460">
              <a:extLst>
                <a:ext uri="{FF2B5EF4-FFF2-40B4-BE49-F238E27FC236}">
                  <a16:creationId xmlns:a16="http://schemas.microsoft.com/office/drawing/2014/main" id="{6F494682-2576-EF08-5298-438E4E5F863B}"/>
                </a:ext>
              </a:extLst>
            </p:cNvPr>
            <p:cNvSpPr/>
            <p:nvPr/>
          </p:nvSpPr>
          <p:spPr>
            <a:xfrm>
              <a:off x="6553048" y="4787111"/>
              <a:ext cx="96801" cy="117208"/>
            </a:xfrm>
            <a:custGeom>
              <a:avLst/>
              <a:gdLst>
                <a:gd name="connsiteX0" fmla="*/ 96801 w 96801"/>
                <a:gd name="connsiteY0" fmla="*/ 58604 h 117208"/>
                <a:gd name="connsiteX1" fmla="*/ 48400 w 96801"/>
                <a:gd name="connsiteY1" fmla="*/ 117208 h 117208"/>
                <a:gd name="connsiteX2" fmla="*/ 0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1"/>
                    <a:pt x="75132" y="117208"/>
                    <a:pt x="48400" y="117208"/>
                  </a:cubicBezTo>
                  <a:cubicBezTo>
                    <a:pt x="21670" y="117208"/>
                    <a:pt x="0" y="90970"/>
                    <a:pt x="0" y="58604"/>
                  </a:cubicBezTo>
                  <a:cubicBezTo>
                    <a:pt x="0" y="26238"/>
                    <a:pt x="21669" y="0"/>
                    <a:pt x="48400" y="0"/>
                  </a:cubicBezTo>
                  <a:cubicBezTo>
                    <a:pt x="75131" y="0"/>
                    <a:pt x="96801" y="26238"/>
                    <a:pt x="96801" y="58604"/>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64" name="Free-form: Shape 1461">
              <a:extLst>
                <a:ext uri="{FF2B5EF4-FFF2-40B4-BE49-F238E27FC236}">
                  <a16:creationId xmlns:a16="http://schemas.microsoft.com/office/drawing/2014/main" id="{D1B54E8C-A0A0-E7E2-A822-63969C5EE491}"/>
                </a:ext>
              </a:extLst>
            </p:cNvPr>
            <p:cNvSpPr/>
            <p:nvPr/>
          </p:nvSpPr>
          <p:spPr>
            <a:xfrm>
              <a:off x="6659323" y="4787111"/>
              <a:ext cx="96801" cy="117208"/>
            </a:xfrm>
            <a:custGeom>
              <a:avLst/>
              <a:gdLst>
                <a:gd name="connsiteX0" fmla="*/ 96801 w 96801"/>
                <a:gd name="connsiteY0" fmla="*/ 58604 h 117208"/>
                <a:gd name="connsiteX1" fmla="*/ 48400 w 96801"/>
                <a:gd name="connsiteY1" fmla="*/ 117208 h 117208"/>
                <a:gd name="connsiteX2" fmla="*/ 0 w 96801"/>
                <a:gd name="connsiteY2" fmla="*/ 58604 h 117208"/>
                <a:gd name="connsiteX3" fmla="*/ 48400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1"/>
                    <a:pt x="75132" y="117208"/>
                    <a:pt x="48400" y="117208"/>
                  </a:cubicBezTo>
                  <a:cubicBezTo>
                    <a:pt x="21670" y="117208"/>
                    <a:pt x="0" y="90970"/>
                    <a:pt x="0" y="58604"/>
                  </a:cubicBezTo>
                  <a:cubicBezTo>
                    <a:pt x="0" y="26238"/>
                    <a:pt x="21669" y="0"/>
                    <a:pt x="48400" y="0"/>
                  </a:cubicBezTo>
                  <a:cubicBezTo>
                    <a:pt x="75131" y="0"/>
                    <a:pt x="96801" y="26238"/>
                    <a:pt x="96801" y="58604"/>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65" name="Free-form: Shape 1462">
              <a:extLst>
                <a:ext uri="{FF2B5EF4-FFF2-40B4-BE49-F238E27FC236}">
                  <a16:creationId xmlns:a16="http://schemas.microsoft.com/office/drawing/2014/main" id="{5642FBC1-E64A-6568-DC52-0F19FB88BACE}"/>
                </a:ext>
              </a:extLst>
            </p:cNvPr>
            <p:cNvSpPr/>
            <p:nvPr/>
          </p:nvSpPr>
          <p:spPr>
            <a:xfrm>
              <a:off x="6765598" y="4787111"/>
              <a:ext cx="96801" cy="117208"/>
            </a:xfrm>
            <a:custGeom>
              <a:avLst/>
              <a:gdLst>
                <a:gd name="connsiteX0" fmla="*/ 96801 w 96801"/>
                <a:gd name="connsiteY0" fmla="*/ 58604 h 117208"/>
                <a:gd name="connsiteX1" fmla="*/ 48401 w 96801"/>
                <a:gd name="connsiteY1" fmla="*/ 117208 h 117208"/>
                <a:gd name="connsiteX2" fmla="*/ 0 w 96801"/>
                <a:gd name="connsiteY2" fmla="*/ 58604 h 117208"/>
                <a:gd name="connsiteX3" fmla="*/ 48401 w 96801"/>
                <a:gd name="connsiteY3" fmla="*/ 0 h 117208"/>
                <a:gd name="connsiteX4" fmla="*/ 96801 w 96801"/>
                <a:gd name="connsiteY4" fmla="*/ 58604 h 117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01" h="117208">
                  <a:moveTo>
                    <a:pt x="96801" y="58604"/>
                  </a:moveTo>
                  <a:cubicBezTo>
                    <a:pt x="96801" y="90971"/>
                    <a:pt x="75132" y="117208"/>
                    <a:pt x="48401" y="117208"/>
                  </a:cubicBezTo>
                  <a:cubicBezTo>
                    <a:pt x="21670" y="117208"/>
                    <a:pt x="0" y="90970"/>
                    <a:pt x="0" y="58604"/>
                  </a:cubicBezTo>
                  <a:cubicBezTo>
                    <a:pt x="0" y="26238"/>
                    <a:pt x="21669" y="0"/>
                    <a:pt x="48401" y="0"/>
                  </a:cubicBezTo>
                  <a:cubicBezTo>
                    <a:pt x="75131" y="0"/>
                    <a:pt x="96801" y="26238"/>
                    <a:pt x="96801" y="58604"/>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66" name="Free-form: Shape 1463">
              <a:extLst>
                <a:ext uri="{FF2B5EF4-FFF2-40B4-BE49-F238E27FC236}">
                  <a16:creationId xmlns:a16="http://schemas.microsoft.com/office/drawing/2014/main" id="{7A22EADC-1B6C-1155-79AE-48AE0B47A5C5}"/>
                </a:ext>
              </a:extLst>
            </p:cNvPr>
            <p:cNvSpPr/>
            <p:nvPr/>
          </p:nvSpPr>
          <p:spPr>
            <a:xfrm>
              <a:off x="6320645" y="4866537"/>
              <a:ext cx="550259" cy="92178"/>
            </a:xfrm>
            <a:custGeom>
              <a:avLst/>
              <a:gdLst>
                <a:gd name="connsiteX0" fmla="*/ 550259 w 550259"/>
                <a:gd name="connsiteY0" fmla="*/ 9932 h 92178"/>
                <a:gd name="connsiteX1" fmla="*/ 540327 w 550259"/>
                <a:gd name="connsiteY1" fmla="*/ 0 h 92178"/>
                <a:gd name="connsiteX2" fmla="*/ 9932 w 550259"/>
                <a:gd name="connsiteY2" fmla="*/ 0 h 92178"/>
                <a:gd name="connsiteX3" fmla="*/ 0 w 550259"/>
                <a:gd name="connsiteY3" fmla="*/ 9932 h 92178"/>
                <a:gd name="connsiteX4" fmla="*/ 9932 w 550259"/>
                <a:gd name="connsiteY4" fmla="*/ 19864 h 92178"/>
                <a:gd name="connsiteX5" fmla="*/ 17178 w 550259"/>
                <a:gd name="connsiteY5" fmla="*/ 19864 h 92178"/>
                <a:gd name="connsiteX6" fmla="*/ 14180 w 550259"/>
                <a:gd name="connsiteY6" fmla="*/ 30691 h 92178"/>
                <a:gd name="connsiteX7" fmla="*/ 38542 w 550259"/>
                <a:gd name="connsiteY7" fmla="*/ 90533 h 92178"/>
                <a:gd name="connsiteX8" fmla="*/ 70003 w 550259"/>
                <a:gd name="connsiteY8" fmla="*/ 90763 h 92178"/>
                <a:gd name="connsiteX9" fmla="*/ 73751 w 550259"/>
                <a:gd name="connsiteY9" fmla="*/ 75458 h 92178"/>
                <a:gd name="connsiteX10" fmla="*/ 97363 w 550259"/>
                <a:gd name="connsiteY10" fmla="*/ 53887 h 92178"/>
                <a:gd name="connsiteX11" fmla="*/ 119642 w 550259"/>
                <a:gd name="connsiteY11" fmla="*/ 53887 h 92178"/>
                <a:gd name="connsiteX12" fmla="*/ 143233 w 550259"/>
                <a:gd name="connsiteY12" fmla="*/ 75458 h 92178"/>
                <a:gd name="connsiteX13" fmla="*/ 148085 w 550259"/>
                <a:gd name="connsiteY13" fmla="*/ 90763 h 92178"/>
                <a:gd name="connsiteX14" fmla="*/ 185814 w 550259"/>
                <a:gd name="connsiteY14" fmla="*/ 90763 h 92178"/>
                <a:gd name="connsiteX15" fmla="*/ 189562 w 550259"/>
                <a:gd name="connsiteY15" fmla="*/ 75458 h 92178"/>
                <a:gd name="connsiteX16" fmla="*/ 213174 w 550259"/>
                <a:gd name="connsiteY16" fmla="*/ 53887 h 92178"/>
                <a:gd name="connsiteX17" fmla="*/ 235454 w 550259"/>
                <a:gd name="connsiteY17" fmla="*/ 53887 h 92178"/>
                <a:gd name="connsiteX18" fmla="*/ 259066 w 550259"/>
                <a:gd name="connsiteY18" fmla="*/ 75458 h 92178"/>
                <a:gd name="connsiteX19" fmla="*/ 263896 w 550259"/>
                <a:gd name="connsiteY19" fmla="*/ 90763 h 92178"/>
                <a:gd name="connsiteX20" fmla="*/ 301646 w 550259"/>
                <a:gd name="connsiteY20" fmla="*/ 90763 h 92178"/>
                <a:gd name="connsiteX21" fmla="*/ 305394 w 550259"/>
                <a:gd name="connsiteY21" fmla="*/ 75458 h 92178"/>
                <a:gd name="connsiteX22" fmla="*/ 328985 w 550259"/>
                <a:gd name="connsiteY22" fmla="*/ 53887 h 92178"/>
                <a:gd name="connsiteX23" fmla="*/ 351265 w 550259"/>
                <a:gd name="connsiteY23" fmla="*/ 53887 h 92178"/>
                <a:gd name="connsiteX24" fmla="*/ 374877 w 550259"/>
                <a:gd name="connsiteY24" fmla="*/ 75458 h 92178"/>
                <a:gd name="connsiteX25" fmla="*/ 379707 w 550259"/>
                <a:gd name="connsiteY25" fmla="*/ 90763 h 92178"/>
                <a:gd name="connsiteX26" fmla="*/ 417458 w 550259"/>
                <a:gd name="connsiteY26" fmla="*/ 90763 h 92178"/>
                <a:gd name="connsiteX27" fmla="*/ 421205 w 550259"/>
                <a:gd name="connsiteY27" fmla="*/ 75458 h 92178"/>
                <a:gd name="connsiteX28" fmla="*/ 444817 w 550259"/>
                <a:gd name="connsiteY28" fmla="*/ 53887 h 92178"/>
                <a:gd name="connsiteX29" fmla="*/ 467076 w 550259"/>
                <a:gd name="connsiteY29" fmla="*/ 53887 h 92178"/>
                <a:gd name="connsiteX30" fmla="*/ 490688 w 550259"/>
                <a:gd name="connsiteY30" fmla="*/ 75458 h 92178"/>
                <a:gd name="connsiteX31" fmla="*/ 495540 w 550259"/>
                <a:gd name="connsiteY31" fmla="*/ 90763 h 92178"/>
                <a:gd name="connsiteX32" fmla="*/ 524731 w 550259"/>
                <a:gd name="connsiteY32" fmla="*/ 92178 h 92178"/>
                <a:gd name="connsiteX33" fmla="*/ 541743 w 550259"/>
                <a:gd name="connsiteY33" fmla="*/ 30691 h 92178"/>
                <a:gd name="connsiteX34" fmla="*/ 538745 w 550259"/>
                <a:gd name="connsiteY34" fmla="*/ 19864 h 92178"/>
                <a:gd name="connsiteX35" fmla="*/ 540327 w 550259"/>
                <a:gd name="connsiteY35" fmla="*/ 19864 h 92178"/>
                <a:gd name="connsiteX36" fmla="*/ 550259 w 550259"/>
                <a:gd name="connsiteY36" fmla="*/ 9932 h 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50259" h="92178">
                  <a:moveTo>
                    <a:pt x="550259" y="9932"/>
                  </a:moveTo>
                  <a:cubicBezTo>
                    <a:pt x="550259" y="4477"/>
                    <a:pt x="545783" y="0"/>
                    <a:pt x="540327" y="0"/>
                  </a:cubicBezTo>
                  <a:lnTo>
                    <a:pt x="9932" y="0"/>
                  </a:lnTo>
                  <a:cubicBezTo>
                    <a:pt x="4477" y="0"/>
                    <a:pt x="0" y="4477"/>
                    <a:pt x="0" y="9932"/>
                  </a:cubicBezTo>
                  <a:cubicBezTo>
                    <a:pt x="0" y="15387"/>
                    <a:pt x="4477" y="19864"/>
                    <a:pt x="9932" y="19864"/>
                  </a:cubicBezTo>
                  <a:lnTo>
                    <a:pt x="17178" y="19864"/>
                  </a:lnTo>
                  <a:cubicBezTo>
                    <a:pt x="15429" y="23154"/>
                    <a:pt x="14180" y="26735"/>
                    <a:pt x="14180" y="30691"/>
                  </a:cubicBezTo>
                  <a:lnTo>
                    <a:pt x="38542" y="90533"/>
                  </a:lnTo>
                  <a:lnTo>
                    <a:pt x="70003" y="90763"/>
                  </a:lnTo>
                  <a:lnTo>
                    <a:pt x="73751" y="75458"/>
                  </a:lnTo>
                  <a:cubicBezTo>
                    <a:pt x="73751" y="63590"/>
                    <a:pt x="84370" y="53887"/>
                    <a:pt x="97363" y="53887"/>
                  </a:cubicBezTo>
                  <a:lnTo>
                    <a:pt x="119642" y="53887"/>
                  </a:lnTo>
                  <a:cubicBezTo>
                    <a:pt x="132614" y="53887"/>
                    <a:pt x="143233" y="63590"/>
                    <a:pt x="143233" y="75458"/>
                  </a:cubicBezTo>
                  <a:lnTo>
                    <a:pt x="148085" y="90763"/>
                  </a:lnTo>
                  <a:lnTo>
                    <a:pt x="185814" y="90763"/>
                  </a:lnTo>
                  <a:lnTo>
                    <a:pt x="189562" y="75458"/>
                  </a:lnTo>
                  <a:cubicBezTo>
                    <a:pt x="189562" y="63590"/>
                    <a:pt x="200202" y="53887"/>
                    <a:pt x="213174" y="53887"/>
                  </a:cubicBezTo>
                  <a:lnTo>
                    <a:pt x="235454" y="53887"/>
                  </a:lnTo>
                  <a:cubicBezTo>
                    <a:pt x="248426" y="53887"/>
                    <a:pt x="259066" y="63590"/>
                    <a:pt x="259066" y="75458"/>
                  </a:cubicBezTo>
                  <a:lnTo>
                    <a:pt x="263896" y="90763"/>
                  </a:lnTo>
                  <a:lnTo>
                    <a:pt x="301646" y="90763"/>
                  </a:lnTo>
                  <a:lnTo>
                    <a:pt x="305394" y="75458"/>
                  </a:lnTo>
                  <a:cubicBezTo>
                    <a:pt x="305394" y="63590"/>
                    <a:pt x="316013" y="53887"/>
                    <a:pt x="328985" y="53887"/>
                  </a:cubicBezTo>
                  <a:lnTo>
                    <a:pt x="351265" y="53887"/>
                  </a:lnTo>
                  <a:cubicBezTo>
                    <a:pt x="364257" y="53887"/>
                    <a:pt x="374877" y="63590"/>
                    <a:pt x="374877" y="75458"/>
                  </a:cubicBezTo>
                  <a:lnTo>
                    <a:pt x="379707" y="90763"/>
                  </a:lnTo>
                  <a:lnTo>
                    <a:pt x="417458" y="90763"/>
                  </a:lnTo>
                  <a:lnTo>
                    <a:pt x="421205" y="75458"/>
                  </a:lnTo>
                  <a:cubicBezTo>
                    <a:pt x="421205" y="63590"/>
                    <a:pt x="431825" y="53887"/>
                    <a:pt x="444817" y="53887"/>
                  </a:cubicBezTo>
                  <a:lnTo>
                    <a:pt x="467076" y="53887"/>
                  </a:lnTo>
                  <a:cubicBezTo>
                    <a:pt x="480069" y="53887"/>
                    <a:pt x="490688" y="63590"/>
                    <a:pt x="490688" y="75458"/>
                  </a:cubicBezTo>
                  <a:lnTo>
                    <a:pt x="495540" y="90763"/>
                  </a:lnTo>
                  <a:lnTo>
                    <a:pt x="524731" y="92178"/>
                  </a:lnTo>
                  <a:lnTo>
                    <a:pt x="541743" y="30691"/>
                  </a:lnTo>
                  <a:cubicBezTo>
                    <a:pt x="541743" y="26735"/>
                    <a:pt x="540494" y="23154"/>
                    <a:pt x="538745" y="19864"/>
                  </a:cubicBezTo>
                  <a:lnTo>
                    <a:pt x="540327" y="19864"/>
                  </a:lnTo>
                  <a:cubicBezTo>
                    <a:pt x="545783" y="19864"/>
                    <a:pt x="550259" y="15387"/>
                    <a:pt x="550259" y="9932"/>
                  </a:cubicBezTo>
                  <a:close/>
                </a:path>
              </a:pathLst>
            </a:custGeom>
            <a:solidFill>
              <a:srgbClr val="8FAFCA"/>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367" name="Free-form: Shape 1464">
              <a:extLst>
                <a:ext uri="{FF2B5EF4-FFF2-40B4-BE49-F238E27FC236}">
                  <a16:creationId xmlns:a16="http://schemas.microsoft.com/office/drawing/2014/main" id="{A3440B27-0194-6BA4-41CC-D440C5A4362F}"/>
                </a:ext>
              </a:extLst>
            </p:cNvPr>
            <p:cNvSpPr/>
            <p:nvPr/>
          </p:nvSpPr>
          <p:spPr>
            <a:xfrm>
              <a:off x="6179267" y="5215246"/>
              <a:ext cx="499327" cy="390579"/>
            </a:xfrm>
            <a:custGeom>
              <a:avLst/>
              <a:gdLst>
                <a:gd name="connsiteX0" fmla="*/ 489874 w 499327"/>
                <a:gd name="connsiteY0" fmla="*/ 130319 h 390579"/>
                <a:gd name="connsiteX1" fmla="*/ 473237 w 499327"/>
                <a:gd name="connsiteY1" fmla="*/ 122344 h 390579"/>
                <a:gd name="connsiteX2" fmla="*/ 472363 w 499327"/>
                <a:gd name="connsiteY2" fmla="*/ 117326 h 390579"/>
                <a:gd name="connsiteX3" fmla="*/ 471259 w 499327"/>
                <a:gd name="connsiteY3" fmla="*/ 102730 h 390579"/>
                <a:gd name="connsiteX4" fmla="*/ 451562 w 499327"/>
                <a:gd name="connsiteY4" fmla="*/ 78389 h 390579"/>
                <a:gd name="connsiteX5" fmla="*/ 429428 w 499327"/>
                <a:gd name="connsiteY5" fmla="*/ 66708 h 390579"/>
                <a:gd name="connsiteX6" fmla="*/ 408565 w 499327"/>
                <a:gd name="connsiteY6" fmla="*/ 59608 h 390579"/>
                <a:gd name="connsiteX7" fmla="*/ 387222 w 499327"/>
                <a:gd name="connsiteY7" fmla="*/ 56110 h 390579"/>
                <a:gd name="connsiteX8" fmla="*/ 364527 w 499327"/>
                <a:gd name="connsiteY8" fmla="*/ 67416 h 390579"/>
                <a:gd name="connsiteX9" fmla="*/ 355448 w 499327"/>
                <a:gd name="connsiteY9" fmla="*/ 82991 h 390579"/>
                <a:gd name="connsiteX10" fmla="*/ 353720 w 499327"/>
                <a:gd name="connsiteY10" fmla="*/ 81970 h 390579"/>
                <a:gd name="connsiteX11" fmla="*/ 352179 w 499327"/>
                <a:gd name="connsiteY11" fmla="*/ 79243 h 390579"/>
                <a:gd name="connsiteX12" fmla="*/ 344080 w 499327"/>
                <a:gd name="connsiteY12" fmla="*/ 62065 h 390579"/>
                <a:gd name="connsiteX13" fmla="*/ 318927 w 499327"/>
                <a:gd name="connsiteY13" fmla="*/ 45157 h 390579"/>
                <a:gd name="connsiteX14" fmla="*/ 287881 w 499327"/>
                <a:gd name="connsiteY14" fmla="*/ 40118 h 390579"/>
                <a:gd name="connsiteX15" fmla="*/ 283051 w 499327"/>
                <a:gd name="connsiteY15" fmla="*/ 41264 h 390579"/>
                <a:gd name="connsiteX16" fmla="*/ 277200 w 499327"/>
                <a:gd name="connsiteY16" fmla="*/ 22087 h 390579"/>
                <a:gd name="connsiteX17" fmla="*/ 255649 w 499327"/>
                <a:gd name="connsiteY17" fmla="*/ 4159 h 390579"/>
                <a:gd name="connsiteX18" fmla="*/ 231808 w 499327"/>
                <a:gd name="connsiteY18" fmla="*/ 2473 h 390579"/>
                <a:gd name="connsiteX19" fmla="*/ 207551 w 499327"/>
                <a:gd name="connsiteY19" fmla="*/ 4805 h 390579"/>
                <a:gd name="connsiteX20" fmla="*/ 180773 w 499327"/>
                <a:gd name="connsiteY20" fmla="*/ 11780 h 390579"/>
                <a:gd name="connsiteX21" fmla="*/ 153476 w 499327"/>
                <a:gd name="connsiteY21" fmla="*/ 33019 h 390579"/>
                <a:gd name="connsiteX22" fmla="*/ 148604 w 499327"/>
                <a:gd name="connsiteY22" fmla="*/ 48489 h 390579"/>
                <a:gd name="connsiteX23" fmla="*/ 146376 w 499327"/>
                <a:gd name="connsiteY23" fmla="*/ 53653 h 390579"/>
                <a:gd name="connsiteX24" fmla="*/ 126429 w 499327"/>
                <a:gd name="connsiteY24" fmla="*/ 58046 h 390579"/>
                <a:gd name="connsiteX25" fmla="*/ 111291 w 499327"/>
                <a:gd name="connsiteY25" fmla="*/ 88987 h 390579"/>
                <a:gd name="connsiteX26" fmla="*/ 103816 w 499327"/>
                <a:gd name="connsiteY26" fmla="*/ 116951 h 390579"/>
                <a:gd name="connsiteX27" fmla="*/ 102983 w 499327"/>
                <a:gd name="connsiteY27" fmla="*/ 121886 h 390579"/>
                <a:gd name="connsiteX28" fmla="*/ 102463 w 499327"/>
                <a:gd name="connsiteY28" fmla="*/ 122948 h 390579"/>
                <a:gd name="connsiteX29" fmla="*/ 102212 w 499327"/>
                <a:gd name="connsiteY29" fmla="*/ 123844 h 390579"/>
                <a:gd name="connsiteX30" fmla="*/ 75436 w 499327"/>
                <a:gd name="connsiteY30" fmla="*/ 123322 h 390579"/>
                <a:gd name="connsiteX31" fmla="*/ 53781 w 499327"/>
                <a:gd name="connsiteY31" fmla="*/ 137856 h 390579"/>
                <a:gd name="connsiteX32" fmla="*/ 34458 w 499327"/>
                <a:gd name="connsiteY32" fmla="*/ 156117 h 390579"/>
                <a:gd name="connsiteX33" fmla="*/ 16031 w 499327"/>
                <a:gd name="connsiteY33" fmla="*/ 180041 h 390579"/>
                <a:gd name="connsiteX34" fmla="*/ 6661 w 499327"/>
                <a:gd name="connsiteY34" fmla="*/ 216584 h 390579"/>
                <a:gd name="connsiteX35" fmla="*/ 12762 w 499327"/>
                <a:gd name="connsiteY35" fmla="*/ 233158 h 390579"/>
                <a:gd name="connsiteX36" fmla="*/ 14324 w 499327"/>
                <a:gd name="connsiteY36" fmla="*/ 239092 h 390579"/>
                <a:gd name="connsiteX37" fmla="*/ 81 w 499327"/>
                <a:gd name="connsiteY37" fmla="*/ 256187 h 390579"/>
                <a:gd name="connsiteX38" fmla="*/ 7682 w 499327"/>
                <a:gd name="connsiteY38" fmla="*/ 292979 h 390579"/>
                <a:gd name="connsiteX39" fmla="*/ 19841 w 499327"/>
                <a:gd name="connsiteY39" fmla="*/ 322005 h 390579"/>
                <a:gd name="connsiteX40" fmla="*/ 22423 w 499327"/>
                <a:gd name="connsiteY40" fmla="*/ 326836 h 390579"/>
                <a:gd name="connsiteX41" fmla="*/ 22694 w 499327"/>
                <a:gd name="connsiteY41" fmla="*/ 328085 h 390579"/>
                <a:gd name="connsiteX42" fmla="*/ 36957 w 499327"/>
                <a:gd name="connsiteY42" fmla="*/ 352571 h 390579"/>
                <a:gd name="connsiteX43" fmla="*/ 57425 w 499327"/>
                <a:gd name="connsiteY43" fmla="*/ 367480 h 390579"/>
                <a:gd name="connsiteX44" fmla="*/ 76206 w 499327"/>
                <a:gd name="connsiteY44" fmla="*/ 390217 h 390579"/>
                <a:gd name="connsiteX45" fmla="*/ 107959 w 499327"/>
                <a:gd name="connsiteY45" fmla="*/ 383992 h 390579"/>
                <a:gd name="connsiteX46" fmla="*/ 124097 w 499327"/>
                <a:gd name="connsiteY46" fmla="*/ 382617 h 390579"/>
                <a:gd name="connsiteX47" fmla="*/ 146043 w 499327"/>
                <a:gd name="connsiteY47" fmla="*/ 366272 h 390579"/>
                <a:gd name="connsiteX48" fmla="*/ 165261 w 499327"/>
                <a:gd name="connsiteY48" fmla="*/ 339891 h 390579"/>
                <a:gd name="connsiteX49" fmla="*/ 154642 w 499327"/>
                <a:gd name="connsiteY49" fmla="*/ 324420 h 390579"/>
                <a:gd name="connsiteX50" fmla="*/ 173132 w 499327"/>
                <a:gd name="connsiteY50" fmla="*/ 325523 h 390579"/>
                <a:gd name="connsiteX51" fmla="*/ 238117 w 499327"/>
                <a:gd name="connsiteY51" fmla="*/ 352343 h 390579"/>
                <a:gd name="connsiteX52" fmla="*/ 256253 w 499327"/>
                <a:gd name="connsiteY52" fmla="*/ 360921 h 390579"/>
                <a:gd name="connsiteX53" fmla="*/ 258793 w 499327"/>
                <a:gd name="connsiteY53" fmla="*/ 369729 h 390579"/>
                <a:gd name="connsiteX54" fmla="*/ 282821 w 499327"/>
                <a:gd name="connsiteY54" fmla="*/ 382951 h 390579"/>
                <a:gd name="connsiteX55" fmla="*/ 283571 w 499327"/>
                <a:gd name="connsiteY55" fmla="*/ 382721 h 390579"/>
                <a:gd name="connsiteX56" fmla="*/ 291004 w 499327"/>
                <a:gd name="connsiteY56" fmla="*/ 378411 h 390579"/>
                <a:gd name="connsiteX57" fmla="*/ 291484 w 499327"/>
                <a:gd name="connsiteY57" fmla="*/ 378765 h 390579"/>
                <a:gd name="connsiteX58" fmla="*/ 306079 w 499327"/>
                <a:gd name="connsiteY58" fmla="*/ 361400 h 390579"/>
                <a:gd name="connsiteX59" fmla="*/ 383287 w 499327"/>
                <a:gd name="connsiteY59" fmla="*/ 242320 h 390579"/>
                <a:gd name="connsiteX60" fmla="*/ 396862 w 499327"/>
                <a:gd name="connsiteY60" fmla="*/ 235094 h 390579"/>
                <a:gd name="connsiteX61" fmla="*/ 394197 w 499327"/>
                <a:gd name="connsiteY61" fmla="*/ 250419 h 390579"/>
                <a:gd name="connsiteX62" fmla="*/ 417788 w 499327"/>
                <a:gd name="connsiteY62" fmla="*/ 263683 h 390579"/>
                <a:gd name="connsiteX63" fmla="*/ 439964 w 499327"/>
                <a:gd name="connsiteY63" fmla="*/ 268430 h 390579"/>
                <a:gd name="connsiteX64" fmla="*/ 452603 w 499327"/>
                <a:gd name="connsiteY64" fmla="*/ 263912 h 390579"/>
                <a:gd name="connsiteX65" fmla="*/ 478672 w 499327"/>
                <a:gd name="connsiteY65" fmla="*/ 257624 h 390579"/>
                <a:gd name="connsiteX66" fmla="*/ 485001 w 499327"/>
                <a:gd name="connsiteY66" fmla="*/ 234012 h 390579"/>
                <a:gd name="connsiteX67" fmla="*/ 495309 w 499327"/>
                <a:gd name="connsiteY67" fmla="*/ 215751 h 390579"/>
                <a:gd name="connsiteX68" fmla="*/ 497641 w 499327"/>
                <a:gd name="connsiteY68" fmla="*/ 192347 h 390579"/>
                <a:gd name="connsiteX69" fmla="*/ 497370 w 499327"/>
                <a:gd name="connsiteY69" fmla="*/ 191202 h 390579"/>
                <a:gd name="connsiteX70" fmla="*/ 497661 w 499327"/>
                <a:gd name="connsiteY70" fmla="*/ 186767 h 390579"/>
                <a:gd name="connsiteX71" fmla="*/ 496849 w 499327"/>
                <a:gd name="connsiteY71" fmla="*/ 160677 h 390579"/>
                <a:gd name="connsiteX72" fmla="*/ 489874 w 499327"/>
                <a:gd name="connsiteY72" fmla="*/ 130319 h 390579"/>
                <a:gd name="connsiteX73" fmla="*/ 270057 w 499327"/>
                <a:gd name="connsiteY73" fmla="*/ 173566 h 390579"/>
                <a:gd name="connsiteX74" fmla="*/ 273264 w 499327"/>
                <a:gd name="connsiteY74" fmla="*/ 171838 h 390579"/>
                <a:gd name="connsiteX75" fmla="*/ 275825 w 499327"/>
                <a:gd name="connsiteY75" fmla="*/ 175106 h 390579"/>
                <a:gd name="connsiteX76" fmla="*/ 288839 w 499327"/>
                <a:gd name="connsiteY76" fmla="*/ 186580 h 390579"/>
                <a:gd name="connsiteX77" fmla="*/ 281614 w 499327"/>
                <a:gd name="connsiteY77" fmla="*/ 219936 h 390579"/>
                <a:gd name="connsiteX78" fmla="*/ 270057 w 499327"/>
                <a:gd name="connsiteY78" fmla="*/ 173566 h 390579"/>
                <a:gd name="connsiteX79" fmla="*/ 161659 w 499327"/>
                <a:gd name="connsiteY79" fmla="*/ 305701 h 390579"/>
                <a:gd name="connsiteX80" fmla="*/ 176984 w 499327"/>
                <a:gd name="connsiteY80" fmla="*/ 298476 h 390579"/>
                <a:gd name="connsiteX81" fmla="*/ 206176 w 499327"/>
                <a:gd name="connsiteY81" fmla="*/ 316612 h 390579"/>
                <a:gd name="connsiteX82" fmla="*/ 161659 w 499327"/>
                <a:gd name="connsiteY82" fmla="*/ 305701 h 390579"/>
                <a:gd name="connsiteX83" fmla="*/ 200742 w 499327"/>
                <a:gd name="connsiteY83" fmla="*/ 259393 h 390579"/>
                <a:gd name="connsiteX84" fmla="*/ 203407 w 499327"/>
                <a:gd name="connsiteY84" fmla="*/ 248421 h 390579"/>
                <a:gd name="connsiteX85" fmla="*/ 207884 w 499327"/>
                <a:gd name="connsiteY85" fmla="*/ 233700 h 390579"/>
                <a:gd name="connsiteX86" fmla="*/ 213756 w 499327"/>
                <a:gd name="connsiteY86" fmla="*/ 232867 h 390579"/>
                <a:gd name="connsiteX87" fmla="*/ 241594 w 499327"/>
                <a:gd name="connsiteY87" fmla="*/ 291501 h 390579"/>
                <a:gd name="connsiteX88" fmla="*/ 200742 w 499327"/>
                <a:gd name="connsiteY88" fmla="*/ 259393 h 390579"/>
                <a:gd name="connsiteX89" fmla="*/ 302082 w 499327"/>
                <a:gd name="connsiteY89" fmla="*/ 241903 h 390579"/>
                <a:gd name="connsiteX90" fmla="*/ 298209 w 499327"/>
                <a:gd name="connsiteY90" fmla="*/ 201884 h 390579"/>
                <a:gd name="connsiteX91" fmla="*/ 301457 w 499327"/>
                <a:gd name="connsiteY91" fmla="*/ 188412 h 390579"/>
                <a:gd name="connsiteX92" fmla="*/ 307537 w 499327"/>
                <a:gd name="connsiteY92" fmla="*/ 187912 h 390579"/>
                <a:gd name="connsiteX93" fmla="*/ 309015 w 499327"/>
                <a:gd name="connsiteY93" fmla="*/ 220957 h 390579"/>
                <a:gd name="connsiteX94" fmla="*/ 302082 w 499327"/>
                <a:gd name="connsiteY94" fmla="*/ 241903 h 390579"/>
                <a:gd name="connsiteX95" fmla="*/ 319926 w 499327"/>
                <a:gd name="connsiteY95" fmla="*/ 240279 h 390579"/>
                <a:gd name="connsiteX96" fmla="*/ 320675 w 499327"/>
                <a:gd name="connsiteY96" fmla="*/ 186434 h 390579"/>
                <a:gd name="connsiteX97" fmla="*/ 325402 w 499327"/>
                <a:gd name="connsiteY97" fmla="*/ 185039 h 390579"/>
                <a:gd name="connsiteX98" fmla="*/ 333876 w 499327"/>
                <a:gd name="connsiteY98" fmla="*/ 194596 h 390579"/>
                <a:gd name="connsiteX99" fmla="*/ 339644 w 499327"/>
                <a:gd name="connsiteY99" fmla="*/ 201967 h 390579"/>
                <a:gd name="connsiteX100" fmla="*/ 319926 w 499327"/>
                <a:gd name="connsiteY100" fmla="*/ 240279 h 390579"/>
                <a:gd name="connsiteX101" fmla="*/ 355303 w 499327"/>
                <a:gd name="connsiteY101" fmla="*/ 246984 h 390579"/>
                <a:gd name="connsiteX102" fmla="*/ 371064 w 499327"/>
                <a:gd name="connsiteY102" fmla="*/ 223226 h 390579"/>
                <a:gd name="connsiteX103" fmla="*/ 385119 w 499327"/>
                <a:gd name="connsiteY103" fmla="*/ 223392 h 390579"/>
                <a:gd name="connsiteX104" fmla="*/ 355303 w 499327"/>
                <a:gd name="connsiteY104" fmla="*/ 246984 h 39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9327" h="390579">
                  <a:moveTo>
                    <a:pt x="489874" y="130319"/>
                  </a:moveTo>
                  <a:cubicBezTo>
                    <a:pt x="485543" y="122448"/>
                    <a:pt x="487501" y="125238"/>
                    <a:pt x="473237" y="122344"/>
                  </a:cubicBezTo>
                  <a:cubicBezTo>
                    <a:pt x="473008" y="119845"/>
                    <a:pt x="472675" y="117971"/>
                    <a:pt x="472363" y="117326"/>
                  </a:cubicBezTo>
                  <a:cubicBezTo>
                    <a:pt x="471239" y="115160"/>
                    <a:pt x="469781" y="108102"/>
                    <a:pt x="471259" y="102730"/>
                  </a:cubicBezTo>
                  <a:cubicBezTo>
                    <a:pt x="472738" y="97337"/>
                    <a:pt x="456455" y="83490"/>
                    <a:pt x="451562" y="78389"/>
                  </a:cubicBezTo>
                  <a:cubicBezTo>
                    <a:pt x="446668" y="73267"/>
                    <a:pt x="442567" y="76453"/>
                    <a:pt x="429428" y="66708"/>
                  </a:cubicBezTo>
                  <a:cubicBezTo>
                    <a:pt x="416248" y="56964"/>
                    <a:pt x="413166" y="58317"/>
                    <a:pt x="408565" y="59608"/>
                  </a:cubicBezTo>
                  <a:cubicBezTo>
                    <a:pt x="403942" y="60878"/>
                    <a:pt x="400486" y="57380"/>
                    <a:pt x="387222" y="56110"/>
                  </a:cubicBezTo>
                  <a:cubicBezTo>
                    <a:pt x="373938" y="54839"/>
                    <a:pt x="374500" y="62148"/>
                    <a:pt x="364527" y="67416"/>
                  </a:cubicBezTo>
                  <a:cubicBezTo>
                    <a:pt x="360153" y="69728"/>
                    <a:pt x="357322" y="76328"/>
                    <a:pt x="355448" y="82991"/>
                  </a:cubicBezTo>
                  <a:cubicBezTo>
                    <a:pt x="354969" y="82658"/>
                    <a:pt x="354386" y="82303"/>
                    <a:pt x="353720" y="81970"/>
                  </a:cubicBezTo>
                  <a:cubicBezTo>
                    <a:pt x="353178" y="81096"/>
                    <a:pt x="352762" y="80055"/>
                    <a:pt x="352179" y="79243"/>
                  </a:cubicBezTo>
                  <a:cubicBezTo>
                    <a:pt x="345662" y="70206"/>
                    <a:pt x="344434" y="71331"/>
                    <a:pt x="344080" y="62065"/>
                  </a:cubicBezTo>
                  <a:cubicBezTo>
                    <a:pt x="343746" y="52799"/>
                    <a:pt x="330171" y="48926"/>
                    <a:pt x="318927" y="45157"/>
                  </a:cubicBezTo>
                  <a:cubicBezTo>
                    <a:pt x="307725" y="41368"/>
                    <a:pt x="299979" y="38911"/>
                    <a:pt x="287881" y="40118"/>
                  </a:cubicBezTo>
                  <a:cubicBezTo>
                    <a:pt x="285716" y="40327"/>
                    <a:pt x="284237" y="40744"/>
                    <a:pt x="283051" y="41264"/>
                  </a:cubicBezTo>
                  <a:cubicBezTo>
                    <a:pt x="282717" y="33580"/>
                    <a:pt x="281343" y="25710"/>
                    <a:pt x="277200" y="22087"/>
                  </a:cubicBezTo>
                  <a:cubicBezTo>
                    <a:pt x="267809" y="13904"/>
                    <a:pt x="270245" y="6158"/>
                    <a:pt x="255649" y="4159"/>
                  </a:cubicBezTo>
                  <a:cubicBezTo>
                    <a:pt x="241032" y="2140"/>
                    <a:pt x="236430" y="5013"/>
                    <a:pt x="231808" y="2473"/>
                  </a:cubicBezTo>
                  <a:cubicBezTo>
                    <a:pt x="227143" y="-89"/>
                    <a:pt x="224187" y="-2337"/>
                    <a:pt x="207551" y="4805"/>
                  </a:cubicBezTo>
                  <a:cubicBezTo>
                    <a:pt x="190956" y="11967"/>
                    <a:pt x="187311" y="7512"/>
                    <a:pt x="180773" y="11780"/>
                  </a:cubicBezTo>
                  <a:cubicBezTo>
                    <a:pt x="174214" y="16049"/>
                    <a:pt x="153226" y="26855"/>
                    <a:pt x="153476" y="33019"/>
                  </a:cubicBezTo>
                  <a:cubicBezTo>
                    <a:pt x="153705" y="39182"/>
                    <a:pt x="150332" y="46427"/>
                    <a:pt x="148604" y="48489"/>
                  </a:cubicBezTo>
                  <a:cubicBezTo>
                    <a:pt x="148083" y="49092"/>
                    <a:pt x="147251" y="51050"/>
                    <a:pt x="146376" y="53653"/>
                  </a:cubicBezTo>
                  <a:cubicBezTo>
                    <a:pt x="130281" y="53153"/>
                    <a:pt x="133133" y="50633"/>
                    <a:pt x="126429" y="58046"/>
                  </a:cubicBezTo>
                  <a:cubicBezTo>
                    <a:pt x="118766" y="66520"/>
                    <a:pt x="118537" y="79076"/>
                    <a:pt x="111291" y="88987"/>
                  </a:cubicBezTo>
                  <a:cubicBezTo>
                    <a:pt x="104045" y="98919"/>
                    <a:pt x="103504" y="113141"/>
                    <a:pt x="103816" y="116951"/>
                  </a:cubicBezTo>
                  <a:cubicBezTo>
                    <a:pt x="103962" y="118596"/>
                    <a:pt x="103295" y="120345"/>
                    <a:pt x="102983" y="121886"/>
                  </a:cubicBezTo>
                  <a:cubicBezTo>
                    <a:pt x="102796" y="122240"/>
                    <a:pt x="102650" y="122615"/>
                    <a:pt x="102463" y="122948"/>
                  </a:cubicBezTo>
                  <a:cubicBezTo>
                    <a:pt x="102317" y="123219"/>
                    <a:pt x="102338" y="123573"/>
                    <a:pt x="102212" y="123844"/>
                  </a:cubicBezTo>
                  <a:cubicBezTo>
                    <a:pt x="91739" y="122011"/>
                    <a:pt x="87929" y="116098"/>
                    <a:pt x="75436" y="123322"/>
                  </a:cubicBezTo>
                  <a:cubicBezTo>
                    <a:pt x="61527" y="131360"/>
                    <a:pt x="59487" y="136940"/>
                    <a:pt x="53781" y="137856"/>
                  </a:cubicBezTo>
                  <a:cubicBezTo>
                    <a:pt x="48076" y="138752"/>
                    <a:pt x="43974" y="138814"/>
                    <a:pt x="34458" y="156117"/>
                  </a:cubicBezTo>
                  <a:cubicBezTo>
                    <a:pt x="24942" y="173379"/>
                    <a:pt x="18842" y="171983"/>
                    <a:pt x="16031" y="180041"/>
                  </a:cubicBezTo>
                  <a:cubicBezTo>
                    <a:pt x="13262" y="188100"/>
                    <a:pt x="2330" y="211461"/>
                    <a:pt x="6661" y="216584"/>
                  </a:cubicBezTo>
                  <a:cubicBezTo>
                    <a:pt x="10992" y="221748"/>
                    <a:pt x="12908" y="230222"/>
                    <a:pt x="12762" y="233158"/>
                  </a:cubicBezTo>
                  <a:cubicBezTo>
                    <a:pt x="12741" y="234012"/>
                    <a:pt x="13324" y="236260"/>
                    <a:pt x="14324" y="239092"/>
                  </a:cubicBezTo>
                  <a:cubicBezTo>
                    <a:pt x="123" y="249420"/>
                    <a:pt x="914" y="245380"/>
                    <a:pt x="81" y="256187"/>
                  </a:cubicBezTo>
                  <a:cubicBezTo>
                    <a:pt x="-897" y="268618"/>
                    <a:pt x="7286" y="279591"/>
                    <a:pt x="7682" y="292979"/>
                  </a:cubicBezTo>
                  <a:cubicBezTo>
                    <a:pt x="8015" y="306347"/>
                    <a:pt x="17031" y="318944"/>
                    <a:pt x="19841" y="322005"/>
                  </a:cubicBezTo>
                  <a:cubicBezTo>
                    <a:pt x="21070" y="323338"/>
                    <a:pt x="21653" y="325274"/>
                    <a:pt x="22423" y="326836"/>
                  </a:cubicBezTo>
                  <a:cubicBezTo>
                    <a:pt x="22507" y="327231"/>
                    <a:pt x="22631" y="327669"/>
                    <a:pt x="22694" y="328085"/>
                  </a:cubicBezTo>
                  <a:cubicBezTo>
                    <a:pt x="23652" y="334852"/>
                    <a:pt x="31855" y="338808"/>
                    <a:pt x="36957" y="352571"/>
                  </a:cubicBezTo>
                  <a:cubicBezTo>
                    <a:pt x="42058" y="366397"/>
                    <a:pt x="54843" y="358548"/>
                    <a:pt x="57425" y="367480"/>
                  </a:cubicBezTo>
                  <a:cubicBezTo>
                    <a:pt x="60007" y="376392"/>
                    <a:pt x="67940" y="393257"/>
                    <a:pt x="76206" y="390217"/>
                  </a:cubicBezTo>
                  <a:cubicBezTo>
                    <a:pt x="84493" y="387136"/>
                    <a:pt x="98465" y="383179"/>
                    <a:pt x="107959" y="383992"/>
                  </a:cubicBezTo>
                  <a:cubicBezTo>
                    <a:pt x="117434" y="384845"/>
                    <a:pt x="114373" y="387677"/>
                    <a:pt x="124097" y="382617"/>
                  </a:cubicBezTo>
                  <a:cubicBezTo>
                    <a:pt x="133800" y="377578"/>
                    <a:pt x="141379" y="369937"/>
                    <a:pt x="146043" y="366272"/>
                  </a:cubicBezTo>
                  <a:cubicBezTo>
                    <a:pt x="150728" y="362607"/>
                    <a:pt x="180482" y="354987"/>
                    <a:pt x="165261" y="339891"/>
                  </a:cubicBezTo>
                  <a:cubicBezTo>
                    <a:pt x="160514" y="335206"/>
                    <a:pt x="157328" y="329834"/>
                    <a:pt x="154642" y="324420"/>
                  </a:cubicBezTo>
                  <a:cubicBezTo>
                    <a:pt x="159764" y="324462"/>
                    <a:pt x="165844" y="324753"/>
                    <a:pt x="173132" y="325523"/>
                  </a:cubicBezTo>
                  <a:cubicBezTo>
                    <a:pt x="203740" y="328710"/>
                    <a:pt x="238117" y="352343"/>
                    <a:pt x="238117" y="352343"/>
                  </a:cubicBezTo>
                  <a:cubicBezTo>
                    <a:pt x="247008" y="356548"/>
                    <a:pt x="252609" y="359193"/>
                    <a:pt x="256253" y="360921"/>
                  </a:cubicBezTo>
                  <a:lnTo>
                    <a:pt x="258793" y="369729"/>
                  </a:lnTo>
                  <a:cubicBezTo>
                    <a:pt x="261771" y="379973"/>
                    <a:pt x="272577" y="385907"/>
                    <a:pt x="282821" y="382951"/>
                  </a:cubicBezTo>
                  <a:lnTo>
                    <a:pt x="283571" y="382721"/>
                  </a:lnTo>
                  <a:cubicBezTo>
                    <a:pt x="286466" y="381888"/>
                    <a:pt x="288901" y="380306"/>
                    <a:pt x="291004" y="378411"/>
                  </a:cubicBezTo>
                  <a:cubicBezTo>
                    <a:pt x="291171" y="378515"/>
                    <a:pt x="291316" y="378661"/>
                    <a:pt x="291484" y="378765"/>
                  </a:cubicBezTo>
                  <a:cubicBezTo>
                    <a:pt x="291484" y="378765"/>
                    <a:pt x="291484" y="378765"/>
                    <a:pt x="306079" y="361400"/>
                  </a:cubicBezTo>
                  <a:cubicBezTo>
                    <a:pt x="306079" y="361400"/>
                    <a:pt x="361299" y="255229"/>
                    <a:pt x="383287" y="242320"/>
                  </a:cubicBezTo>
                  <a:cubicBezTo>
                    <a:pt x="388534" y="239217"/>
                    <a:pt x="393010" y="236906"/>
                    <a:pt x="396862" y="235094"/>
                  </a:cubicBezTo>
                  <a:cubicBezTo>
                    <a:pt x="396696" y="240112"/>
                    <a:pt x="396155" y="245256"/>
                    <a:pt x="394197" y="250419"/>
                  </a:cubicBezTo>
                  <a:cubicBezTo>
                    <a:pt x="387909" y="267056"/>
                    <a:pt x="412979" y="262537"/>
                    <a:pt x="417788" y="263683"/>
                  </a:cubicBezTo>
                  <a:cubicBezTo>
                    <a:pt x="422557" y="264849"/>
                    <a:pt x="430885" y="267993"/>
                    <a:pt x="439964" y="268430"/>
                  </a:cubicBezTo>
                  <a:cubicBezTo>
                    <a:pt x="449042" y="268889"/>
                    <a:pt x="445753" y="267806"/>
                    <a:pt x="452603" y="263912"/>
                  </a:cubicBezTo>
                  <a:cubicBezTo>
                    <a:pt x="459453" y="260018"/>
                    <a:pt x="471384" y="258186"/>
                    <a:pt x="478672" y="257624"/>
                  </a:cubicBezTo>
                  <a:cubicBezTo>
                    <a:pt x="486001" y="257082"/>
                    <a:pt x="486147" y="241653"/>
                    <a:pt x="485001" y="234012"/>
                  </a:cubicBezTo>
                  <a:cubicBezTo>
                    <a:pt x="483877" y="226391"/>
                    <a:pt x="496224" y="227890"/>
                    <a:pt x="495309" y="215751"/>
                  </a:cubicBezTo>
                  <a:cubicBezTo>
                    <a:pt x="494413" y="203591"/>
                    <a:pt x="499264" y="197740"/>
                    <a:pt x="497641" y="192347"/>
                  </a:cubicBezTo>
                  <a:cubicBezTo>
                    <a:pt x="497537" y="191973"/>
                    <a:pt x="497474" y="191577"/>
                    <a:pt x="497370" y="191202"/>
                  </a:cubicBezTo>
                  <a:cubicBezTo>
                    <a:pt x="497411" y="189786"/>
                    <a:pt x="497203" y="188162"/>
                    <a:pt x="497661" y="186767"/>
                  </a:cubicBezTo>
                  <a:cubicBezTo>
                    <a:pt x="498744" y="183498"/>
                    <a:pt x="501180" y="170880"/>
                    <a:pt x="496849" y="160677"/>
                  </a:cubicBezTo>
                  <a:cubicBezTo>
                    <a:pt x="492498" y="150454"/>
                    <a:pt x="494892" y="139356"/>
                    <a:pt x="489874" y="130319"/>
                  </a:cubicBezTo>
                  <a:close/>
                  <a:moveTo>
                    <a:pt x="270057" y="173566"/>
                  </a:moveTo>
                  <a:cubicBezTo>
                    <a:pt x="271244" y="173045"/>
                    <a:pt x="272327" y="172504"/>
                    <a:pt x="273264" y="171838"/>
                  </a:cubicBezTo>
                  <a:cubicBezTo>
                    <a:pt x="273993" y="172962"/>
                    <a:pt x="274826" y="174066"/>
                    <a:pt x="275825" y="175106"/>
                  </a:cubicBezTo>
                  <a:cubicBezTo>
                    <a:pt x="283051" y="182519"/>
                    <a:pt x="283946" y="185331"/>
                    <a:pt x="288839" y="186580"/>
                  </a:cubicBezTo>
                  <a:cubicBezTo>
                    <a:pt x="285279" y="202654"/>
                    <a:pt x="282197" y="216688"/>
                    <a:pt x="281614" y="219936"/>
                  </a:cubicBezTo>
                  <a:cubicBezTo>
                    <a:pt x="280552" y="225724"/>
                    <a:pt x="274077" y="194180"/>
                    <a:pt x="270057" y="173566"/>
                  </a:cubicBezTo>
                  <a:close/>
                  <a:moveTo>
                    <a:pt x="161659" y="305701"/>
                  </a:moveTo>
                  <a:cubicBezTo>
                    <a:pt x="166094" y="303140"/>
                    <a:pt x="171654" y="300329"/>
                    <a:pt x="176984" y="298476"/>
                  </a:cubicBezTo>
                  <a:lnTo>
                    <a:pt x="206176" y="316612"/>
                  </a:lnTo>
                  <a:cubicBezTo>
                    <a:pt x="206176" y="316612"/>
                    <a:pt x="181523" y="309887"/>
                    <a:pt x="161659" y="305701"/>
                  </a:cubicBezTo>
                  <a:close/>
                  <a:moveTo>
                    <a:pt x="200742" y="259393"/>
                  </a:moveTo>
                  <a:cubicBezTo>
                    <a:pt x="203594" y="254084"/>
                    <a:pt x="203407" y="248421"/>
                    <a:pt x="203407" y="248421"/>
                  </a:cubicBezTo>
                  <a:cubicBezTo>
                    <a:pt x="199784" y="239613"/>
                    <a:pt x="205614" y="239550"/>
                    <a:pt x="207884" y="233700"/>
                  </a:cubicBezTo>
                  <a:cubicBezTo>
                    <a:pt x="210132" y="234199"/>
                    <a:pt x="211756" y="233700"/>
                    <a:pt x="213756" y="232867"/>
                  </a:cubicBezTo>
                  <a:cubicBezTo>
                    <a:pt x="225145" y="257103"/>
                    <a:pt x="239095" y="286712"/>
                    <a:pt x="241594" y="291501"/>
                  </a:cubicBezTo>
                  <a:cubicBezTo>
                    <a:pt x="244551" y="297227"/>
                    <a:pt x="217941" y="274427"/>
                    <a:pt x="200742" y="259393"/>
                  </a:cubicBezTo>
                  <a:close/>
                  <a:moveTo>
                    <a:pt x="302082" y="241903"/>
                  </a:moveTo>
                  <a:cubicBezTo>
                    <a:pt x="299188" y="224059"/>
                    <a:pt x="297063" y="207360"/>
                    <a:pt x="298209" y="201884"/>
                  </a:cubicBezTo>
                  <a:cubicBezTo>
                    <a:pt x="299125" y="197407"/>
                    <a:pt x="300249" y="192888"/>
                    <a:pt x="301457" y="188412"/>
                  </a:cubicBezTo>
                  <a:cubicBezTo>
                    <a:pt x="303081" y="188412"/>
                    <a:pt x="304997" y="188266"/>
                    <a:pt x="307537" y="187912"/>
                  </a:cubicBezTo>
                  <a:cubicBezTo>
                    <a:pt x="308557" y="198219"/>
                    <a:pt x="309307" y="209900"/>
                    <a:pt x="309015" y="220957"/>
                  </a:cubicBezTo>
                  <a:cubicBezTo>
                    <a:pt x="308953" y="223788"/>
                    <a:pt x="306205" y="231638"/>
                    <a:pt x="302082" y="241903"/>
                  </a:cubicBezTo>
                  <a:close/>
                  <a:moveTo>
                    <a:pt x="319926" y="240279"/>
                  </a:moveTo>
                  <a:cubicBezTo>
                    <a:pt x="320155" y="235781"/>
                    <a:pt x="320447" y="208651"/>
                    <a:pt x="320675" y="186434"/>
                  </a:cubicBezTo>
                  <a:cubicBezTo>
                    <a:pt x="322487" y="186392"/>
                    <a:pt x="323882" y="186184"/>
                    <a:pt x="325402" y="185039"/>
                  </a:cubicBezTo>
                  <a:cubicBezTo>
                    <a:pt x="329129" y="188661"/>
                    <a:pt x="333543" y="186704"/>
                    <a:pt x="333876" y="194596"/>
                  </a:cubicBezTo>
                  <a:cubicBezTo>
                    <a:pt x="333876" y="194596"/>
                    <a:pt x="335667" y="198927"/>
                    <a:pt x="339644" y="201967"/>
                  </a:cubicBezTo>
                  <a:cubicBezTo>
                    <a:pt x="331878" y="219228"/>
                    <a:pt x="319655" y="245589"/>
                    <a:pt x="319926" y="240279"/>
                  </a:cubicBezTo>
                  <a:close/>
                  <a:moveTo>
                    <a:pt x="355303" y="246984"/>
                  </a:moveTo>
                  <a:lnTo>
                    <a:pt x="371064" y="223226"/>
                  </a:lnTo>
                  <a:cubicBezTo>
                    <a:pt x="375729" y="222768"/>
                    <a:pt x="380892" y="222976"/>
                    <a:pt x="385119" y="223392"/>
                  </a:cubicBezTo>
                  <a:cubicBezTo>
                    <a:pt x="371585" y="233429"/>
                    <a:pt x="355303" y="246984"/>
                    <a:pt x="355303" y="246984"/>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nvGrpSpPr>
          <p:cNvPr id="2432" name="Group 2431">
            <a:extLst>
              <a:ext uri="{FF2B5EF4-FFF2-40B4-BE49-F238E27FC236}">
                <a16:creationId xmlns:a16="http://schemas.microsoft.com/office/drawing/2014/main" id="{157409D5-D5FF-D06C-0AE2-A65DEF03A27E}"/>
              </a:ext>
            </a:extLst>
          </p:cNvPr>
          <p:cNvGrpSpPr/>
          <p:nvPr/>
        </p:nvGrpSpPr>
        <p:grpSpPr>
          <a:xfrm>
            <a:off x="11381945" y="3025861"/>
            <a:ext cx="352180" cy="352180"/>
            <a:chOff x="11844987" y="2983696"/>
            <a:chExt cx="359268" cy="359268"/>
          </a:xfrm>
        </p:grpSpPr>
        <p:sp>
          <p:nvSpPr>
            <p:cNvPr id="2433" name="Free-form: Shape 1394">
              <a:extLst>
                <a:ext uri="{FF2B5EF4-FFF2-40B4-BE49-F238E27FC236}">
                  <a16:creationId xmlns:a16="http://schemas.microsoft.com/office/drawing/2014/main" id="{3C25D042-113B-167A-5D22-20CCAFD23F19}"/>
                </a:ext>
              </a:extLst>
            </p:cNvPr>
            <p:cNvSpPr/>
            <p:nvPr/>
          </p:nvSpPr>
          <p:spPr>
            <a:xfrm>
              <a:off x="11844987" y="2983696"/>
              <a:ext cx="359268" cy="359268"/>
            </a:xfrm>
            <a:custGeom>
              <a:avLst/>
              <a:gdLst>
                <a:gd name="connsiteX0" fmla="*/ 359269 w 359268"/>
                <a:gd name="connsiteY0" fmla="*/ 179634 h 359268"/>
                <a:gd name="connsiteX1" fmla="*/ 179635 w 359268"/>
                <a:gd name="connsiteY1" fmla="*/ 359268 h 359268"/>
                <a:gd name="connsiteX2" fmla="*/ 1 w 359268"/>
                <a:gd name="connsiteY2" fmla="*/ 179634 h 359268"/>
                <a:gd name="connsiteX3" fmla="*/ 179635 w 359268"/>
                <a:gd name="connsiteY3" fmla="*/ 0 h 359268"/>
                <a:gd name="connsiteX4" fmla="*/ 359269 w 359268"/>
                <a:gd name="connsiteY4" fmla="*/ 179634 h 359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68" h="359268">
                  <a:moveTo>
                    <a:pt x="359269" y="179634"/>
                  </a:moveTo>
                  <a:cubicBezTo>
                    <a:pt x="359269" y="278843"/>
                    <a:pt x="278844" y="359268"/>
                    <a:pt x="179635" y="359268"/>
                  </a:cubicBezTo>
                  <a:cubicBezTo>
                    <a:pt x="80426" y="359268"/>
                    <a:pt x="1" y="278843"/>
                    <a:pt x="1" y="179634"/>
                  </a:cubicBezTo>
                  <a:cubicBezTo>
                    <a:pt x="1" y="80425"/>
                    <a:pt x="80426" y="0"/>
                    <a:pt x="179635" y="0"/>
                  </a:cubicBezTo>
                  <a:cubicBezTo>
                    <a:pt x="278844" y="0"/>
                    <a:pt x="359269" y="80425"/>
                    <a:pt x="359269" y="179634"/>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434" name="Graphic 4">
              <a:extLst>
                <a:ext uri="{FF2B5EF4-FFF2-40B4-BE49-F238E27FC236}">
                  <a16:creationId xmlns:a16="http://schemas.microsoft.com/office/drawing/2014/main" id="{43694AC8-FA2A-F091-4179-08267BBC329C}"/>
                </a:ext>
              </a:extLst>
            </p:cNvPr>
            <p:cNvGrpSpPr/>
            <p:nvPr/>
          </p:nvGrpSpPr>
          <p:grpSpPr>
            <a:xfrm>
              <a:off x="11931214" y="3069150"/>
              <a:ext cx="186837" cy="186837"/>
              <a:chOff x="11501232" y="3069150"/>
              <a:chExt cx="186837" cy="186837"/>
            </a:xfrm>
            <a:solidFill>
              <a:srgbClr val="9BCAEB"/>
            </a:solidFill>
          </p:grpSpPr>
          <p:sp>
            <p:nvSpPr>
              <p:cNvPr id="2435" name="Free-form: Shape 1396">
                <a:extLst>
                  <a:ext uri="{FF2B5EF4-FFF2-40B4-BE49-F238E27FC236}">
                    <a16:creationId xmlns:a16="http://schemas.microsoft.com/office/drawing/2014/main" id="{B85C99A8-78A7-A427-3EAE-77192B3D84C4}"/>
                  </a:ext>
                </a:extLst>
              </p:cNvPr>
              <p:cNvSpPr/>
              <p:nvPr/>
            </p:nvSpPr>
            <p:spPr>
              <a:xfrm rot="-5400000">
                <a:off x="11553038" y="3069131"/>
                <a:ext cx="83225" cy="186837"/>
              </a:xfrm>
              <a:custGeom>
                <a:avLst/>
                <a:gdLst>
                  <a:gd name="connsiteX0" fmla="*/ 0 w 83225"/>
                  <a:gd name="connsiteY0" fmla="*/ 0 h 186837"/>
                  <a:gd name="connsiteX1" fmla="*/ 83225 w 83225"/>
                  <a:gd name="connsiteY1" fmla="*/ 0 h 186837"/>
                  <a:gd name="connsiteX2" fmla="*/ 83225 w 83225"/>
                  <a:gd name="connsiteY2" fmla="*/ 186837 h 186837"/>
                  <a:gd name="connsiteX3" fmla="*/ 0 w 83225"/>
                  <a:gd name="connsiteY3" fmla="*/ 186837 h 186837"/>
                </a:gdLst>
                <a:ahLst/>
                <a:cxnLst>
                  <a:cxn ang="0">
                    <a:pos x="connsiteX0" y="connsiteY0"/>
                  </a:cxn>
                  <a:cxn ang="0">
                    <a:pos x="connsiteX1" y="connsiteY1"/>
                  </a:cxn>
                  <a:cxn ang="0">
                    <a:pos x="connsiteX2" y="connsiteY2"/>
                  </a:cxn>
                  <a:cxn ang="0">
                    <a:pos x="connsiteX3" y="connsiteY3"/>
                  </a:cxn>
                </a:cxnLst>
                <a:rect l="l" t="t" r="r" b="b"/>
                <a:pathLst>
                  <a:path w="83225" h="186837">
                    <a:moveTo>
                      <a:pt x="0" y="0"/>
                    </a:moveTo>
                    <a:lnTo>
                      <a:pt x="83225" y="0"/>
                    </a:lnTo>
                    <a:lnTo>
                      <a:pt x="83225" y="186837"/>
                    </a:lnTo>
                    <a:lnTo>
                      <a:pt x="0" y="186837"/>
                    </a:ln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36" name="Free-form: Shape 1397">
                <a:extLst>
                  <a:ext uri="{FF2B5EF4-FFF2-40B4-BE49-F238E27FC236}">
                    <a16:creationId xmlns:a16="http://schemas.microsoft.com/office/drawing/2014/main" id="{35ED9EB3-07F6-F863-8120-8316B1436F03}"/>
                  </a:ext>
                </a:extLst>
              </p:cNvPr>
              <p:cNvSpPr/>
              <p:nvPr/>
            </p:nvSpPr>
            <p:spPr>
              <a:xfrm rot="-10800000">
                <a:off x="11553099" y="3069150"/>
                <a:ext cx="83225" cy="186837"/>
              </a:xfrm>
              <a:custGeom>
                <a:avLst/>
                <a:gdLst>
                  <a:gd name="connsiteX0" fmla="*/ 0 w 83225"/>
                  <a:gd name="connsiteY0" fmla="*/ 0 h 186837"/>
                  <a:gd name="connsiteX1" fmla="*/ 83225 w 83225"/>
                  <a:gd name="connsiteY1" fmla="*/ 0 h 186837"/>
                  <a:gd name="connsiteX2" fmla="*/ 83225 w 83225"/>
                  <a:gd name="connsiteY2" fmla="*/ 186837 h 186837"/>
                  <a:gd name="connsiteX3" fmla="*/ 0 w 83225"/>
                  <a:gd name="connsiteY3" fmla="*/ 186837 h 186837"/>
                </a:gdLst>
                <a:ahLst/>
                <a:cxnLst>
                  <a:cxn ang="0">
                    <a:pos x="connsiteX0" y="connsiteY0"/>
                  </a:cxn>
                  <a:cxn ang="0">
                    <a:pos x="connsiteX1" y="connsiteY1"/>
                  </a:cxn>
                  <a:cxn ang="0">
                    <a:pos x="connsiteX2" y="connsiteY2"/>
                  </a:cxn>
                  <a:cxn ang="0">
                    <a:pos x="connsiteX3" y="connsiteY3"/>
                  </a:cxn>
                </a:cxnLst>
                <a:rect l="l" t="t" r="r" b="b"/>
                <a:pathLst>
                  <a:path w="83225" h="186837">
                    <a:moveTo>
                      <a:pt x="0" y="0"/>
                    </a:moveTo>
                    <a:lnTo>
                      <a:pt x="83225" y="0"/>
                    </a:lnTo>
                    <a:lnTo>
                      <a:pt x="83225" y="186837"/>
                    </a:lnTo>
                    <a:lnTo>
                      <a:pt x="0" y="186837"/>
                    </a:ln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grpSp>
        <p:nvGrpSpPr>
          <p:cNvPr id="2437" name="Group 2436">
            <a:extLst>
              <a:ext uri="{FF2B5EF4-FFF2-40B4-BE49-F238E27FC236}">
                <a16:creationId xmlns:a16="http://schemas.microsoft.com/office/drawing/2014/main" id="{39BDF0F5-1618-E0B0-8DBC-5A0D099D64DC}"/>
              </a:ext>
            </a:extLst>
          </p:cNvPr>
          <p:cNvGrpSpPr/>
          <p:nvPr/>
        </p:nvGrpSpPr>
        <p:grpSpPr>
          <a:xfrm>
            <a:off x="9055584" y="3912908"/>
            <a:ext cx="1373436" cy="1398135"/>
            <a:chOff x="9037601" y="3912908"/>
            <a:chExt cx="1373436" cy="1398135"/>
          </a:xfrm>
        </p:grpSpPr>
        <p:grpSp>
          <p:nvGrpSpPr>
            <p:cNvPr id="2438" name="Graphic 4">
              <a:extLst>
                <a:ext uri="{FF2B5EF4-FFF2-40B4-BE49-F238E27FC236}">
                  <a16:creationId xmlns:a16="http://schemas.microsoft.com/office/drawing/2014/main" id="{2E650DF3-B06F-9445-6CFF-931D917B89C0}"/>
                </a:ext>
              </a:extLst>
            </p:cNvPr>
            <p:cNvGrpSpPr/>
            <p:nvPr/>
          </p:nvGrpSpPr>
          <p:grpSpPr>
            <a:xfrm>
              <a:off x="9037601" y="3912908"/>
              <a:ext cx="1373436" cy="1398135"/>
              <a:chOff x="8832975" y="3888597"/>
              <a:chExt cx="1401080" cy="1426276"/>
            </a:xfrm>
          </p:grpSpPr>
          <p:sp>
            <p:nvSpPr>
              <p:cNvPr id="2443" name="Free-form: Shape 1388">
                <a:extLst>
                  <a:ext uri="{FF2B5EF4-FFF2-40B4-BE49-F238E27FC236}">
                    <a16:creationId xmlns:a16="http://schemas.microsoft.com/office/drawing/2014/main" id="{0BC979A5-90D2-86B5-E31F-1FD4D6D24690}"/>
                  </a:ext>
                </a:extLst>
              </p:cNvPr>
              <p:cNvSpPr/>
              <p:nvPr/>
            </p:nvSpPr>
            <p:spPr>
              <a:xfrm>
                <a:off x="9328639" y="5091476"/>
                <a:ext cx="223397" cy="223397"/>
              </a:xfrm>
              <a:custGeom>
                <a:avLst/>
                <a:gdLst>
                  <a:gd name="connsiteX0" fmla="*/ 111687 w 223397"/>
                  <a:gd name="connsiteY0" fmla="*/ 223397 h 223397"/>
                  <a:gd name="connsiteX1" fmla="*/ 0 w 223397"/>
                  <a:gd name="connsiteY1" fmla="*/ 111688 h 223397"/>
                  <a:gd name="connsiteX2" fmla="*/ 111687 w 223397"/>
                  <a:gd name="connsiteY2" fmla="*/ 0 h 223397"/>
                  <a:gd name="connsiteX3" fmla="*/ 223398 w 223397"/>
                  <a:gd name="connsiteY3" fmla="*/ 111688 h 223397"/>
                  <a:gd name="connsiteX4" fmla="*/ 111687 w 223397"/>
                  <a:gd name="connsiteY4" fmla="*/ 223397 h 223397"/>
                  <a:gd name="connsiteX5" fmla="*/ 111687 w 223397"/>
                  <a:gd name="connsiteY5" fmla="*/ 48598 h 223397"/>
                  <a:gd name="connsiteX6" fmla="*/ 48598 w 223397"/>
                  <a:gd name="connsiteY6" fmla="*/ 111688 h 223397"/>
                  <a:gd name="connsiteX7" fmla="*/ 111687 w 223397"/>
                  <a:gd name="connsiteY7" fmla="*/ 174778 h 223397"/>
                  <a:gd name="connsiteX8" fmla="*/ 174778 w 223397"/>
                  <a:gd name="connsiteY8" fmla="*/ 111688 h 223397"/>
                  <a:gd name="connsiteX9" fmla="*/ 111687 w 223397"/>
                  <a:gd name="connsiteY9" fmla="*/ 48598 h 2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397" h="223397">
                    <a:moveTo>
                      <a:pt x="111687" y="223397"/>
                    </a:moveTo>
                    <a:cubicBezTo>
                      <a:pt x="50098" y="223397"/>
                      <a:pt x="0" y="173279"/>
                      <a:pt x="0" y="111688"/>
                    </a:cubicBezTo>
                    <a:cubicBezTo>
                      <a:pt x="0" y="50097"/>
                      <a:pt x="50098" y="0"/>
                      <a:pt x="111687" y="0"/>
                    </a:cubicBezTo>
                    <a:cubicBezTo>
                      <a:pt x="173279" y="0"/>
                      <a:pt x="223398" y="50097"/>
                      <a:pt x="223398" y="111688"/>
                    </a:cubicBezTo>
                    <a:cubicBezTo>
                      <a:pt x="223398" y="173279"/>
                      <a:pt x="173279" y="223397"/>
                      <a:pt x="111687" y="223397"/>
                    </a:cubicBezTo>
                    <a:close/>
                    <a:moveTo>
                      <a:pt x="111687" y="48598"/>
                    </a:moveTo>
                    <a:cubicBezTo>
                      <a:pt x="76895" y="48598"/>
                      <a:pt x="48598" y="76895"/>
                      <a:pt x="48598" y="111688"/>
                    </a:cubicBezTo>
                    <a:cubicBezTo>
                      <a:pt x="48598" y="146481"/>
                      <a:pt x="76895" y="174778"/>
                      <a:pt x="111687" y="174778"/>
                    </a:cubicBezTo>
                    <a:cubicBezTo>
                      <a:pt x="146481" y="174778"/>
                      <a:pt x="174778" y="146481"/>
                      <a:pt x="174778" y="111688"/>
                    </a:cubicBezTo>
                    <a:cubicBezTo>
                      <a:pt x="174778" y="76895"/>
                      <a:pt x="146481" y="48598"/>
                      <a:pt x="111687" y="48598"/>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44" name="Free-form: Shape 1389">
                <a:extLst>
                  <a:ext uri="{FF2B5EF4-FFF2-40B4-BE49-F238E27FC236}">
                    <a16:creationId xmlns:a16="http://schemas.microsoft.com/office/drawing/2014/main" id="{7500B025-D8DD-668D-E1A8-F7C31B8CDD1A}"/>
                  </a:ext>
                </a:extLst>
              </p:cNvPr>
              <p:cNvSpPr/>
              <p:nvPr/>
            </p:nvSpPr>
            <p:spPr>
              <a:xfrm>
                <a:off x="9758693" y="5091476"/>
                <a:ext cx="223397" cy="223397"/>
              </a:xfrm>
              <a:custGeom>
                <a:avLst/>
                <a:gdLst>
                  <a:gd name="connsiteX0" fmla="*/ 111709 w 223397"/>
                  <a:gd name="connsiteY0" fmla="*/ 223397 h 223397"/>
                  <a:gd name="connsiteX1" fmla="*/ 0 w 223397"/>
                  <a:gd name="connsiteY1" fmla="*/ 111688 h 223397"/>
                  <a:gd name="connsiteX2" fmla="*/ 111709 w 223397"/>
                  <a:gd name="connsiteY2" fmla="*/ 0 h 223397"/>
                  <a:gd name="connsiteX3" fmla="*/ 223398 w 223397"/>
                  <a:gd name="connsiteY3" fmla="*/ 111688 h 223397"/>
                  <a:gd name="connsiteX4" fmla="*/ 111709 w 223397"/>
                  <a:gd name="connsiteY4" fmla="*/ 223397 h 223397"/>
                  <a:gd name="connsiteX5" fmla="*/ 111709 w 223397"/>
                  <a:gd name="connsiteY5" fmla="*/ 48598 h 223397"/>
                  <a:gd name="connsiteX6" fmla="*/ 48598 w 223397"/>
                  <a:gd name="connsiteY6" fmla="*/ 111688 h 223397"/>
                  <a:gd name="connsiteX7" fmla="*/ 111709 w 223397"/>
                  <a:gd name="connsiteY7" fmla="*/ 174778 h 223397"/>
                  <a:gd name="connsiteX8" fmla="*/ 174799 w 223397"/>
                  <a:gd name="connsiteY8" fmla="*/ 111688 h 223397"/>
                  <a:gd name="connsiteX9" fmla="*/ 111709 w 223397"/>
                  <a:gd name="connsiteY9" fmla="*/ 48598 h 2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397" h="223397">
                    <a:moveTo>
                      <a:pt x="111709" y="223397"/>
                    </a:moveTo>
                    <a:cubicBezTo>
                      <a:pt x="50118" y="223397"/>
                      <a:pt x="0" y="173279"/>
                      <a:pt x="0" y="111688"/>
                    </a:cubicBezTo>
                    <a:cubicBezTo>
                      <a:pt x="0" y="50097"/>
                      <a:pt x="50118" y="0"/>
                      <a:pt x="111709" y="0"/>
                    </a:cubicBezTo>
                    <a:cubicBezTo>
                      <a:pt x="173300" y="0"/>
                      <a:pt x="223398" y="50097"/>
                      <a:pt x="223398" y="111688"/>
                    </a:cubicBezTo>
                    <a:cubicBezTo>
                      <a:pt x="223398" y="173279"/>
                      <a:pt x="173300" y="223397"/>
                      <a:pt x="111709" y="223397"/>
                    </a:cubicBezTo>
                    <a:close/>
                    <a:moveTo>
                      <a:pt x="111709" y="48598"/>
                    </a:moveTo>
                    <a:cubicBezTo>
                      <a:pt x="76895" y="48598"/>
                      <a:pt x="48598" y="76895"/>
                      <a:pt x="48598" y="111688"/>
                    </a:cubicBezTo>
                    <a:cubicBezTo>
                      <a:pt x="48598" y="146481"/>
                      <a:pt x="76895" y="174778"/>
                      <a:pt x="111709" y="174778"/>
                    </a:cubicBezTo>
                    <a:cubicBezTo>
                      <a:pt x="146503" y="174778"/>
                      <a:pt x="174799" y="146481"/>
                      <a:pt x="174799" y="111688"/>
                    </a:cubicBezTo>
                    <a:cubicBezTo>
                      <a:pt x="174799" y="76895"/>
                      <a:pt x="146503" y="48598"/>
                      <a:pt x="111709" y="48598"/>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45" name="Free-form: Shape 1390">
                <a:extLst>
                  <a:ext uri="{FF2B5EF4-FFF2-40B4-BE49-F238E27FC236}">
                    <a16:creationId xmlns:a16="http://schemas.microsoft.com/office/drawing/2014/main" id="{AFE168BC-90BA-3E71-7DF1-9E43775036F6}"/>
                  </a:ext>
                </a:extLst>
              </p:cNvPr>
              <p:cNvSpPr/>
              <p:nvPr/>
            </p:nvSpPr>
            <p:spPr>
              <a:xfrm rot="-2683443">
                <a:off x="9627518" y="4685053"/>
                <a:ext cx="48605" cy="520931"/>
              </a:xfrm>
              <a:custGeom>
                <a:avLst/>
                <a:gdLst>
                  <a:gd name="connsiteX0" fmla="*/ 1 w 48605"/>
                  <a:gd name="connsiteY0" fmla="*/ 0 h 520931"/>
                  <a:gd name="connsiteX1" fmla="*/ 48606 w 48605"/>
                  <a:gd name="connsiteY1" fmla="*/ 0 h 520931"/>
                  <a:gd name="connsiteX2" fmla="*/ 48606 w 48605"/>
                  <a:gd name="connsiteY2" fmla="*/ 520931 h 520931"/>
                  <a:gd name="connsiteX3" fmla="*/ 1 w 48605"/>
                  <a:gd name="connsiteY3" fmla="*/ 520931 h 520931"/>
                </a:gdLst>
                <a:ahLst/>
                <a:cxnLst>
                  <a:cxn ang="0">
                    <a:pos x="connsiteX0" y="connsiteY0"/>
                  </a:cxn>
                  <a:cxn ang="0">
                    <a:pos x="connsiteX1" y="connsiteY1"/>
                  </a:cxn>
                  <a:cxn ang="0">
                    <a:pos x="connsiteX2" y="connsiteY2"/>
                  </a:cxn>
                  <a:cxn ang="0">
                    <a:pos x="connsiteX3" y="connsiteY3"/>
                  </a:cxn>
                </a:cxnLst>
                <a:rect l="l" t="t" r="r" b="b"/>
                <a:pathLst>
                  <a:path w="48605" h="520931">
                    <a:moveTo>
                      <a:pt x="1" y="0"/>
                    </a:moveTo>
                    <a:lnTo>
                      <a:pt x="48606" y="0"/>
                    </a:lnTo>
                    <a:lnTo>
                      <a:pt x="48606" y="520931"/>
                    </a:lnTo>
                    <a:lnTo>
                      <a:pt x="1" y="520931"/>
                    </a:ln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46" name="Free-form: Shape 1391">
                <a:extLst>
                  <a:ext uri="{FF2B5EF4-FFF2-40B4-BE49-F238E27FC236}">
                    <a16:creationId xmlns:a16="http://schemas.microsoft.com/office/drawing/2014/main" id="{521BCBF4-7A3B-0301-6C62-6CCF7AD76E02}"/>
                  </a:ext>
                </a:extLst>
              </p:cNvPr>
              <p:cNvSpPr/>
              <p:nvPr/>
            </p:nvSpPr>
            <p:spPr>
              <a:xfrm rot="-3107810">
                <a:off x="9385190" y="4915861"/>
                <a:ext cx="511909" cy="48615"/>
              </a:xfrm>
              <a:custGeom>
                <a:avLst/>
                <a:gdLst>
                  <a:gd name="connsiteX0" fmla="*/ 1 w 511909"/>
                  <a:gd name="connsiteY0" fmla="*/ 0 h 48615"/>
                  <a:gd name="connsiteX1" fmla="*/ 511910 w 511909"/>
                  <a:gd name="connsiteY1" fmla="*/ 0 h 48615"/>
                  <a:gd name="connsiteX2" fmla="*/ 511910 w 511909"/>
                  <a:gd name="connsiteY2" fmla="*/ 48616 h 48615"/>
                  <a:gd name="connsiteX3" fmla="*/ 1 w 511909"/>
                  <a:gd name="connsiteY3" fmla="*/ 48616 h 48615"/>
                </a:gdLst>
                <a:ahLst/>
                <a:cxnLst>
                  <a:cxn ang="0">
                    <a:pos x="connsiteX0" y="connsiteY0"/>
                  </a:cxn>
                  <a:cxn ang="0">
                    <a:pos x="connsiteX1" y="connsiteY1"/>
                  </a:cxn>
                  <a:cxn ang="0">
                    <a:pos x="connsiteX2" y="connsiteY2"/>
                  </a:cxn>
                  <a:cxn ang="0">
                    <a:pos x="connsiteX3" y="connsiteY3"/>
                  </a:cxn>
                </a:cxnLst>
                <a:rect l="l" t="t" r="r" b="b"/>
                <a:pathLst>
                  <a:path w="511909" h="48615">
                    <a:moveTo>
                      <a:pt x="1" y="0"/>
                    </a:moveTo>
                    <a:lnTo>
                      <a:pt x="511910" y="0"/>
                    </a:lnTo>
                    <a:lnTo>
                      <a:pt x="511910" y="48616"/>
                    </a:lnTo>
                    <a:lnTo>
                      <a:pt x="1" y="48616"/>
                    </a:ln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47" name="Free-form: Shape 1392">
                <a:extLst>
                  <a:ext uri="{FF2B5EF4-FFF2-40B4-BE49-F238E27FC236}">
                    <a16:creationId xmlns:a16="http://schemas.microsoft.com/office/drawing/2014/main" id="{983B63D7-8DB2-1EED-54A9-64738F1B0B0B}"/>
                  </a:ext>
                </a:extLst>
              </p:cNvPr>
              <p:cNvSpPr/>
              <p:nvPr/>
            </p:nvSpPr>
            <p:spPr>
              <a:xfrm>
                <a:off x="8832975" y="4094588"/>
                <a:ext cx="482004" cy="412480"/>
              </a:xfrm>
              <a:custGeom>
                <a:avLst/>
                <a:gdLst>
                  <a:gd name="connsiteX0" fmla="*/ 482005 w 482004"/>
                  <a:gd name="connsiteY0" fmla="*/ 378291 h 412480"/>
                  <a:gd name="connsiteX1" fmla="*/ 166116 w 482004"/>
                  <a:gd name="connsiteY1" fmla="*/ 59342 h 412480"/>
                  <a:gd name="connsiteX2" fmla="*/ 188604 w 482004"/>
                  <a:gd name="connsiteY2" fmla="*/ 30233 h 412480"/>
                  <a:gd name="connsiteX3" fmla="*/ 158370 w 482004"/>
                  <a:gd name="connsiteY3" fmla="*/ 0 h 412480"/>
                  <a:gd name="connsiteX4" fmla="*/ 30233 w 482004"/>
                  <a:gd name="connsiteY4" fmla="*/ 0 h 412480"/>
                  <a:gd name="connsiteX5" fmla="*/ 0 w 482004"/>
                  <a:gd name="connsiteY5" fmla="*/ 30233 h 412480"/>
                  <a:gd name="connsiteX6" fmla="*/ 30233 w 482004"/>
                  <a:gd name="connsiteY6" fmla="*/ 60466 h 412480"/>
                  <a:gd name="connsiteX7" fmla="*/ 98840 w 482004"/>
                  <a:gd name="connsiteY7" fmla="*/ 60466 h 412480"/>
                  <a:gd name="connsiteX8" fmla="*/ 447482 w 482004"/>
                  <a:gd name="connsiteY8" fmla="*/ 412481 h 412480"/>
                  <a:gd name="connsiteX9" fmla="*/ 482005 w 482004"/>
                  <a:gd name="connsiteY9" fmla="*/ 378291 h 41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004" h="412480">
                    <a:moveTo>
                      <a:pt x="482005" y="378291"/>
                    </a:moveTo>
                    <a:lnTo>
                      <a:pt x="166116" y="59342"/>
                    </a:lnTo>
                    <a:cubicBezTo>
                      <a:pt x="179025" y="55886"/>
                      <a:pt x="188604" y="44205"/>
                      <a:pt x="188604" y="30233"/>
                    </a:cubicBezTo>
                    <a:cubicBezTo>
                      <a:pt x="188604" y="13555"/>
                      <a:pt x="175027" y="0"/>
                      <a:pt x="158370" y="0"/>
                    </a:cubicBezTo>
                    <a:lnTo>
                      <a:pt x="30233" y="0"/>
                    </a:lnTo>
                    <a:cubicBezTo>
                      <a:pt x="13575" y="0"/>
                      <a:pt x="0" y="13555"/>
                      <a:pt x="0" y="30233"/>
                    </a:cubicBezTo>
                    <a:cubicBezTo>
                      <a:pt x="0" y="46911"/>
                      <a:pt x="13575" y="60466"/>
                      <a:pt x="30233" y="60466"/>
                    </a:cubicBezTo>
                    <a:lnTo>
                      <a:pt x="98840" y="60466"/>
                    </a:lnTo>
                    <a:lnTo>
                      <a:pt x="447482" y="412481"/>
                    </a:lnTo>
                    <a:lnTo>
                      <a:pt x="482005" y="378291"/>
                    </a:ln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48" name="Free-form: Shape 1393">
                <a:extLst>
                  <a:ext uri="{FF2B5EF4-FFF2-40B4-BE49-F238E27FC236}">
                    <a16:creationId xmlns:a16="http://schemas.microsoft.com/office/drawing/2014/main" id="{C7249F46-DF9D-D5FC-FEFA-7385812D86E3}"/>
                  </a:ext>
                </a:extLst>
              </p:cNvPr>
              <p:cNvSpPr/>
              <p:nvPr/>
            </p:nvSpPr>
            <p:spPr>
              <a:xfrm>
                <a:off x="9142596" y="3888597"/>
                <a:ext cx="1091459" cy="905292"/>
              </a:xfrm>
              <a:custGeom>
                <a:avLst/>
                <a:gdLst>
                  <a:gd name="connsiteX0" fmla="*/ 1091460 w 1091459"/>
                  <a:gd name="connsiteY0" fmla="*/ 452647 h 905292"/>
                  <a:gd name="connsiteX1" fmla="*/ 638814 w 1091459"/>
                  <a:gd name="connsiteY1" fmla="*/ 0 h 905292"/>
                  <a:gd name="connsiteX2" fmla="*/ 638814 w 1091459"/>
                  <a:gd name="connsiteY2" fmla="*/ 417728 h 905292"/>
                  <a:gd name="connsiteX3" fmla="*/ 243781 w 1091459"/>
                  <a:gd name="connsiteY3" fmla="*/ 417728 h 905292"/>
                  <a:gd name="connsiteX4" fmla="*/ 0 w 1091459"/>
                  <a:gd name="connsiteY4" fmla="*/ 661511 h 905292"/>
                  <a:gd name="connsiteX5" fmla="*/ 0 w 1091459"/>
                  <a:gd name="connsiteY5" fmla="*/ 661511 h 905292"/>
                  <a:gd name="connsiteX6" fmla="*/ 243781 w 1091459"/>
                  <a:gd name="connsiteY6" fmla="*/ 905293 h 905292"/>
                  <a:gd name="connsiteX7" fmla="*/ 644165 w 1091459"/>
                  <a:gd name="connsiteY7" fmla="*/ 905293 h 905292"/>
                  <a:gd name="connsiteX8" fmla="*/ 659240 w 1091459"/>
                  <a:gd name="connsiteY8" fmla="*/ 904772 h 905292"/>
                  <a:gd name="connsiteX9" fmla="*/ 1091460 w 1091459"/>
                  <a:gd name="connsiteY9" fmla="*/ 452647 h 90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1459" h="905292">
                    <a:moveTo>
                      <a:pt x="1091460" y="452647"/>
                    </a:moveTo>
                    <a:cubicBezTo>
                      <a:pt x="1091460" y="202659"/>
                      <a:pt x="888821" y="0"/>
                      <a:pt x="638814" y="0"/>
                    </a:cubicBezTo>
                    <a:lnTo>
                      <a:pt x="638814" y="417728"/>
                    </a:lnTo>
                    <a:lnTo>
                      <a:pt x="243781" y="417728"/>
                    </a:lnTo>
                    <a:cubicBezTo>
                      <a:pt x="109710" y="417728"/>
                      <a:pt x="0" y="527438"/>
                      <a:pt x="0" y="661511"/>
                    </a:cubicBezTo>
                    <a:lnTo>
                      <a:pt x="0" y="661511"/>
                    </a:lnTo>
                    <a:cubicBezTo>
                      <a:pt x="0" y="795603"/>
                      <a:pt x="109710" y="905293"/>
                      <a:pt x="243781" y="905293"/>
                    </a:cubicBezTo>
                    <a:lnTo>
                      <a:pt x="644165" y="905293"/>
                    </a:lnTo>
                    <a:cubicBezTo>
                      <a:pt x="649225" y="905293"/>
                      <a:pt x="654243" y="905085"/>
                      <a:pt x="659240" y="904772"/>
                    </a:cubicBezTo>
                    <a:cubicBezTo>
                      <a:pt x="899753" y="894091"/>
                      <a:pt x="1091460" y="695804"/>
                      <a:pt x="1091460" y="452647"/>
                    </a:cubicBezTo>
                    <a:close/>
                  </a:path>
                </a:pathLst>
              </a:custGeom>
              <a:solidFill>
                <a:srgbClr val="C3DFF3"/>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nvGrpSpPr>
            <p:cNvPr id="2439" name="Graphic 4">
              <a:extLst>
                <a:ext uri="{FF2B5EF4-FFF2-40B4-BE49-F238E27FC236}">
                  <a16:creationId xmlns:a16="http://schemas.microsoft.com/office/drawing/2014/main" id="{A00280FE-4ADA-9B87-6EF6-9FCB627AAE59}"/>
                </a:ext>
              </a:extLst>
            </p:cNvPr>
            <p:cNvGrpSpPr/>
            <p:nvPr/>
          </p:nvGrpSpPr>
          <p:grpSpPr>
            <a:xfrm>
              <a:off x="9694820" y="4164731"/>
              <a:ext cx="264167" cy="161440"/>
              <a:chOff x="9503422" y="4145489"/>
              <a:chExt cx="269484" cy="164689"/>
            </a:xfrm>
          </p:grpSpPr>
          <p:sp>
            <p:nvSpPr>
              <p:cNvPr id="2440" name="Free-form: Shape 1373">
                <a:extLst>
                  <a:ext uri="{FF2B5EF4-FFF2-40B4-BE49-F238E27FC236}">
                    <a16:creationId xmlns:a16="http://schemas.microsoft.com/office/drawing/2014/main" id="{A0B5896B-4D51-C6C7-9ABC-6FE5BDE677C5}"/>
                  </a:ext>
                </a:extLst>
              </p:cNvPr>
              <p:cNvSpPr/>
              <p:nvPr/>
            </p:nvSpPr>
            <p:spPr>
              <a:xfrm>
                <a:off x="9503422" y="4145489"/>
                <a:ext cx="179563" cy="148421"/>
              </a:xfrm>
              <a:custGeom>
                <a:avLst/>
                <a:gdLst>
                  <a:gd name="connsiteX0" fmla="*/ 147497 w 179563"/>
                  <a:gd name="connsiteY0" fmla="*/ 145158 h 148421"/>
                  <a:gd name="connsiteX1" fmla="*/ 147747 w 179563"/>
                  <a:gd name="connsiteY1" fmla="*/ 144908 h 148421"/>
                  <a:gd name="connsiteX2" fmla="*/ 149038 w 179563"/>
                  <a:gd name="connsiteY2" fmla="*/ 145345 h 148421"/>
                  <a:gd name="connsiteX3" fmla="*/ 179563 w 179563"/>
                  <a:gd name="connsiteY3" fmla="*/ 104493 h 148421"/>
                  <a:gd name="connsiteX4" fmla="*/ 179042 w 179563"/>
                  <a:gd name="connsiteY4" fmla="*/ 55457 h 148421"/>
                  <a:gd name="connsiteX5" fmla="*/ 177689 w 179563"/>
                  <a:gd name="connsiteY5" fmla="*/ 54999 h 148421"/>
                  <a:gd name="connsiteX6" fmla="*/ 177668 w 179563"/>
                  <a:gd name="connsiteY6" fmla="*/ 54832 h 148421"/>
                  <a:gd name="connsiteX7" fmla="*/ 155201 w 179563"/>
                  <a:gd name="connsiteY7" fmla="*/ 36697 h 148421"/>
                  <a:gd name="connsiteX8" fmla="*/ 48052 w 179563"/>
                  <a:gd name="connsiteY8" fmla="*/ 904 h 148421"/>
                  <a:gd name="connsiteX9" fmla="*/ 27563 w 179563"/>
                  <a:gd name="connsiteY9" fmla="*/ 10273 h 148421"/>
                  <a:gd name="connsiteX10" fmla="*/ 745 w 179563"/>
                  <a:gd name="connsiteY10" fmla="*/ 90584 h 148421"/>
                  <a:gd name="connsiteX11" fmla="*/ 11489 w 179563"/>
                  <a:gd name="connsiteY11" fmla="*/ 110385 h 148421"/>
                  <a:gd name="connsiteX12" fmla="*/ 118638 w 179563"/>
                  <a:gd name="connsiteY12" fmla="*/ 146157 h 148421"/>
                  <a:gd name="connsiteX13" fmla="*/ 147497 w 179563"/>
                  <a:gd name="connsiteY13" fmla="*/ 145158 h 14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563" h="148421">
                    <a:moveTo>
                      <a:pt x="147497" y="145158"/>
                    </a:moveTo>
                    <a:cubicBezTo>
                      <a:pt x="147621" y="145116"/>
                      <a:pt x="147643" y="144971"/>
                      <a:pt x="147747" y="144908"/>
                    </a:cubicBezTo>
                    <a:lnTo>
                      <a:pt x="149038" y="145345"/>
                    </a:lnTo>
                    <a:lnTo>
                      <a:pt x="179563" y="104493"/>
                    </a:lnTo>
                    <a:lnTo>
                      <a:pt x="179042" y="55457"/>
                    </a:lnTo>
                    <a:lnTo>
                      <a:pt x="177689" y="54999"/>
                    </a:lnTo>
                    <a:cubicBezTo>
                      <a:pt x="177647" y="54958"/>
                      <a:pt x="177689" y="54895"/>
                      <a:pt x="177668" y="54832"/>
                    </a:cubicBezTo>
                    <a:cubicBezTo>
                      <a:pt x="172920" y="46295"/>
                      <a:pt x="165154" y="40028"/>
                      <a:pt x="155201" y="36697"/>
                    </a:cubicBezTo>
                    <a:lnTo>
                      <a:pt x="48052" y="904"/>
                    </a:lnTo>
                    <a:cubicBezTo>
                      <a:pt x="39431" y="-1969"/>
                      <a:pt x="30249" y="2236"/>
                      <a:pt x="27563" y="10273"/>
                    </a:cubicBezTo>
                    <a:lnTo>
                      <a:pt x="745" y="90584"/>
                    </a:lnTo>
                    <a:cubicBezTo>
                      <a:pt x="-1942" y="98621"/>
                      <a:pt x="2868" y="107491"/>
                      <a:pt x="11489" y="110385"/>
                    </a:cubicBezTo>
                    <a:lnTo>
                      <a:pt x="118638" y="146157"/>
                    </a:lnTo>
                    <a:cubicBezTo>
                      <a:pt x="128591" y="149488"/>
                      <a:pt x="138564" y="149135"/>
                      <a:pt x="147497" y="145158"/>
                    </a:cubicBezTo>
                  </a:path>
                </a:pathLst>
              </a:custGeom>
              <a:solidFill>
                <a:srgbClr val="B9DAF1"/>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41" name="Free-form: Shape 1374">
                <a:extLst>
                  <a:ext uri="{FF2B5EF4-FFF2-40B4-BE49-F238E27FC236}">
                    <a16:creationId xmlns:a16="http://schemas.microsoft.com/office/drawing/2014/main" id="{AC1E7913-558E-2BD7-03B4-65BDCD9730AB}"/>
                  </a:ext>
                </a:extLst>
              </p:cNvPr>
              <p:cNvSpPr/>
              <p:nvPr/>
            </p:nvSpPr>
            <p:spPr>
              <a:xfrm>
                <a:off x="9513305" y="4153296"/>
                <a:ext cx="129049" cy="134643"/>
              </a:xfrm>
              <a:custGeom>
                <a:avLst/>
                <a:gdLst>
                  <a:gd name="connsiteX0" fmla="*/ 99948 w 129049"/>
                  <a:gd name="connsiteY0" fmla="*/ 72615 h 134643"/>
                  <a:gd name="connsiteX1" fmla="*/ 82541 w 129049"/>
                  <a:gd name="connsiteY1" fmla="*/ 19582 h 134643"/>
                  <a:gd name="connsiteX2" fmla="*/ 64633 w 129049"/>
                  <a:gd name="connsiteY2" fmla="*/ 8651 h 134643"/>
                  <a:gd name="connsiteX3" fmla="*/ 43021 w 129049"/>
                  <a:gd name="connsiteY3" fmla="*/ 822 h 134643"/>
                  <a:gd name="connsiteX4" fmla="*/ 24593 w 129049"/>
                  <a:gd name="connsiteY4" fmla="*/ 9234 h 134643"/>
                  <a:gd name="connsiteX5" fmla="*/ 669 w 129049"/>
                  <a:gd name="connsiteY5" fmla="*/ 80902 h 134643"/>
                  <a:gd name="connsiteX6" fmla="*/ 10330 w 129049"/>
                  <a:gd name="connsiteY6" fmla="*/ 98705 h 134643"/>
                  <a:gd name="connsiteX7" fmla="*/ 127640 w 129049"/>
                  <a:gd name="connsiteY7" fmla="*/ 134644 h 134643"/>
                  <a:gd name="connsiteX8" fmla="*/ 127183 w 129049"/>
                  <a:gd name="connsiteY8" fmla="*/ 117882 h 134643"/>
                  <a:gd name="connsiteX9" fmla="*/ 99948 w 129049"/>
                  <a:gd name="connsiteY9" fmla="*/ 72615 h 134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49" h="134643">
                    <a:moveTo>
                      <a:pt x="99948" y="72615"/>
                    </a:moveTo>
                    <a:cubicBezTo>
                      <a:pt x="104737" y="59372"/>
                      <a:pt x="80001" y="21706"/>
                      <a:pt x="82541" y="19582"/>
                    </a:cubicBezTo>
                    <a:cubicBezTo>
                      <a:pt x="85080" y="17438"/>
                      <a:pt x="64633" y="8651"/>
                      <a:pt x="64633" y="8651"/>
                    </a:cubicBezTo>
                    <a:lnTo>
                      <a:pt x="43021" y="822"/>
                    </a:lnTo>
                    <a:cubicBezTo>
                      <a:pt x="35275" y="-1781"/>
                      <a:pt x="27008" y="2009"/>
                      <a:pt x="24593" y="9234"/>
                    </a:cubicBezTo>
                    <a:lnTo>
                      <a:pt x="669" y="80902"/>
                    </a:lnTo>
                    <a:cubicBezTo>
                      <a:pt x="-1747" y="88149"/>
                      <a:pt x="2585" y="96123"/>
                      <a:pt x="10330" y="98705"/>
                    </a:cubicBezTo>
                    <a:lnTo>
                      <a:pt x="127640" y="134644"/>
                    </a:lnTo>
                    <a:cubicBezTo>
                      <a:pt x="127640" y="134644"/>
                      <a:pt x="131097" y="130583"/>
                      <a:pt x="127183" y="117882"/>
                    </a:cubicBezTo>
                    <a:cubicBezTo>
                      <a:pt x="123289" y="105181"/>
                      <a:pt x="92764" y="92479"/>
                      <a:pt x="99948" y="72615"/>
                    </a:cubicBezTo>
                    <a:close/>
                  </a:path>
                </a:pathLst>
              </a:custGeom>
              <a:solidFill>
                <a:srgbClr val="EBF4F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42" name="Free-form: Shape 1375">
                <a:extLst>
                  <a:ext uri="{FF2B5EF4-FFF2-40B4-BE49-F238E27FC236}">
                    <a16:creationId xmlns:a16="http://schemas.microsoft.com/office/drawing/2014/main" id="{EE1B77C5-ABE4-ED67-A912-28C99D117C98}"/>
                  </a:ext>
                </a:extLst>
              </p:cNvPr>
              <p:cNvSpPr/>
              <p:nvPr/>
            </p:nvSpPr>
            <p:spPr>
              <a:xfrm>
                <a:off x="9651037" y="4197563"/>
                <a:ext cx="121868" cy="112615"/>
              </a:xfrm>
              <a:custGeom>
                <a:avLst/>
                <a:gdLst>
                  <a:gd name="connsiteX0" fmla="*/ 51998 w 121868"/>
                  <a:gd name="connsiteY0" fmla="*/ 107513 h 112615"/>
                  <a:gd name="connsiteX1" fmla="*/ 52020 w 121868"/>
                  <a:gd name="connsiteY1" fmla="*/ 107492 h 112615"/>
                  <a:gd name="connsiteX2" fmla="*/ 52061 w 121868"/>
                  <a:gd name="connsiteY2" fmla="*/ 107471 h 112615"/>
                  <a:gd name="connsiteX3" fmla="*/ 52082 w 121868"/>
                  <a:gd name="connsiteY3" fmla="*/ 107471 h 112615"/>
                  <a:gd name="connsiteX4" fmla="*/ 69510 w 121868"/>
                  <a:gd name="connsiteY4" fmla="*/ 94353 h 112615"/>
                  <a:gd name="connsiteX5" fmla="*/ 94851 w 121868"/>
                  <a:gd name="connsiteY5" fmla="*/ 86379 h 112615"/>
                  <a:gd name="connsiteX6" fmla="*/ 102700 w 121868"/>
                  <a:gd name="connsiteY6" fmla="*/ 93084 h 112615"/>
                  <a:gd name="connsiteX7" fmla="*/ 121107 w 121868"/>
                  <a:gd name="connsiteY7" fmla="*/ 83797 h 112615"/>
                  <a:gd name="connsiteX8" fmla="*/ 111965 w 121868"/>
                  <a:gd name="connsiteY8" fmla="*/ 65286 h 112615"/>
                  <a:gd name="connsiteX9" fmla="*/ 101680 w 121868"/>
                  <a:gd name="connsiteY9" fmla="*/ 65932 h 112615"/>
                  <a:gd name="connsiteX10" fmla="*/ 86209 w 121868"/>
                  <a:gd name="connsiteY10" fmla="*/ 44340 h 112615"/>
                  <a:gd name="connsiteX11" fmla="*/ 80171 w 121868"/>
                  <a:gd name="connsiteY11" fmla="*/ 23393 h 112615"/>
                  <a:gd name="connsiteX12" fmla="*/ 80151 w 121868"/>
                  <a:gd name="connsiteY12" fmla="*/ 23372 h 112615"/>
                  <a:gd name="connsiteX13" fmla="*/ 80129 w 121868"/>
                  <a:gd name="connsiteY13" fmla="*/ 23309 h 112615"/>
                  <a:gd name="connsiteX14" fmla="*/ 80129 w 121868"/>
                  <a:gd name="connsiteY14" fmla="*/ 23288 h 112615"/>
                  <a:gd name="connsiteX15" fmla="*/ 56955 w 121868"/>
                  <a:gd name="connsiteY15" fmla="*/ 1967 h 112615"/>
                  <a:gd name="connsiteX16" fmla="*/ 31032 w 121868"/>
                  <a:gd name="connsiteY16" fmla="*/ 2550 h 112615"/>
                  <a:gd name="connsiteX17" fmla="*/ 29761 w 121868"/>
                  <a:gd name="connsiteY17" fmla="*/ 4403 h 112615"/>
                  <a:gd name="connsiteX18" fmla="*/ 381 w 121868"/>
                  <a:gd name="connsiteY18" fmla="*/ 92355 h 112615"/>
                  <a:gd name="connsiteX19" fmla="*/ 90 w 121868"/>
                  <a:gd name="connsiteY19" fmla="*/ 92917 h 112615"/>
                  <a:gd name="connsiteX20" fmla="*/ 298 w 121868"/>
                  <a:gd name="connsiteY20" fmla="*/ 94604 h 112615"/>
                  <a:gd name="connsiteX21" fmla="*/ 20661 w 121868"/>
                  <a:gd name="connsiteY21" fmla="*/ 110636 h 112615"/>
                  <a:gd name="connsiteX22" fmla="*/ 51998 w 121868"/>
                  <a:gd name="connsiteY22" fmla="*/ 107513 h 11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868" h="112615">
                    <a:moveTo>
                      <a:pt x="51998" y="107513"/>
                    </a:moveTo>
                    <a:cubicBezTo>
                      <a:pt x="51998" y="107513"/>
                      <a:pt x="52020" y="107513"/>
                      <a:pt x="52020" y="107492"/>
                    </a:cubicBezTo>
                    <a:cubicBezTo>
                      <a:pt x="52040" y="107492"/>
                      <a:pt x="52061" y="107492"/>
                      <a:pt x="52061" y="107471"/>
                    </a:cubicBezTo>
                    <a:cubicBezTo>
                      <a:pt x="52061" y="107471"/>
                      <a:pt x="52082" y="107471"/>
                      <a:pt x="52082" y="107471"/>
                    </a:cubicBezTo>
                    <a:cubicBezTo>
                      <a:pt x="59807" y="103411"/>
                      <a:pt x="64971" y="98601"/>
                      <a:pt x="69510" y="94353"/>
                    </a:cubicBezTo>
                    <a:cubicBezTo>
                      <a:pt x="77235" y="87149"/>
                      <a:pt x="82399" y="82422"/>
                      <a:pt x="94851" y="86379"/>
                    </a:cubicBezTo>
                    <a:cubicBezTo>
                      <a:pt x="96641" y="89523"/>
                      <a:pt x="99285" y="91938"/>
                      <a:pt x="102700" y="93084"/>
                    </a:cubicBezTo>
                    <a:cubicBezTo>
                      <a:pt x="110301" y="95624"/>
                      <a:pt x="118546" y="91460"/>
                      <a:pt x="121107" y="83797"/>
                    </a:cubicBezTo>
                    <a:cubicBezTo>
                      <a:pt x="123668" y="76114"/>
                      <a:pt x="119565" y="67827"/>
                      <a:pt x="111965" y="65286"/>
                    </a:cubicBezTo>
                    <a:cubicBezTo>
                      <a:pt x="108572" y="64162"/>
                      <a:pt x="104991" y="64516"/>
                      <a:pt x="101680" y="65932"/>
                    </a:cubicBezTo>
                    <a:cubicBezTo>
                      <a:pt x="89353" y="61643"/>
                      <a:pt x="88062" y="54730"/>
                      <a:pt x="86209" y="44340"/>
                    </a:cubicBezTo>
                    <a:cubicBezTo>
                      <a:pt x="85126" y="38218"/>
                      <a:pt x="83877" y="31263"/>
                      <a:pt x="80171" y="23393"/>
                    </a:cubicBezTo>
                    <a:cubicBezTo>
                      <a:pt x="80171" y="23372"/>
                      <a:pt x="80151" y="23372"/>
                      <a:pt x="80151" y="23372"/>
                    </a:cubicBezTo>
                    <a:cubicBezTo>
                      <a:pt x="80151" y="23351"/>
                      <a:pt x="80129" y="23330"/>
                      <a:pt x="80129" y="23309"/>
                    </a:cubicBezTo>
                    <a:cubicBezTo>
                      <a:pt x="80129" y="23309"/>
                      <a:pt x="80109" y="23309"/>
                      <a:pt x="80129" y="23288"/>
                    </a:cubicBezTo>
                    <a:cubicBezTo>
                      <a:pt x="75777" y="13210"/>
                      <a:pt x="67344" y="5444"/>
                      <a:pt x="56955" y="1967"/>
                    </a:cubicBezTo>
                    <a:cubicBezTo>
                      <a:pt x="48521" y="-844"/>
                      <a:pt x="39318" y="-636"/>
                      <a:pt x="31032" y="2550"/>
                    </a:cubicBezTo>
                    <a:cubicBezTo>
                      <a:pt x="30260" y="2842"/>
                      <a:pt x="29761" y="3591"/>
                      <a:pt x="29761" y="4403"/>
                    </a:cubicBezTo>
                    <a:cubicBezTo>
                      <a:pt x="29698" y="20374"/>
                      <a:pt x="9959" y="79549"/>
                      <a:pt x="381" y="92355"/>
                    </a:cubicBezTo>
                    <a:cubicBezTo>
                      <a:pt x="256" y="92521"/>
                      <a:pt x="174" y="92729"/>
                      <a:pt x="90" y="92917"/>
                    </a:cubicBezTo>
                    <a:cubicBezTo>
                      <a:pt x="-77" y="93458"/>
                      <a:pt x="-14" y="94104"/>
                      <a:pt x="298" y="94604"/>
                    </a:cubicBezTo>
                    <a:cubicBezTo>
                      <a:pt x="5004" y="102120"/>
                      <a:pt x="12229" y="107825"/>
                      <a:pt x="20661" y="110636"/>
                    </a:cubicBezTo>
                    <a:cubicBezTo>
                      <a:pt x="31052" y="114113"/>
                      <a:pt x="42483" y="112968"/>
                      <a:pt x="51998" y="107513"/>
                    </a:cubicBezTo>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grpSp>
        <p:nvGrpSpPr>
          <p:cNvPr id="2449" name="Group 2448">
            <a:extLst>
              <a:ext uri="{FF2B5EF4-FFF2-40B4-BE49-F238E27FC236}">
                <a16:creationId xmlns:a16="http://schemas.microsoft.com/office/drawing/2014/main" id="{961B591B-268D-5CD9-34FC-D8B37015683D}"/>
              </a:ext>
            </a:extLst>
          </p:cNvPr>
          <p:cNvGrpSpPr/>
          <p:nvPr/>
        </p:nvGrpSpPr>
        <p:grpSpPr>
          <a:xfrm>
            <a:off x="3571206" y="4983463"/>
            <a:ext cx="1186502" cy="673952"/>
            <a:chOff x="3571206" y="4983463"/>
            <a:chExt cx="1186502" cy="673952"/>
          </a:xfrm>
        </p:grpSpPr>
        <p:sp>
          <p:nvSpPr>
            <p:cNvPr id="2450" name="Free-form: Shape 1286">
              <a:extLst>
                <a:ext uri="{FF2B5EF4-FFF2-40B4-BE49-F238E27FC236}">
                  <a16:creationId xmlns:a16="http://schemas.microsoft.com/office/drawing/2014/main" id="{81BC0461-B2F5-660F-31D4-154918AC5A24}"/>
                </a:ext>
              </a:extLst>
            </p:cNvPr>
            <p:cNvSpPr/>
            <p:nvPr/>
          </p:nvSpPr>
          <p:spPr>
            <a:xfrm>
              <a:off x="3571206" y="4983463"/>
              <a:ext cx="1091872" cy="636953"/>
            </a:xfrm>
            <a:custGeom>
              <a:avLst/>
              <a:gdLst>
                <a:gd name="connsiteX0" fmla="*/ 754 w 1113848"/>
                <a:gd name="connsiteY0" fmla="*/ 118441 h 649773"/>
                <a:gd name="connsiteX1" fmla="*/ 47416 w 1113848"/>
                <a:gd name="connsiteY1" fmla="*/ 86500 h 649773"/>
                <a:gd name="connsiteX2" fmla="*/ 36776 w 1113848"/>
                <a:gd name="connsiteY2" fmla="*/ 93996 h 649773"/>
                <a:gd name="connsiteX3" fmla="*/ 25032 w 1113848"/>
                <a:gd name="connsiteY3" fmla="*/ 120732 h 649773"/>
                <a:gd name="connsiteX4" fmla="*/ 51788 w 1113848"/>
                <a:gd name="connsiteY4" fmla="*/ 138493 h 649773"/>
                <a:gd name="connsiteX5" fmla="*/ 89372 w 1113848"/>
                <a:gd name="connsiteY5" fmla="*/ 116026 h 649773"/>
                <a:gd name="connsiteX6" fmla="*/ 264671 w 1113848"/>
                <a:gd name="connsiteY6" fmla="*/ 4941 h 649773"/>
                <a:gd name="connsiteX7" fmla="*/ 457128 w 1113848"/>
                <a:gd name="connsiteY7" fmla="*/ 16352 h 649773"/>
                <a:gd name="connsiteX8" fmla="*/ 669073 w 1113848"/>
                <a:gd name="connsiteY8" fmla="*/ 45273 h 649773"/>
                <a:gd name="connsiteX9" fmla="*/ 903777 w 1113848"/>
                <a:gd name="connsiteY9" fmla="*/ 93205 h 649773"/>
                <a:gd name="connsiteX10" fmla="*/ 926473 w 1113848"/>
                <a:gd name="connsiteY10" fmla="*/ 91185 h 649773"/>
                <a:gd name="connsiteX11" fmla="*/ 1023523 w 1113848"/>
                <a:gd name="connsiteY11" fmla="*/ 55621 h 649773"/>
                <a:gd name="connsiteX12" fmla="*/ 1041659 w 1113848"/>
                <a:gd name="connsiteY12" fmla="*/ 55975 h 649773"/>
                <a:gd name="connsiteX13" fmla="*/ 1038494 w 1113848"/>
                <a:gd name="connsiteY13" fmla="*/ 75319 h 649773"/>
                <a:gd name="connsiteX14" fmla="*/ 996518 w 1113848"/>
                <a:gd name="connsiteY14" fmla="*/ 145634 h 649773"/>
                <a:gd name="connsiteX15" fmla="*/ 990500 w 1113848"/>
                <a:gd name="connsiteY15" fmla="*/ 163895 h 649773"/>
                <a:gd name="connsiteX16" fmla="*/ 1056505 w 1113848"/>
                <a:gd name="connsiteY16" fmla="*/ 291512 h 649773"/>
                <a:gd name="connsiteX17" fmla="*/ 1095775 w 1113848"/>
                <a:gd name="connsiteY17" fmla="*/ 312126 h 649773"/>
                <a:gd name="connsiteX18" fmla="*/ 1112995 w 1113848"/>
                <a:gd name="connsiteY18" fmla="*/ 334426 h 649773"/>
                <a:gd name="connsiteX19" fmla="*/ 1092256 w 1113848"/>
                <a:gd name="connsiteY19" fmla="*/ 410426 h 649773"/>
                <a:gd name="connsiteX20" fmla="*/ 1061482 w 1113848"/>
                <a:gd name="connsiteY20" fmla="*/ 433455 h 649773"/>
                <a:gd name="connsiteX21" fmla="*/ 1026813 w 1113848"/>
                <a:gd name="connsiteY21" fmla="*/ 433871 h 649773"/>
                <a:gd name="connsiteX22" fmla="*/ 912606 w 1113848"/>
                <a:gd name="connsiteY22" fmla="*/ 444240 h 649773"/>
                <a:gd name="connsiteX23" fmla="*/ 787549 w 1113848"/>
                <a:gd name="connsiteY23" fmla="*/ 446635 h 649773"/>
                <a:gd name="connsiteX24" fmla="*/ 767602 w 1113848"/>
                <a:gd name="connsiteY24" fmla="*/ 457754 h 649773"/>
                <a:gd name="connsiteX25" fmla="*/ 773953 w 1113848"/>
                <a:gd name="connsiteY25" fmla="*/ 615022 h 649773"/>
                <a:gd name="connsiteX26" fmla="*/ 752777 w 1113848"/>
                <a:gd name="connsiteY26" fmla="*/ 649461 h 649773"/>
                <a:gd name="connsiteX27" fmla="*/ 727541 w 1113848"/>
                <a:gd name="connsiteY27" fmla="*/ 633636 h 649773"/>
                <a:gd name="connsiteX28" fmla="*/ 678026 w 1113848"/>
                <a:gd name="connsiteY28" fmla="*/ 538897 h 649773"/>
                <a:gd name="connsiteX29" fmla="*/ 631281 w 1113848"/>
                <a:gd name="connsiteY29" fmla="*/ 619977 h 649773"/>
                <a:gd name="connsiteX30" fmla="*/ 626992 w 1113848"/>
                <a:gd name="connsiteY30" fmla="*/ 628327 h 649773"/>
                <a:gd name="connsiteX31" fmla="*/ 571876 w 1113848"/>
                <a:gd name="connsiteY31" fmla="*/ 638737 h 649773"/>
                <a:gd name="connsiteX32" fmla="*/ 638714 w 1113848"/>
                <a:gd name="connsiteY32" fmla="*/ 459982 h 649773"/>
                <a:gd name="connsiteX33" fmla="*/ 637548 w 1113848"/>
                <a:gd name="connsiteY33" fmla="*/ 460044 h 649773"/>
                <a:gd name="connsiteX34" fmla="*/ 584495 w 1113848"/>
                <a:gd name="connsiteY34" fmla="*/ 467645 h 649773"/>
                <a:gd name="connsiteX35" fmla="*/ 301359 w 1113848"/>
                <a:gd name="connsiteY35" fmla="*/ 440409 h 649773"/>
                <a:gd name="connsiteX36" fmla="*/ 286305 w 1113848"/>
                <a:gd name="connsiteY36" fmla="*/ 443387 h 649773"/>
                <a:gd name="connsiteX37" fmla="*/ 243224 w 1113848"/>
                <a:gd name="connsiteY37" fmla="*/ 475140 h 649773"/>
                <a:gd name="connsiteX38" fmla="*/ 290428 w 1113848"/>
                <a:gd name="connsiteY38" fmla="*/ 645859 h 649773"/>
                <a:gd name="connsiteX39" fmla="*/ 252074 w 1113848"/>
                <a:gd name="connsiteY39" fmla="*/ 648441 h 649773"/>
                <a:gd name="connsiteX40" fmla="*/ 232251 w 1113848"/>
                <a:gd name="connsiteY40" fmla="*/ 637467 h 649773"/>
                <a:gd name="connsiteX41" fmla="*/ 186152 w 1113848"/>
                <a:gd name="connsiteY41" fmla="*/ 502042 h 649773"/>
                <a:gd name="connsiteX42" fmla="*/ 180550 w 1113848"/>
                <a:gd name="connsiteY42" fmla="*/ 504207 h 649773"/>
                <a:gd name="connsiteX43" fmla="*/ 127163 w 1113848"/>
                <a:gd name="connsiteY43" fmla="*/ 571296 h 649773"/>
                <a:gd name="connsiteX44" fmla="*/ 122645 w 1113848"/>
                <a:gd name="connsiteY44" fmla="*/ 616813 h 649773"/>
                <a:gd name="connsiteX45" fmla="*/ 85395 w 1113848"/>
                <a:gd name="connsiteY45" fmla="*/ 649336 h 649773"/>
                <a:gd name="connsiteX46" fmla="*/ 71257 w 1113848"/>
                <a:gd name="connsiteY46" fmla="*/ 636614 h 649773"/>
                <a:gd name="connsiteX47" fmla="*/ 64844 w 1113848"/>
                <a:gd name="connsiteY47" fmla="*/ 580249 h 649773"/>
                <a:gd name="connsiteX48" fmla="*/ 85478 w 1113848"/>
                <a:gd name="connsiteY48" fmla="*/ 458191 h 649773"/>
                <a:gd name="connsiteX49" fmla="*/ 87373 w 1113848"/>
                <a:gd name="connsiteY49" fmla="*/ 407885 h 649773"/>
                <a:gd name="connsiteX50" fmla="*/ 72506 w 1113848"/>
                <a:gd name="connsiteY50" fmla="*/ 376569 h 649773"/>
                <a:gd name="connsiteX51" fmla="*/ 54787 w 1113848"/>
                <a:gd name="connsiteY51" fmla="*/ 187986 h 649773"/>
                <a:gd name="connsiteX52" fmla="*/ 57597 w 1113848"/>
                <a:gd name="connsiteY52" fmla="*/ 174993 h 649773"/>
                <a:gd name="connsiteX53" fmla="*/ 754 w 1113848"/>
                <a:gd name="connsiteY53" fmla="*/ 118441 h 6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13848" h="649773">
                  <a:moveTo>
                    <a:pt x="754" y="118441"/>
                  </a:moveTo>
                  <a:cubicBezTo>
                    <a:pt x="4460" y="95912"/>
                    <a:pt x="23241" y="82440"/>
                    <a:pt x="47416" y="86500"/>
                  </a:cubicBezTo>
                  <a:cubicBezTo>
                    <a:pt x="43210" y="89457"/>
                    <a:pt x="40003" y="91748"/>
                    <a:pt x="36776" y="93996"/>
                  </a:cubicBezTo>
                  <a:cubicBezTo>
                    <a:pt x="27385" y="100513"/>
                    <a:pt x="21368" y="108946"/>
                    <a:pt x="25032" y="120732"/>
                  </a:cubicBezTo>
                  <a:cubicBezTo>
                    <a:pt x="29009" y="133454"/>
                    <a:pt x="38962" y="138742"/>
                    <a:pt x="51788" y="138493"/>
                  </a:cubicBezTo>
                  <a:cubicBezTo>
                    <a:pt x="68466" y="138160"/>
                    <a:pt x="80897" y="129831"/>
                    <a:pt x="89372" y="116026"/>
                  </a:cubicBezTo>
                  <a:cubicBezTo>
                    <a:pt x="129746" y="50375"/>
                    <a:pt x="191024" y="17767"/>
                    <a:pt x="264671" y="4941"/>
                  </a:cubicBezTo>
                  <a:cubicBezTo>
                    <a:pt x="329656" y="-6386"/>
                    <a:pt x="393600" y="3609"/>
                    <a:pt x="457128" y="16352"/>
                  </a:cubicBezTo>
                  <a:cubicBezTo>
                    <a:pt x="527214" y="30406"/>
                    <a:pt x="596801" y="46376"/>
                    <a:pt x="669073" y="45273"/>
                  </a:cubicBezTo>
                  <a:cubicBezTo>
                    <a:pt x="750632" y="44024"/>
                    <a:pt x="828652" y="61535"/>
                    <a:pt x="903777" y="93205"/>
                  </a:cubicBezTo>
                  <a:cubicBezTo>
                    <a:pt x="910086" y="95849"/>
                    <a:pt x="920518" y="94766"/>
                    <a:pt x="926473" y="91185"/>
                  </a:cubicBezTo>
                  <a:cubicBezTo>
                    <a:pt x="956644" y="72987"/>
                    <a:pt x="988855" y="61056"/>
                    <a:pt x="1023523" y="55621"/>
                  </a:cubicBezTo>
                  <a:cubicBezTo>
                    <a:pt x="1029395" y="54706"/>
                    <a:pt x="1035600" y="55809"/>
                    <a:pt x="1041659" y="55975"/>
                  </a:cubicBezTo>
                  <a:cubicBezTo>
                    <a:pt x="1040702" y="62472"/>
                    <a:pt x="1041513" y="69988"/>
                    <a:pt x="1038494" y="75319"/>
                  </a:cubicBezTo>
                  <a:cubicBezTo>
                    <a:pt x="1025043" y="99056"/>
                    <a:pt x="1010280" y="122043"/>
                    <a:pt x="996518" y="145634"/>
                  </a:cubicBezTo>
                  <a:cubicBezTo>
                    <a:pt x="993290" y="151152"/>
                    <a:pt x="988959" y="158835"/>
                    <a:pt x="990500" y="163895"/>
                  </a:cubicBezTo>
                  <a:cubicBezTo>
                    <a:pt x="1004617" y="210411"/>
                    <a:pt x="1022170" y="255428"/>
                    <a:pt x="1056505" y="291512"/>
                  </a:cubicBezTo>
                  <a:cubicBezTo>
                    <a:pt x="1067124" y="302673"/>
                    <a:pt x="1078868" y="311522"/>
                    <a:pt x="1095775" y="312126"/>
                  </a:cubicBezTo>
                  <a:cubicBezTo>
                    <a:pt x="1108727" y="312584"/>
                    <a:pt x="1116535" y="320434"/>
                    <a:pt x="1112995" y="334426"/>
                  </a:cubicBezTo>
                  <a:cubicBezTo>
                    <a:pt x="1106540" y="359870"/>
                    <a:pt x="1099836" y="385273"/>
                    <a:pt x="1092256" y="410426"/>
                  </a:cubicBezTo>
                  <a:cubicBezTo>
                    <a:pt x="1087884" y="425022"/>
                    <a:pt x="1076473" y="432518"/>
                    <a:pt x="1061482" y="433455"/>
                  </a:cubicBezTo>
                  <a:cubicBezTo>
                    <a:pt x="1049967" y="434183"/>
                    <a:pt x="1038307" y="432997"/>
                    <a:pt x="1026813" y="433871"/>
                  </a:cubicBezTo>
                  <a:cubicBezTo>
                    <a:pt x="988688" y="436766"/>
                    <a:pt x="950043" y="437328"/>
                    <a:pt x="912606" y="444240"/>
                  </a:cubicBezTo>
                  <a:cubicBezTo>
                    <a:pt x="870608" y="451986"/>
                    <a:pt x="829339" y="455505"/>
                    <a:pt x="787549" y="446635"/>
                  </a:cubicBezTo>
                  <a:cubicBezTo>
                    <a:pt x="776430" y="444282"/>
                    <a:pt x="771724" y="447635"/>
                    <a:pt x="767602" y="457754"/>
                  </a:cubicBezTo>
                  <a:cubicBezTo>
                    <a:pt x="745718" y="511287"/>
                    <a:pt x="749487" y="563300"/>
                    <a:pt x="773953" y="615022"/>
                  </a:cubicBezTo>
                  <a:cubicBezTo>
                    <a:pt x="792401" y="654021"/>
                    <a:pt x="787237" y="648420"/>
                    <a:pt x="752777" y="649461"/>
                  </a:cubicBezTo>
                  <a:cubicBezTo>
                    <a:pt x="739680" y="649836"/>
                    <a:pt x="733184" y="645047"/>
                    <a:pt x="727541" y="633636"/>
                  </a:cubicBezTo>
                  <a:cubicBezTo>
                    <a:pt x="711758" y="601696"/>
                    <a:pt x="695517" y="569921"/>
                    <a:pt x="678026" y="538897"/>
                  </a:cubicBezTo>
                  <a:cubicBezTo>
                    <a:pt x="664513" y="571441"/>
                    <a:pt x="642546" y="607609"/>
                    <a:pt x="631281" y="619977"/>
                  </a:cubicBezTo>
                  <a:cubicBezTo>
                    <a:pt x="629241" y="622205"/>
                    <a:pt x="628387" y="625516"/>
                    <a:pt x="626992" y="628327"/>
                  </a:cubicBezTo>
                  <a:cubicBezTo>
                    <a:pt x="615915" y="650627"/>
                    <a:pt x="599632" y="649190"/>
                    <a:pt x="571876" y="638737"/>
                  </a:cubicBezTo>
                  <a:cubicBezTo>
                    <a:pt x="581850" y="604153"/>
                    <a:pt x="621828" y="508664"/>
                    <a:pt x="638714" y="459982"/>
                  </a:cubicBezTo>
                  <a:cubicBezTo>
                    <a:pt x="638298" y="460024"/>
                    <a:pt x="637986" y="459961"/>
                    <a:pt x="637548" y="460044"/>
                  </a:cubicBezTo>
                  <a:cubicBezTo>
                    <a:pt x="619913" y="462897"/>
                    <a:pt x="602193" y="465104"/>
                    <a:pt x="584495" y="467645"/>
                  </a:cubicBezTo>
                  <a:cubicBezTo>
                    <a:pt x="487923" y="481512"/>
                    <a:pt x="392663" y="482220"/>
                    <a:pt x="301359" y="440409"/>
                  </a:cubicBezTo>
                  <a:cubicBezTo>
                    <a:pt x="297487" y="438640"/>
                    <a:pt x="289657" y="440347"/>
                    <a:pt x="286305" y="443387"/>
                  </a:cubicBezTo>
                  <a:cubicBezTo>
                    <a:pt x="272833" y="455589"/>
                    <a:pt x="258362" y="465958"/>
                    <a:pt x="243224" y="475140"/>
                  </a:cubicBezTo>
                  <a:cubicBezTo>
                    <a:pt x="259216" y="532796"/>
                    <a:pt x="282994" y="614189"/>
                    <a:pt x="290428" y="645859"/>
                  </a:cubicBezTo>
                  <a:cubicBezTo>
                    <a:pt x="278330" y="645859"/>
                    <a:pt x="261631" y="650294"/>
                    <a:pt x="252074" y="648441"/>
                  </a:cubicBezTo>
                  <a:cubicBezTo>
                    <a:pt x="244870" y="647025"/>
                    <a:pt x="235229" y="643152"/>
                    <a:pt x="232251" y="637467"/>
                  </a:cubicBezTo>
                  <a:cubicBezTo>
                    <a:pt x="222798" y="619415"/>
                    <a:pt x="201289" y="548579"/>
                    <a:pt x="186152" y="502042"/>
                  </a:cubicBezTo>
                  <a:cubicBezTo>
                    <a:pt x="184257" y="502709"/>
                    <a:pt x="182466" y="503562"/>
                    <a:pt x="180550" y="504207"/>
                  </a:cubicBezTo>
                  <a:cubicBezTo>
                    <a:pt x="149047" y="514660"/>
                    <a:pt x="129579" y="536544"/>
                    <a:pt x="127163" y="571296"/>
                  </a:cubicBezTo>
                  <a:cubicBezTo>
                    <a:pt x="126101" y="586495"/>
                    <a:pt x="123936" y="601612"/>
                    <a:pt x="122645" y="616813"/>
                  </a:cubicBezTo>
                  <a:cubicBezTo>
                    <a:pt x="119772" y="651022"/>
                    <a:pt x="119876" y="650689"/>
                    <a:pt x="85395" y="649336"/>
                  </a:cubicBezTo>
                  <a:cubicBezTo>
                    <a:pt x="76108" y="648961"/>
                    <a:pt x="72173" y="645505"/>
                    <a:pt x="71257" y="636614"/>
                  </a:cubicBezTo>
                  <a:cubicBezTo>
                    <a:pt x="69341" y="617791"/>
                    <a:pt x="66614" y="599072"/>
                    <a:pt x="64844" y="580249"/>
                  </a:cubicBezTo>
                  <a:cubicBezTo>
                    <a:pt x="60846" y="537772"/>
                    <a:pt x="62095" y="496358"/>
                    <a:pt x="85478" y="458191"/>
                  </a:cubicBezTo>
                  <a:cubicBezTo>
                    <a:pt x="95014" y="442596"/>
                    <a:pt x="94244" y="424772"/>
                    <a:pt x="87373" y="407885"/>
                  </a:cubicBezTo>
                  <a:cubicBezTo>
                    <a:pt x="83021" y="397183"/>
                    <a:pt x="77545" y="386960"/>
                    <a:pt x="72506" y="376569"/>
                  </a:cubicBezTo>
                  <a:cubicBezTo>
                    <a:pt x="43127" y="315915"/>
                    <a:pt x="36047" y="253179"/>
                    <a:pt x="54787" y="187986"/>
                  </a:cubicBezTo>
                  <a:cubicBezTo>
                    <a:pt x="56015" y="183738"/>
                    <a:pt x="56661" y="179345"/>
                    <a:pt x="57597" y="174993"/>
                  </a:cubicBezTo>
                  <a:cubicBezTo>
                    <a:pt x="14413" y="166852"/>
                    <a:pt x="-4097" y="147925"/>
                    <a:pt x="754" y="118441"/>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451" name="Graphic 4">
              <a:extLst>
                <a:ext uri="{FF2B5EF4-FFF2-40B4-BE49-F238E27FC236}">
                  <a16:creationId xmlns:a16="http://schemas.microsoft.com/office/drawing/2014/main" id="{7DFB0B58-8132-10F4-1AAE-2AB1C74908ED}"/>
                </a:ext>
              </a:extLst>
            </p:cNvPr>
            <p:cNvGrpSpPr/>
            <p:nvPr/>
          </p:nvGrpSpPr>
          <p:grpSpPr>
            <a:xfrm>
              <a:off x="4575657" y="5453871"/>
              <a:ext cx="182051" cy="203544"/>
              <a:chOff x="3900338" y="5797825"/>
              <a:chExt cx="185715" cy="207641"/>
            </a:xfrm>
          </p:grpSpPr>
          <p:sp>
            <p:nvSpPr>
              <p:cNvPr id="2452" name="Free-form: Shape 1288">
                <a:extLst>
                  <a:ext uri="{FF2B5EF4-FFF2-40B4-BE49-F238E27FC236}">
                    <a16:creationId xmlns:a16="http://schemas.microsoft.com/office/drawing/2014/main" id="{B8DD382C-BF09-A918-C0C0-1A740A63BD3A}"/>
                  </a:ext>
                </a:extLst>
              </p:cNvPr>
              <p:cNvSpPr/>
              <p:nvPr/>
            </p:nvSpPr>
            <p:spPr>
              <a:xfrm>
                <a:off x="3900338" y="5835711"/>
                <a:ext cx="185715" cy="169755"/>
              </a:xfrm>
              <a:custGeom>
                <a:avLst/>
                <a:gdLst>
                  <a:gd name="connsiteX0" fmla="*/ 98385 w 185715"/>
                  <a:gd name="connsiteY0" fmla="*/ 15325 h 169755"/>
                  <a:gd name="connsiteX1" fmla="*/ 161288 w 185715"/>
                  <a:gd name="connsiteY1" fmla="*/ 10849 h 169755"/>
                  <a:gd name="connsiteX2" fmla="*/ 183838 w 185715"/>
                  <a:gd name="connsiteY2" fmla="*/ 84204 h 169755"/>
                  <a:gd name="connsiteX3" fmla="*/ 122788 w 185715"/>
                  <a:gd name="connsiteY3" fmla="*/ 169657 h 169755"/>
                  <a:gd name="connsiteX4" fmla="*/ 92284 w 185715"/>
                  <a:gd name="connsiteY4" fmla="*/ 164431 h 169755"/>
                  <a:gd name="connsiteX5" fmla="*/ 63488 w 185715"/>
                  <a:gd name="connsiteY5" fmla="*/ 169657 h 169755"/>
                  <a:gd name="connsiteX6" fmla="*/ 710 w 185715"/>
                  <a:gd name="connsiteY6" fmla="*/ 61550 h 169755"/>
                  <a:gd name="connsiteX7" fmla="*/ 46664 w 185715"/>
                  <a:gd name="connsiteY7" fmla="*/ 22 h 169755"/>
                  <a:gd name="connsiteX8" fmla="*/ 81811 w 185715"/>
                  <a:gd name="connsiteY8" fmla="*/ 14451 h 169755"/>
                  <a:gd name="connsiteX9" fmla="*/ 98385 w 185715"/>
                  <a:gd name="connsiteY9" fmla="*/ 15325 h 16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15" h="169755">
                    <a:moveTo>
                      <a:pt x="98385" y="15325"/>
                    </a:moveTo>
                    <a:cubicBezTo>
                      <a:pt x="98385" y="15325"/>
                      <a:pt x="137322" y="688"/>
                      <a:pt x="161288" y="10849"/>
                    </a:cubicBezTo>
                    <a:cubicBezTo>
                      <a:pt x="177342" y="17678"/>
                      <a:pt x="190792" y="39750"/>
                      <a:pt x="183838" y="84204"/>
                    </a:cubicBezTo>
                    <a:cubicBezTo>
                      <a:pt x="176842" y="128680"/>
                      <a:pt x="140237" y="169657"/>
                      <a:pt x="122788" y="169657"/>
                    </a:cubicBezTo>
                    <a:cubicBezTo>
                      <a:pt x="105339" y="169657"/>
                      <a:pt x="104486" y="163557"/>
                      <a:pt x="92284" y="164431"/>
                    </a:cubicBezTo>
                    <a:cubicBezTo>
                      <a:pt x="80062" y="165305"/>
                      <a:pt x="74836" y="170532"/>
                      <a:pt x="63488" y="169657"/>
                    </a:cubicBezTo>
                    <a:cubicBezTo>
                      <a:pt x="52161" y="168803"/>
                      <a:pt x="-7119" y="136530"/>
                      <a:pt x="710" y="61550"/>
                    </a:cubicBezTo>
                    <a:cubicBezTo>
                      <a:pt x="11184" y="-2977"/>
                      <a:pt x="33567" y="22"/>
                      <a:pt x="46664" y="22"/>
                    </a:cubicBezTo>
                    <a:cubicBezTo>
                      <a:pt x="60135" y="22"/>
                      <a:pt x="74836" y="10974"/>
                      <a:pt x="81811" y="14451"/>
                    </a:cubicBezTo>
                    <a:cubicBezTo>
                      <a:pt x="88807" y="17949"/>
                      <a:pt x="98385" y="15325"/>
                      <a:pt x="98385" y="15325"/>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53" name="Free-form: Shape 1289">
                <a:extLst>
                  <a:ext uri="{FF2B5EF4-FFF2-40B4-BE49-F238E27FC236}">
                    <a16:creationId xmlns:a16="http://schemas.microsoft.com/office/drawing/2014/main" id="{CB58972C-6CDC-16BA-CB41-324FF5206391}"/>
                  </a:ext>
                </a:extLst>
              </p:cNvPr>
              <p:cNvSpPr/>
              <p:nvPr/>
            </p:nvSpPr>
            <p:spPr>
              <a:xfrm>
                <a:off x="3987729" y="5806785"/>
                <a:ext cx="18177" cy="44917"/>
              </a:xfrm>
              <a:custGeom>
                <a:avLst/>
                <a:gdLst>
                  <a:gd name="connsiteX0" fmla="*/ 5518 w 18177"/>
                  <a:gd name="connsiteY0" fmla="*/ 44918 h 44917"/>
                  <a:gd name="connsiteX1" fmla="*/ 18178 w 18177"/>
                  <a:gd name="connsiteY1" fmla="*/ 2607 h 44917"/>
                  <a:gd name="connsiteX2" fmla="*/ 13367 w 18177"/>
                  <a:gd name="connsiteY2" fmla="*/ 442 h 44917"/>
                  <a:gd name="connsiteX3" fmla="*/ 270 w 18177"/>
                  <a:gd name="connsiteY3" fmla="*/ 30988 h 44917"/>
                  <a:gd name="connsiteX4" fmla="*/ 291 w 18177"/>
                  <a:gd name="connsiteY4" fmla="*/ 44918 h 44917"/>
                  <a:gd name="connsiteX5" fmla="*/ 5518 w 18177"/>
                  <a:gd name="connsiteY5" fmla="*/ 44918 h 4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77" h="44917">
                    <a:moveTo>
                      <a:pt x="5518" y="44918"/>
                    </a:moveTo>
                    <a:cubicBezTo>
                      <a:pt x="5518" y="44918"/>
                      <a:pt x="2894" y="9146"/>
                      <a:pt x="18178" y="2607"/>
                    </a:cubicBezTo>
                    <a:cubicBezTo>
                      <a:pt x="18178" y="2607"/>
                      <a:pt x="17740" y="-1286"/>
                      <a:pt x="13367" y="442"/>
                    </a:cubicBezTo>
                    <a:cubicBezTo>
                      <a:pt x="9807" y="1858"/>
                      <a:pt x="1811" y="11811"/>
                      <a:pt x="270" y="30988"/>
                    </a:cubicBezTo>
                    <a:cubicBezTo>
                      <a:pt x="-83" y="35194"/>
                      <a:pt x="-104" y="39816"/>
                      <a:pt x="291" y="44918"/>
                    </a:cubicBezTo>
                    <a:cubicBezTo>
                      <a:pt x="4227" y="44480"/>
                      <a:pt x="5518" y="44918"/>
                      <a:pt x="5518" y="44918"/>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54" name="Free-form: Shape 1290">
                <a:extLst>
                  <a:ext uri="{FF2B5EF4-FFF2-40B4-BE49-F238E27FC236}">
                    <a16:creationId xmlns:a16="http://schemas.microsoft.com/office/drawing/2014/main" id="{FE2EA206-09E0-4473-7292-34E828C32AF6}"/>
                  </a:ext>
                </a:extLst>
              </p:cNvPr>
              <p:cNvSpPr/>
              <p:nvPr/>
            </p:nvSpPr>
            <p:spPr>
              <a:xfrm>
                <a:off x="3944539" y="5797825"/>
                <a:ext cx="44576" cy="39948"/>
              </a:xfrm>
              <a:custGeom>
                <a:avLst/>
                <a:gdLst>
                  <a:gd name="connsiteX0" fmla="*/ 43919 w 44576"/>
                  <a:gd name="connsiteY0" fmla="*/ 32077 h 39948"/>
                  <a:gd name="connsiteX1" fmla="*/ 1213 w 44576"/>
                  <a:gd name="connsiteY1" fmla="*/ 241 h 39948"/>
                  <a:gd name="connsiteX2" fmla="*/ 7293 w 44576"/>
                  <a:gd name="connsiteY2" fmla="*/ 21604 h 39948"/>
                  <a:gd name="connsiteX3" fmla="*/ 43461 w 44576"/>
                  <a:gd name="connsiteY3" fmla="*/ 39948 h 39948"/>
                  <a:gd name="connsiteX4" fmla="*/ 43919 w 44576"/>
                  <a:gd name="connsiteY4" fmla="*/ 32077 h 39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6" h="39948">
                    <a:moveTo>
                      <a:pt x="43919" y="32077"/>
                    </a:moveTo>
                    <a:cubicBezTo>
                      <a:pt x="43919" y="32077"/>
                      <a:pt x="33446" y="-3237"/>
                      <a:pt x="1213" y="241"/>
                    </a:cubicBezTo>
                    <a:cubicBezTo>
                      <a:pt x="1213" y="241"/>
                      <a:pt x="-4033" y="9840"/>
                      <a:pt x="7293" y="21604"/>
                    </a:cubicBezTo>
                    <a:cubicBezTo>
                      <a:pt x="18641" y="33369"/>
                      <a:pt x="41254" y="39990"/>
                      <a:pt x="43461" y="39948"/>
                    </a:cubicBezTo>
                    <a:cubicBezTo>
                      <a:pt x="45668" y="39907"/>
                      <a:pt x="43919" y="32077"/>
                      <a:pt x="43919" y="32077"/>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55" name="Free-form: Shape 1291">
                <a:extLst>
                  <a:ext uri="{FF2B5EF4-FFF2-40B4-BE49-F238E27FC236}">
                    <a16:creationId xmlns:a16="http://schemas.microsoft.com/office/drawing/2014/main" id="{A85F74CB-2DAF-A867-C242-2608AD5AC9DA}"/>
                  </a:ext>
                </a:extLst>
              </p:cNvPr>
              <p:cNvSpPr/>
              <p:nvPr/>
            </p:nvSpPr>
            <p:spPr>
              <a:xfrm>
                <a:off x="3990852" y="5820477"/>
                <a:ext cx="20254" cy="22574"/>
              </a:xfrm>
              <a:custGeom>
                <a:avLst/>
                <a:gdLst>
                  <a:gd name="connsiteX0" fmla="*/ 3998 w 20254"/>
                  <a:gd name="connsiteY0" fmla="*/ 22251 h 22574"/>
                  <a:gd name="connsiteX1" fmla="*/ 20134 w 20254"/>
                  <a:gd name="connsiteY1" fmla="*/ 617 h 22574"/>
                  <a:gd name="connsiteX2" fmla="*/ 9307 w 20254"/>
                  <a:gd name="connsiteY2" fmla="*/ 3699 h 22574"/>
                  <a:gd name="connsiteX3" fmla="*/ 0 w 20254"/>
                  <a:gd name="connsiteY3" fmla="*/ 22001 h 22574"/>
                  <a:gd name="connsiteX4" fmla="*/ 3998 w 20254"/>
                  <a:gd name="connsiteY4" fmla="*/ 22251 h 2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4" h="22574">
                    <a:moveTo>
                      <a:pt x="3998" y="22251"/>
                    </a:moveTo>
                    <a:cubicBezTo>
                      <a:pt x="3998" y="22251"/>
                      <a:pt x="21884" y="16941"/>
                      <a:pt x="20134" y="617"/>
                    </a:cubicBezTo>
                    <a:cubicBezTo>
                      <a:pt x="20134" y="617"/>
                      <a:pt x="15262" y="-2048"/>
                      <a:pt x="9307" y="3699"/>
                    </a:cubicBezTo>
                    <a:cubicBezTo>
                      <a:pt x="3352" y="9446"/>
                      <a:pt x="0" y="20898"/>
                      <a:pt x="0" y="22001"/>
                    </a:cubicBezTo>
                    <a:cubicBezTo>
                      <a:pt x="20" y="23125"/>
                      <a:pt x="3998" y="22251"/>
                      <a:pt x="3998" y="22251"/>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grpSp>
        <p:nvGrpSpPr>
          <p:cNvPr id="2456" name="Group 2455">
            <a:extLst>
              <a:ext uri="{FF2B5EF4-FFF2-40B4-BE49-F238E27FC236}">
                <a16:creationId xmlns:a16="http://schemas.microsoft.com/office/drawing/2014/main" id="{064653AB-9C03-1C05-5950-9211FC2CA77D}"/>
              </a:ext>
            </a:extLst>
          </p:cNvPr>
          <p:cNvGrpSpPr/>
          <p:nvPr/>
        </p:nvGrpSpPr>
        <p:grpSpPr>
          <a:xfrm>
            <a:off x="358021" y="4377368"/>
            <a:ext cx="1247773" cy="1603066"/>
            <a:chOff x="358021" y="4377368"/>
            <a:chExt cx="1247773" cy="1603066"/>
          </a:xfrm>
        </p:grpSpPr>
        <p:sp>
          <p:nvSpPr>
            <p:cNvPr id="2457" name="Rectangle: Rounded Corners 2456">
              <a:extLst>
                <a:ext uri="{FF2B5EF4-FFF2-40B4-BE49-F238E27FC236}">
                  <a16:creationId xmlns:a16="http://schemas.microsoft.com/office/drawing/2014/main" id="{4B26A6A5-0F18-A80D-2E7D-D48F645D0D01}"/>
                </a:ext>
              </a:extLst>
            </p:cNvPr>
            <p:cNvSpPr/>
            <p:nvPr/>
          </p:nvSpPr>
          <p:spPr>
            <a:xfrm>
              <a:off x="358021" y="5162206"/>
              <a:ext cx="1247773" cy="818228"/>
            </a:xfrm>
            <a:prstGeom prst="roundRect">
              <a:avLst/>
            </a:prstGeom>
            <a:solidFill>
              <a:srgbClr val="FFFFFF">
                <a:alpha val="70000"/>
              </a:srgbClr>
            </a:solidFill>
            <a:ln w="19050" cap="rnd" cmpd="sng" algn="ctr">
              <a:solidFill>
                <a:srgbClr val="9BCAEB"/>
              </a:solidFill>
              <a:prstDash val="sysDot"/>
              <a:round/>
            </a:ln>
            <a:effectLst>
              <a:glow rad="261075">
                <a:srgbClr val="9BCAEB">
                  <a:alpha val="5847"/>
                </a:srgbClr>
              </a:glow>
              <a:softEdge rad="0"/>
            </a:effectLst>
          </p:spPr>
          <p:txBody>
            <a:bodyPr wrap="square" lIns="36000" tIns="36000" rIns="36000" bIns="36000" rtlCol="0" anchor="ctr">
              <a:spAutoFit/>
            </a:bodyPr>
            <a:lstStyle/>
            <a:p>
              <a:pPr marL="0" marR="0" lvl="0" indent="0" defTabSz="914400" eaLnBrk="1" fontAlgn="auto" latinLnBrk="0" hangingPunct="1">
                <a:lnSpc>
                  <a:spcPts val="134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4987"/>
                  </a:solidFill>
                  <a:effectLst/>
                  <a:uLnTx/>
                  <a:uFillTx/>
                  <a:latin typeface="Calibri Light"/>
                  <a:ea typeface="+mn-ea"/>
                  <a:cs typeface="+mn-cs"/>
                </a:rPr>
                <a:t>Create higher yields and higher quality crops with fewer inputs.</a:t>
              </a:r>
            </a:p>
          </p:txBody>
        </p:sp>
        <p:cxnSp>
          <p:nvCxnSpPr>
            <p:cNvPr id="2458" name="Straight Connector 2457">
              <a:extLst>
                <a:ext uri="{FF2B5EF4-FFF2-40B4-BE49-F238E27FC236}">
                  <a16:creationId xmlns:a16="http://schemas.microsoft.com/office/drawing/2014/main" id="{98756349-F5BB-7BC3-2FCD-3BEDEC43C888}"/>
                </a:ext>
              </a:extLst>
            </p:cNvPr>
            <p:cNvCxnSpPr>
              <a:cxnSpLocks/>
            </p:cNvCxnSpPr>
            <p:nvPr/>
          </p:nvCxnSpPr>
          <p:spPr>
            <a:xfrm flipV="1">
              <a:off x="931107" y="4377368"/>
              <a:ext cx="0" cy="774000"/>
            </a:xfrm>
            <a:prstGeom prst="line">
              <a:avLst/>
            </a:prstGeom>
            <a:noFill/>
            <a:ln w="19050" cap="rnd" cmpd="sng" algn="ctr">
              <a:solidFill>
                <a:srgbClr val="9BCAEB"/>
              </a:solidFill>
              <a:prstDash val="sysDot"/>
              <a:round/>
            </a:ln>
            <a:effectLst/>
          </p:spPr>
        </p:cxnSp>
      </p:grpSp>
      <p:grpSp>
        <p:nvGrpSpPr>
          <p:cNvPr id="2459" name="Group 2458">
            <a:extLst>
              <a:ext uri="{FF2B5EF4-FFF2-40B4-BE49-F238E27FC236}">
                <a16:creationId xmlns:a16="http://schemas.microsoft.com/office/drawing/2014/main" id="{C431ABBD-F206-272A-72EF-1A7A20F3E05C}"/>
              </a:ext>
            </a:extLst>
          </p:cNvPr>
          <p:cNvGrpSpPr/>
          <p:nvPr/>
        </p:nvGrpSpPr>
        <p:grpSpPr>
          <a:xfrm>
            <a:off x="3032759" y="5447986"/>
            <a:ext cx="2098487" cy="1154069"/>
            <a:chOff x="3032759" y="5447986"/>
            <a:chExt cx="2098487" cy="1154069"/>
          </a:xfrm>
        </p:grpSpPr>
        <p:sp>
          <p:nvSpPr>
            <p:cNvPr id="2460" name="Rectangle: Rounded Corners 2459">
              <a:extLst>
                <a:ext uri="{FF2B5EF4-FFF2-40B4-BE49-F238E27FC236}">
                  <a16:creationId xmlns:a16="http://schemas.microsoft.com/office/drawing/2014/main" id="{C285C864-B538-0C3A-7FA5-BC654F2594F6}"/>
                </a:ext>
              </a:extLst>
            </p:cNvPr>
            <p:cNvSpPr/>
            <p:nvPr/>
          </p:nvSpPr>
          <p:spPr>
            <a:xfrm>
              <a:off x="3032759" y="5968275"/>
              <a:ext cx="2098487" cy="633780"/>
            </a:xfrm>
            <a:prstGeom prst="roundRect">
              <a:avLst/>
            </a:prstGeom>
            <a:solidFill>
              <a:srgbClr val="FFFFFF">
                <a:alpha val="70000"/>
              </a:srgbClr>
            </a:solidFill>
            <a:ln w="19050" cap="rnd" cmpd="sng" algn="ctr">
              <a:solidFill>
                <a:srgbClr val="9BCAEB"/>
              </a:solidFill>
              <a:prstDash val="sysDot"/>
              <a:round/>
            </a:ln>
            <a:effectLst>
              <a:glow rad="261075">
                <a:srgbClr val="9BCAEB">
                  <a:alpha val="5847"/>
                </a:srgbClr>
              </a:glow>
              <a:softEdge rad="0"/>
            </a:effectLst>
          </p:spPr>
          <p:txBody>
            <a:bodyPr wrap="square" lIns="36000" tIns="36000" rIns="36000" bIns="36000" rtlCol="0" anchor="ctr">
              <a:spAutoFit/>
            </a:bodyPr>
            <a:lstStyle/>
            <a:p>
              <a:pPr marL="0" marR="0" lvl="0" indent="0" defTabSz="914400" eaLnBrk="1" fontAlgn="auto" latinLnBrk="0" hangingPunct="1">
                <a:lnSpc>
                  <a:spcPts val="134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4987"/>
                  </a:solidFill>
                  <a:effectLst/>
                  <a:uLnTx/>
                  <a:uFillTx/>
                  <a:latin typeface="Calibri Light"/>
                  <a:ea typeface="+mn-ea"/>
                  <a:cs typeface="+mn-cs"/>
                </a:rPr>
                <a:t>Improve nutrient bioavailability to reduce animal waste excreted into the environment</a:t>
              </a:r>
            </a:p>
          </p:txBody>
        </p:sp>
        <p:cxnSp>
          <p:nvCxnSpPr>
            <p:cNvPr id="2461" name="Straight Connector 2460">
              <a:extLst>
                <a:ext uri="{FF2B5EF4-FFF2-40B4-BE49-F238E27FC236}">
                  <a16:creationId xmlns:a16="http://schemas.microsoft.com/office/drawing/2014/main" id="{F213C26B-14C1-C8B8-C43E-00093E902A45}"/>
                </a:ext>
              </a:extLst>
            </p:cNvPr>
            <p:cNvCxnSpPr>
              <a:cxnSpLocks/>
            </p:cNvCxnSpPr>
            <p:nvPr/>
          </p:nvCxnSpPr>
          <p:spPr>
            <a:xfrm flipV="1">
              <a:off x="4082002" y="5447986"/>
              <a:ext cx="0" cy="520289"/>
            </a:xfrm>
            <a:prstGeom prst="line">
              <a:avLst/>
            </a:prstGeom>
            <a:noFill/>
            <a:ln w="19050" cap="rnd" cmpd="sng" algn="ctr">
              <a:solidFill>
                <a:srgbClr val="9BCAEB"/>
              </a:solidFill>
              <a:prstDash val="sysDot"/>
              <a:round/>
            </a:ln>
            <a:effectLst/>
          </p:spPr>
        </p:cxnSp>
      </p:grpSp>
      <p:grpSp>
        <p:nvGrpSpPr>
          <p:cNvPr id="2462" name="Group 2461">
            <a:extLst>
              <a:ext uri="{FF2B5EF4-FFF2-40B4-BE49-F238E27FC236}">
                <a16:creationId xmlns:a16="http://schemas.microsoft.com/office/drawing/2014/main" id="{B17C89EC-1775-94BD-0D97-4EE96941BC06}"/>
              </a:ext>
            </a:extLst>
          </p:cNvPr>
          <p:cNvGrpSpPr/>
          <p:nvPr/>
        </p:nvGrpSpPr>
        <p:grpSpPr>
          <a:xfrm>
            <a:off x="6080810" y="5562699"/>
            <a:ext cx="1476000" cy="1039356"/>
            <a:chOff x="6080810" y="5562699"/>
            <a:chExt cx="1476000" cy="1039356"/>
          </a:xfrm>
        </p:grpSpPr>
        <p:cxnSp>
          <p:nvCxnSpPr>
            <p:cNvPr id="2463" name="Straight Connector 2462">
              <a:extLst>
                <a:ext uri="{FF2B5EF4-FFF2-40B4-BE49-F238E27FC236}">
                  <a16:creationId xmlns:a16="http://schemas.microsoft.com/office/drawing/2014/main" id="{BA2471D8-3777-AAAE-AF5D-23AB4C8D03B2}"/>
                </a:ext>
              </a:extLst>
            </p:cNvPr>
            <p:cNvCxnSpPr>
              <a:cxnSpLocks/>
            </p:cNvCxnSpPr>
            <p:nvPr/>
          </p:nvCxnSpPr>
          <p:spPr>
            <a:xfrm flipV="1">
              <a:off x="7458618" y="5562699"/>
              <a:ext cx="0" cy="396000"/>
            </a:xfrm>
            <a:prstGeom prst="line">
              <a:avLst/>
            </a:prstGeom>
            <a:noFill/>
            <a:ln w="19050" cap="rnd" cmpd="sng" algn="ctr">
              <a:solidFill>
                <a:srgbClr val="9BCAEB"/>
              </a:solidFill>
              <a:prstDash val="sysDot"/>
              <a:round/>
            </a:ln>
            <a:effectLst/>
          </p:spPr>
        </p:cxnSp>
        <p:sp>
          <p:nvSpPr>
            <p:cNvPr id="2464" name="Rectangle: Rounded Corners 2463">
              <a:extLst>
                <a:ext uri="{FF2B5EF4-FFF2-40B4-BE49-F238E27FC236}">
                  <a16:creationId xmlns:a16="http://schemas.microsoft.com/office/drawing/2014/main" id="{3F387812-1EEB-4BB5-B2BA-04BE68297BAE}"/>
                </a:ext>
              </a:extLst>
            </p:cNvPr>
            <p:cNvSpPr/>
            <p:nvPr/>
          </p:nvSpPr>
          <p:spPr>
            <a:xfrm>
              <a:off x="6080810" y="5968275"/>
              <a:ext cx="1476000" cy="633780"/>
            </a:xfrm>
            <a:prstGeom prst="roundRect">
              <a:avLst/>
            </a:prstGeom>
            <a:solidFill>
              <a:srgbClr val="FFFFFF">
                <a:alpha val="70000"/>
              </a:srgbClr>
            </a:solidFill>
            <a:ln w="19050" cap="rnd" cmpd="sng" algn="ctr">
              <a:solidFill>
                <a:srgbClr val="9BCAEB"/>
              </a:solidFill>
              <a:prstDash val="sysDot"/>
              <a:round/>
            </a:ln>
            <a:effectLst>
              <a:glow rad="261075">
                <a:srgbClr val="9BCAEB">
                  <a:alpha val="5847"/>
                </a:srgbClr>
              </a:glow>
              <a:softEdge rad="0"/>
            </a:effectLst>
          </p:spPr>
          <p:txBody>
            <a:bodyPr wrap="square" lIns="36000" tIns="36000" rIns="36000" bIns="36000" rtlCol="0" anchor="ctr">
              <a:spAutoFit/>
            </a:bodyPr>
            <a:lstStyle/>
            <a:p>
              <a:pPr marL="0" marR="0" lvl="0" indent="0" defTabSz="914400" eaLnBrk="1" fontAlgn="auto" latinLnBrk="0" hangingPunct="1">
                <a:lnSpc>
                  <a:spcPts val="134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4987"/>
                  </a:solidFill>
                  <a:effectLst/>
                  <a:uLnTx/>
                  <a:uFillTx/>
                  <a:latin typeface="Calibri Light"/>
                  <a:ea typeface="+mn-ea"/>
                  <a:cs typeface="+mn-cs"/>
                </a:rPr>
                <a:t>Decrease food waste from farm to table via natural technologies</a:t>
              </a:r>
            </a:p>
          </p:txBody>
        </p:sp>
      </p:grpSp>
      <p:grpSp>
        <p:nvGrpSpPr>
          <p:cNvPr id="2465" name="Group 2464">
            <a:extLst>
              <a:ext uri="{FF2B5EF4-FFF2-40B4-BE49-F238E27FC236}">
                <a16:creationId xmlns:a16="http://schemas.microsoft.com/office/drawing/2014/main" id="{50EB2A14-A002-2F97-C063-AD71B8B9ABCE}"/>
              </a:ext>
            </a:extLst>
          </p:cNvPr>
          <p:cNvGrpSpPr/>
          <p:nvPr/>
        </p:nvGrpSpPr>
        <p:grpSpPr>
          <a:xfrm>
            <a:off x="7225919" y="1551250"/>
            <a:ext cx="2412000" cy="1484237"/>
            <a:chOff x="7225919" y="1551250"/>
            <a:chExt cx="2412000" cy="1484237"/>
          </a:xfrm>
        </p:grpSpPr>
        <p:sp>
          <p:nvSpPr>
            <p:cNvPr id="2466" name="Rectangle: Rounded Corners 2465">
              <a:extLst>
                <a:ext uri="{FF2B5EF4-FFF2-40B4-BE49-F238E27FC236}">
                  <a16:creationId xmlns:a16="http://schemas.microsoft.com/office/drawing/2014/main" id="{D3B6D7B9-10F2-14ED-4B11-34215B718EDF}"/>
                </a:ext>
              </a:extLst>
            </p:cNvPr>
            <p:cNvSpPr/>
            <p:nvPr/>
          </p:nvSpPr>
          <p:spPr>
            <a:xfrm>
              <a:off x="7225919" y="1551250"/>
              <a:ext cx="2412000" cy="818228"/>
            </a:xfrm>
            <a:prstGeom prst="roundRect">
              <a:avLst/>
            </a:prstGeom>
            <a:solidFill>
              <a:srgbClr val="FFFFFF">
                <a:alpha val="70000"/>
              </a:srgbClr>
            </a:solidFill>
            <a:ln w="19050" cap="rnd" cmpd="sng" algn="ctr">
              <a:solidFill>
                <a:srgbClr val="9BCAEB"/>
              </a:solidFill>
              <a:prstDash val="sysDot"/>
              <a:round/>
            </a:ln>
            <a:effectLst>
              <a:glow rad="261075">
                <a:srgbClr val="9BCAEB">
                  <a:alpha val="5847"/>
                </a:srgbClr>
              </a:glow>
              <a:softEdge rad="0"/>
            </a:effectLst>
          </p:spPr>
          <p:txBody>
            <a:bodyPr wrap="square" lIns="36000" tIns="36000" rIns="36000" bIns="36000" rtlCol="0" anchor="ctr">
              <a:spAutoFit/>
            </a:bodyPr>
            <a:lstStyle/>
            <a:p>
              <a:pPr marL="0" marR="0" lvl="0" indent="0" defTabSz="914400" eaLnBrk="1" fontAlgn="auto" latinLnBrk="0" hangingPunct="1">
                <a:lnSpc>
                  <a:spcPts val="134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4987"/>
                  </a:solidFill>
                  <a:effectLst/>
                  <a:uLnTx/>
                  <a:uFillTx/>
                  <a:latin typeface="Calibri Light"/>
                  <a:ea typeface="+mn-ea"/>
                  <a:cs typeface="+mn-cs"/>
                </a:rPr>
                <a:t>Provide food, beverage, and dietary supplement ingredients that support cognitive, emotional, and physical well-being across generations</a:t>
              </a:r>
            </a:p>
          </p:txBody>
        </p:sp>
        <p:cxnSp>
          <p:nvCxnSpPr>
            <p:cNvPr id="2467" name="Straight Connector 2466">
              <a:extLst>
                <a:ext uri="{FF2B5EF4-FFF2-40B4-BE49-F238E27FC236}">
                  <a16:creationId xmlns:a16="http://schemas.microsoft.com/office/drawing/2014/main" id="{C3BA7F62-8CD3-B40B-CC68-66014D4B1B77}"/>
                </a:ext>
              </a:extLst>
            </p:cNvPr>
            <p:cNvCxnSpPr>
              <a:cxnSpLocks/>
            </p:cNvCxnSpPr>
            <p:nvPr/>
          </p:nvCxnSpPr>
          <p:spPr>
            <a:xfrm flipV="1">
              <a:off x="8765177" y="2366847"/>
              <a:ext cx="0" cy="668640"/>
            </a:xfrm>
            <a:prstGeom prst="line">
              <a:avLst/>
            </a:prstGeom>
            <a:noFill/>
            <a:ln w="19050" cap="rnd" cmpd="sng" algn="ctr">
              <a:solidFill>
                <a:srgbClr val="9BCAEB"/>
              </a:solidFill>
              <a:prstDash val="sysDot"/>
              <a:round/>
            </a:ln>
            <a:effectLst/>
          </p:spPr>
        </p:cxnSp>
      </p:grpSp>
      <p:grpSp>
        <p:nvGrpSpPr>
          <p:cNvPr id="2468" name="Group 2467">
            <a:extLst>
              <a:ext uri="{FF2B5EF4-FFF2-40B4-BE49-F238E27FC236}">
                <a16:creationId xmlns:a16="http://schemas.microsoft.com/office/drawing/2014/main" id="{588B2CD2-E07D-C4BC-7818-5509621BAC41}"/>
              </a:ext>
            </a:extLst>
          </p:cNvPr>
          <p:cNvGrpSpPr/>
          <p:nvPr/>
        </p:nvGrpSpPr>
        <p:grpSpPr>
          <a:xfrm>
            <a:off x="10642383" y="3374126"/>
            <a:ext cx="1260000" cy="2761348"/>
            <a:chOff x="10642383" y="3374126"/>
            <a:chExt cx="1260000" cy="2761348"/>
          </a:xfrm>
        </p:grpSpPr>
        <p:cxnSp>
          <p:nvCxnSpPr>
            <p:cNvPr id="2469" name="Straight Connector 2468">
              <a:extLst>
                <a:ext uri="{FF2B5EF4-FFF2-40B4-BE49-F238E27FC236}">
                  <a16:creationId xmlns:a16="http://schemas.microsoft.com/office/drawing/2014/main" id="{3549BABA-DFCD-435B-2A62-7F1F5B6F6723}"/>
                </a:ext>
              </a:extLst>
            </p:cNvPr>
            <p:cNvCxnSpPr>
              <a:cxnSpLocks/>
            </p:cNvCxnSpPr>
            <p:nvPr/>
          </p:nvCxnSpPr>
          <p:spPr>
            <a:xfrm flipH="1" flipV="1">
              <a:off x="11567395" y="3374126"/>
              <a:ext cx="0" cy="2034000"/>
            </a:xfrm>
            <a:prstGeom prst="line">
              <a:avLst/>
            </a:prstGeom>
            <a:noFill/>
            <a:ln w="19050" cap="rnd" cmpd="sng" algn="ctr">
              <a:solidFill>
                <a:srgbClr val="9BCAEB"/>
              </a:solidFill>
              <a:prstDash val="sysDot"/>
              <a:round/>
            </a:ln>
            <a:effectLst/>
          </p:spPr>
        </p:cxnSp>
        <p:sp>
          <p:nvSpPr>
            <p:cNvPr id="2470" name="Rectangle: Rounded Corners 2469">
              <a:extLst>
                <a:ext uri="{FF2B5EF4-FFF2-40B4-BE49-F238E27FC236}">
                  <a16:creationId xmlns:a16="http://schemas.microsoft.com/office/drawing/2014/main" id="{E68111F3-C2CB-2A2B-B052-BC0F9C5DB817}"/>
                </a:ext>
              </a:extLst>
            </p:cNvPr>
            <p:cNvSpPr/>
            <p:nvPr/>
          </p:nvSpPr>
          <p:spPr>
            <a:xfrm>
              <a:off x="10642383" y="5317246"/>
              <a:ext cx="1260000" cy="818228"/>
            </a:xfrm>
            <a:prstGeom prst="roundRect">
              <a:avLst/>
            </a:prstGeom>
            <a:solidFill>
              <a:srgbClr val="FFFFFF">
                <a:alpha val="70000"/>
              </a:srgbClr>
            </a:solidFill>
            <a:ln w="19050" cap="rnd" cmpd="sng" algn="ctr">
              <a:solidFill>
                <a:srgbClr val="9BCAEB"/>
              </a:solidFill>
              <a:prstDash val="sysDot"/>
              <a:round/>
            </a:ln>
            <a:effectLst>
              <a:glow rad="261075">
                <a:srgbClr val="9BCAEB">
                  <a:alpha val="5847"/>
                </a:srgbClr>
              </a:glow>
              <a:softEdge rad="0"/>
            </a:effectLst>
          </p:spPr>
          <p:txBody>
            <a:bodyPr wrap="square" lIns="36000" tIns="36000" rIns="36000" bIns="36000" rtlCol="0" anchor="ctr">
              <a:spAutoFit/>
            </a:bodyPr>
            <a:lstStyle/>
            <a:p>
              <a:pPr marL="0" marR="0" lvl="0" indent="0" algn="r" defTabSz="914400" eaLnBrk="1" fontAlgn="auto" latinLnBrk="0" hangingPunct="1">
                <a:lnSpc>
                  <a:spcPts val="134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4987"/>
                  </a:solidFill>
                  <a:effectLst/>
                  <a:uLnTx/>
                  <a:uFillTx/>
                  <a:latin typeface="Calibri Light"/>
                  <a:ea typeface="+mn-ea"/>
                  <a:cs typeface="+mn-cs"/>
                </a:rPr>
                <a:t>Provide products and services to medical device sterilizers</a:t>
              </a:r>
            </a:p>
          </p:txBody>
        </p:sp>
      </p:grpSp>
      <p:grpSp>
        <p:nvGrpSpPr>
          <p:cNvPr id="2471" name="Group 2470">
            <a:extLst>
              <a:ext uri="{FF2B5EF4-FFF2-40B4-BE49-F238E27FC236}">
                <a16:creationId xmlns:a16="http://schemas.microsoft.com/office/drawing/2014/main" id="{4075961E-275C-4E88-5A5C-DC577B1EBA47}"/>
              </a:ext>
            </a:extLst>
          </p:cNvPr>
          <p:cNvGrpSpPr/>
          <p:nvPr/>
        </p:nvGrpSpPr>
        <p:grpSpPr>
          <a:xfrm>
            <a:off x="9017519" y="2697198"/>
            <a:ext cx="1530000" cy="1475186"/>
            <a:chOff x="9017519" y="2697198"/>
            <a:chExt cx="1530000" cy="1475186"/>
          </a:xfrm>
        </p:grpSpPr>
        <p:sp>
          <p:nvSpPr>
            <p:cNvPr id="2472" name="Rectangle: Rounded Corners 2471">
              <a:extLst>
                <a:ext uri="{FF2B5EF4-FFF2-40B4-BE49-F238E27FC236}">
                  <a16:creationId xmlns:a16="http://schemas.microsoft.com/office/drawing/2014/main" id="{32029C5B-05AF-E37A-BF09-1A1C56177F87}"/>
                </a:ext>
              </a:extLst>
            </p:cNvPr>
            <p:cNvSpPr/>
            <p:nvPr/>
          </p:nvSpPr>
          <p:spPr>
            <a:xfrm>
              <a:off x="9017519" y="2697198"/>
              <a:ext cx="1530000" cy="818228"/>
            </a:xfrm>
            <a:prstGeom prst="roundRect">
              <a:avLst/>
            </a:prstGeom>
            <a:solidFill>
              <a:srgbClr val="FFFFFF">
                <a:alpha val="70000"/>
              </a:srgbClr>
            </a:solidFill>
            <a:ln w="19050" cap="rnd" cmpd="sng" algn="ctr">
              <a:solidFill>
                <a:srgbClr val="9BCAEB"/>
              </a:solidFill>
              <a:prstDash val="sysDot"/>
              <a:round/>
            </a:ln>
            <a:effectLst>
              <a:glow rad="261075">
                <a:srgbClr val="9BCAEB">
                  <a:alpha val="5847"/>
                </a:srgbClr>
              </a:glow>
              <a:softEdge rad="0"/>
            </a:effectLst>
          </p:spPr>
          <p:txBody>
            <a:bodyPr wrap="square" lIns="36000" tIns="36000" rIns="36000" bIns="36000" rtlCol="0" anchor="ctr">
              <a:spAutoFit/>
            </a:bodyPr>
            <a:lstStyle/>
            <a:p>
              <a:pPr marL="0" marR="0" lvl="0" indent="0" defTabSz="914400" eaLnBrk="1" fontAlgn="auto" latinLnBrk="0" hangingPunct="1">
                <a:lnSpc>
                  <a:spcPts val="134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4987"/>
                  </a:solidFill>
                  <a:effectLst/>
                  <a:uLnTx/>
                  <a:uFillTx/>
                  <a:latin typeface="Calibri Light"/>
                  <a:ea typeface="+mn-ea"/>
                  <a:cs typeface="+mn-cs"/>
                </a:rPr>
                <a:t>Support prenatal, infant and toddler health with targeted nutritional ingredients</a:t>
              </a:r>
            </a:p>
          </p:txBody>
        </p:sp>
        <p:cxnSp>
          <p:nvCxnSpPr>
            <p:cNvPr id="2473" name="Straight Connector 2472">
              <a:extLst>
                <a:ext uri="{FF2B5EF4-FFF2-40B4-BE49-F238E27FC236}">
                  <a16:creationId xmlns:a16="http://schemas.microsoft.com/office/drawing/2014/main" id="{5D3F2BD7-3A02-50B7-561D-4F3B8DDADF28}"/>
                </a:ext>
              </a:extLst>
            </p:cNvPr>
            <p:cNvCxnSpPr>
              <a:cxnSpLocks/>
            </p:cNvCxnSpPr>
            <p:nvPr/>
          </p:nvCxnSpPr>
          <p:spPr>
            <a:xfrm flipV="1">
              <a:off x="9839523" y="3503744"/>
              <a:ext cx="0" cy="668640"/>
            </a:xfrm>
            <a:prstGeom prst="line">
              <a:avLst/>
            </a:prstGeom>
            <a:noFill/>
            <a:ln w="19050" cap="rnd" cmpd="sng" algn="ctr">
              <a:solidFill>
                <a:srgbClr val="9BCAEB"/>
              </a:solidFill>
              <a:prstDash val="sysDot"/>
              <a:round/>
            </a:ln>
            <a:effectLst/>
          </p:spPr>
        </p:cxnSp>
      </p:grpSp>
      <p:grpSp>
        <p:nvGrpSpPr>
          <p:cNvPr id="2474" name="Group 2473">
            <a:extLst>
              <a:ext uri="{FF2B5EF4-FFF2-40B4-BE49-F238E27FC236}">
                <a16:creationId xmlns:a16="http://schemas.microsoft.com/office/drawing/2014/main" id="{6AB66487-02C6-557B-7FCE-461608146857}"/>
              </a:ext>
            </a:extLst>
          </p:cNvPr>
          <p:cNvGrpSpPr/>
          <p:nvPr/>
        </p:nvGrpSpPr>
        <p:grpSpPr>
          <a:xfrm>
            <a:off x="8685209" y="5586829"/>
            <a:ext cx="1584000" cy="835859"/>
            <a:chOff x="8685209" y="5586829"/>
            <a:chExt cx="1584000" cy="835859"/>
          </a:xfrm>
        </p:grpSpPr>
        <p:sp>
          <p:nvSpPr>
            <p:cNvPr id="2475" name="Rectangle: Rounded Corners 2474">
              <a:extLst>
                <a:ext uri="{FF2B5EF4-FFF2-40B4-BE49-F238E27FC236}">
                  <a16:creationId xmlns:a16="http://schemas.microsoft.com/office/drawing/2014/main" id="{316B1562-1651-500A-6E7E-9D78F1AD6196}"/>
                </a:ext>
              </a:extLst>
            </p:cNvPr>
            <p:cNvSpPr/>
            <p:nvPr/>
          </p:nvSpPr>
          <p:spPr>
            <a:xfrm>
              <a:off x="8685209" y="5973355"/>
              <a:ext cx="1584000" cy="449333"/>
            </a:xfrm>
            <a:prstGeom prst="roundRect">
              <a:avLst/>
            </a:prstGeom>
            <a:solidFill>
              <a:srgbClr val="FFFFFF">
                <a:alpha val="70000"/>
              </a:srgbClr>
            </a:solidFill>
            <a:ln w="19050" cap="rnd" cmpd="sng" algn="ctr">
              <a:solidFill>
                <a:srgbClr val="9BCAEB"/>
              </a:solidFill>
              <a:prstDash val="sysDot"/>
              <a:round/>
            </a:ln>
            <a:effectLst>
              <a:glow rad="261075">
                <a:srgbClr val="9BCAEB">
                  <a:alpha val="5847"/>
                </a:srgbClr>
              </a:glow>
              <a:softEdge rad="0"/>
            </a:effectLst>
          </p:spPr>
          <p:txBody>
            <a:bodyPr wrap="square" lIns="36000" tIns="36000" rIns="36000" bIns="36000" rtlCol="0" anchor="ctr">
              <a:spAutoFit/>
            </a:bodyPr>
            <a:lstStyle/>
            <a:p>
              <a:pPr marL="0" marR="0" lvl="0" indent="0" defTabSz="914400" eaLnBrk="1" fontAlgn="auto" latinLnBrk="0" hangingPunct="1">
                <a:lnSpc>
                  <a:spcPts val="134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4987"/>
                  </a:solidFill>
                  <a:effectLst/>
                  <a:uLnTx/>
                  <a:uFillTx/>
                  <a:latin typeface="Calibri Light"/>
                  <a:ea typeface="+mn-ea"/>
                  <a:cs typeface="+mn-cs"/>
                </a:rPr>
                <a:t>Provide nutritious foods for companion animals</a:t>
              </a:r>
            </a:p>
          </p:txBody>
        </p:sp>
        <p:cxnSp>
          <p:nvCxnSpPr>
            <p:cNvPr id="2476" name="Straight Connector 2475">
              <a:extLst>
                <a:ext uri="{FF2B5EF4-FFF2-40B4-BE49-F238E27FC236}">
                  <a16:creationId xmlns:a16="http://schemas.microsoft.com/office/drawing/2014/main" id="{6D0306C0-A4A6-4124-254C-E235C438B971}"/>
                </a:ext>
              </a:extLst>
            </p:cNvPr>
            <p:cNvCxnSpPr>
              <a:cxnSpLocks/>
            </p:cNvCxnSpPr>
            <p:nvPr/>
          </p:nvCxnSpPr>
          <p:spPr>
            <a:xfrm flipV="1">
              <a:off x="9477209" y="5586829"/>
              <a:ext cx="0" cy="368201"/>
            </a:xfrm>
            <a:prstGeom prst="line">
              <a:avLst/>
            </a:prstGeom>
            <a:noFill/>
            <a:ln w="19050" cap="rnd" cmpd="sng" algn="ctr">
              <a:solidFill>
                <a:srgbClr val="9BCAEB"/>
              </a:solidFill>
              <a:prstDash val="sysDot"/>
              <a:round/>
            </a:ln>
            <a:effectLst/>
          </p:spPr>
        </p:cxnSp>
      </p:grpSp>
      <p:grpSp>
        <p:nvGrpSpPr>
          <p:cNvPr id="2477" name="Group 2476">
            <a:extLst>
              <a:ext uri="{FF2B5EF4-FFF2-40B4-BE49-F238E27FC236}">
                <a16:creationId xmlns:a16="http://schemas.microsoft.com/office/drawing/2014/main" id="{3D025245-3BBC-B7E6-CDE2-16778B49CF48}"/>
              </a:ext>
            </a:extLst>
          </p:cNvPr>
          <p:cNvGrpSpPr/>
          <p:nvPr/>
        </p:nvGrpSpPr>
        <p:grpSpPr>
          <a:xfrm>
            <a:off x="2719972" y="1551250"/>
            <a:ext cx="1656000" cy="1879168"/>
            <a:chOff x="2719972" y="1909450"/>
            <a:chExt cx="1656000" cy="1879168"/>
          </a:xfrm>
        </p:grpSpPr>
        <p:sp>
          <p:nvSpPr>
            <p:cNvPr id="2478" name="Rectangle: Rounded Corners 2477">
              <a:extLst>
                <a:ext uri="{FF2B5EF4-FFF2-40B4-BE49-F238E27FC236}">
                  <a16:creationId xmlns:a16="http://schemas.microsoft.com/office/drawing/2014/main" id="{9CF4B5F4-FF43-87B5-5A18-7129C96191F0}"/>
                </a:ext>
              </a:extLst>
            </p:cNvPr>
            <p:cNvSpPr/>
            <p:nvPr/>
          </p:nvSpPr>
          <p:spPr>
            <a:xfrm>
              <a:off x="2719972" y="1909450"/>
              <a:ext cx="1656000" cy="818228"/>
            </a:xfrm>
            <a:prstGeom prst="roundRect">
              <a:avLst/>
            </a:prstGeom>
            <a:solidFill>
              <a:srgbClr val="FFFFFF">
                <a:alpha val="70000"/>
              </a:srgbClr>
            </a:solidFill>
            <a:ln w="19050" cap="rnd" cmpd="sng" algn="ctr">
              <a:solidFill>
                <a:srgbClr val="9BCAEB"/>
              </a:solidFill>
              <a:prstDash val="sysDot"/>
              <a:round/>
            </a:ln>
            <a:effectLst>
              <a:glow rad="261075">
                <a:srgbClr val="9BCAEB">
                  <a:alpha val="5847"/>
                </a:srgbClr>
              </a:glow>
              <a:softEdge rad="0"/>
            </a:effectLst>
          </p:spPr>
          <p:txBody>
            <a:bodyPr wrap="square" lIns="36000" tIns="36000" rIns="36000" bIns="36000" rtlCol="0" anchor="ctr">
              <a:spAutoFit/>
            </a:bodyPr>
            <a:lstStyle/>
            <a:p>
              <a:pPr marL="0" marR="0" lvl="0" indent="0" defTabSz="914400" eaLnBrk="1" fontAlgn="auto" latinLnBrk="0" hangingPunct="1">
                <a:lnSpc>
                  <a:spcPts val="134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4987"/>
                  </a:solidFill>
                  <a:effectLst/>
                  <a:uLnTx/>
                  <a:uFillTx/>
                  <a:latin typeface="Calibri Light"/>
                  <a:ea typeface="+mn-ea"/>
                  <a:cs typeface="+mn-cs"/>
                </a:rPr>
                <a:t>Help farmers grow crops that are hardier when faced with stressors like disease and pests</a:t>
              </a:r>
            </a:p>
          </p:txBody>
        </p:sp>
        <p:cxnSp>
          <p:nvCxnSpPr>
            <p:cNvPr id="2479" name="Straight Connector 2478">
              <a:extLst>
                <a:ext uri="{FF2B5EF4-FFF2-40B4-BE49-F238E27FC236}">
                  <a16:creationId xmlns:a16="http://schemas.microsoft.com/office/drawing/2014/main" id="{75CD1421-94A0-FF6B-BAF8-B1C5B65C2BCB}"/>
                </a:ext>
              </a:extLst>
            </p:cNvPr>
            <p:cNvCxnSpPr>
              <a:cxnSpLocks/>
            </p:cNvCxnSpPr>
            <p:nvPr/>
          </p:nvCxnSpPr>
          <p:spPr>
            <a:xfrm flipV="1">
              <a:off x="3535910" y="2726618"/>
              <a:ext cx="0" cy="1062000"/>
            </a:xfrm>
            <a:prstGeom prst="line">
              <a:avLst/>
            </a:prstGeom>
            <a:noFill/>
            <a:ln w="19050" cap="rnd" cmpd="sng" algn="ctr">
              <a:solidFill>
                <a:srgbClr val="9BCAEB"/>
              </a:solidFill>
              <a:prstDash val="sysDot"/>
              <a:round/>
            </a:ln>
            <a:effectLst/>
          </p:spPr>
        </p:cxnSp>
      </p:grpSp>
      <p:grpSp>
        <p:nvGrpSpPr>
          <p:cNvPr id="2480" name="Group 2479">
            <a:extLst>
              <a:ext uri="{FF2B5EF4-FFF2-40B4-BE49-F238E27FC236}">
                <a16:creationId xmlns:a16="http://schemas.microsoft.com/office/drawing/2014/main" id="{11DEBFD2-6FE9-A665-8376-DA7410860332}"/>
              </a:ext>
            </a:extLst>
          </p:cNvPr>
          <p:cNvGrpSpPr/>
          <p:nvPr/>
        </p:nvGrpSpPr>
        <p:grpSpPr>
          <a:xfrm>
            <a:off x="8418516" y="3067529"/>
            <a:ext cx="809285" cy="2248272"/>
            <a:chOff x="8408809" y="3053668"/>
            <a:chExt cx="809285" cy="2248272"/>
          </a:xfrm>
        </p:grpSpPr>
        <p:sp>
          <p:nvSpPr>
            <p:cNvPr id="2481" name="Free-form: Shape 1327">
              <a:extLst>
                <a:ext uri="{FF2B5EF4-FFF2-40B4-BE49-F238E27FC236}">
                  <a16:creationId xmlns:a16="http://schemas.microsoft.com/office/drawing/2014/main" id="{AA7FA4B6-A096-D28C-E35B-C294658A0767}"/>
                </a:ext>
              </a:extLst>
            </p:cNvPr>
            <p:cNvSpPr/>
            <p:nvPr/>
          </p:nvSpPr>
          <p:spPr>
            <a:xfrm>
              <a:off x="8990900" y="4092866"/>
              <a:ext cx="196318" cy="62680"/>
            </a:xfrm>
            <a:custGeom>
              <a:avLst/>
              <a:gdLst>
                <a:gd name="connsiteX0" fmla="*/ 0 w 200269"/>
                <a:gd name="connsiteY0" fmla="*/ 10084 h 63942"/>
                <a:gd name="connsiteX1" fmla="*/ 45121 w 200269"/>
                <a:gd name="connsiteY1" fmla="*/ 12895 h 63942"/>
                <a:gd name="connsiteX2" fmla="*/ 152312 w 200269"/>
                <a:gd name="connsiteY2" fmla="*/ 1610 h 63942"/>
                <a:gd name="connsiteX3" fmla="*/ 194622 w 200269"/>
                <a:gd name="connsiteY3" fmla="*/ 29823 h 63942"/>
                <a:gd name="connsiteX4" fmla="*/ 196017 w 200269"/>
                <a:gd name="connsiteY4" fmla="*/ 52373 h 63942"/>
                <a:gd name="connsiteX5" fmla="*/ 126638 w 200269"/>
                <a:gd name="connsiteY5" fmla="*/ 63221 h 63942"/>
                <a:gd name="connsiteX6" fmla="*/ 0 w 200269"/>
                <a:gd name="connsiteY6" fmla="*/ 63221 h 63942"/>
                <a:gd name="connsiteX7" fmla="*/ 0 w 200269"/>
                <a:gd name="connsiteY7" fmla="*/ 10084 h 6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69" h="63942">
                  <a:moveTo>
                    <a:pt x="0" y="10084"/>
                  </a:moveTo>
                  <a:lnTo>
                    <a:pt x="45121" y="12895"/>
                  </a:lnTo>
                  <a:cubicBezTo>
                    <a:pt x="45121" y="12895"/>
                    <a:pt x="129741" y="-5429"/>
                    <a:pt x="152312" y="1610"/>
                  </a:cubicBezTo>
                  <a:cubicBezTo>
                    <a:pt x="174862" y="8668"/>
                    <a:pt x="193206" y="15726"/>
                    <a:pt x="194622" y="29823"/>
                  </a:cubicBezTo>
                  <a:cubicBezTo>
                    <a:pt x="196017" y="43919"/>
                    <a:pt x="205698" y="43961"/>
                    <a:pt x="196017" y="52373"/>
                  </a:cubicBezTo>
                  <a:cubicBezTo>
                    <a:pt x="186334" y="60806"/>
                    <a:pt x="175861" y="61618"/>
                    <a:pt x="126638" y="63221"/>
                  </a:cubicBezTo>
                  <a:cubicBezTo>
                    <a:pt x="77436" y="64845"/>
                    <a:pt x="0" y="63221"/>
                    <a:pt x="0" y="63221"/>
                  </a:cubicBezTo>
                  <a:lnTo>
                    <a:pt x="0" y="10084"/>
                  </a:lnTo>
                  <a:close/>
                </a:path>
              </a:pathLst>
            </a:custGeom>
            <a:solidFill>
              <a:srgbClr val="C2D4E3"/>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82" name="Free-form: Shape 1328">
              <a:extLst>
                <a:ext uri="{FF2B5EF4-FFF2-40B4-BE49-F238E27FC236}">
                  <a16:creationId xmlns:a16="http://schemas.microsoft.com/office/drawing/2014/main" id="{B5F4CFDD-2CEE-9EEB-9206-F6AE5B3BD63A}"/>
                </a:ext>
              </a:extLst>
            </p:cNvPr>
            <p:cNvSpPr/>
            <p:nvPr/>
          </p:nvSpPr>
          <p:spPr>
            <a:xfrm>
              <a:off x="8738849" y="3143039"/>
              <a:ext cx="211332" cy="254858"/>
            </a:xfrm>
            <a:custGeom>
              <a:avLst/>
              <a:gdLst>
                <a:gd name="connsiteX0" fmla="*/ 215501 w 215586"/>
                <a:gd name="connsiteY0" fmla="*/ 155420 h 259988"/>
                <a:gd name="connsiteX1" fmla="*/ 140168 w 215586"/>
                <a:gd name="connsiteY1" fmla="*/ 258717 h 259988"/>
                <a:gd name="connsiteX2" fmla="*/ 15570 w 215586"/>
                <a:gd name="connsiteY2" fmla="*/ 155420 h 259988"/>
                <a:gd name="connsiteX3" fmla="*/ 27729 w 215586"/>
                <a:gd name="connsiteY3" fmla="*/ 28053 h 259988"/>
                <a:gd name="connsiteX4" fmla="*/ 215501 w 215586"/>
                <a:gd name="connsiteY4" fmla="*/ 155420 h 25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86" h="259988">
                  <a:moveTo>
                    <a:pt x="215501" y="155420"/>
                  </a:moveTo>
                  <a:cubicBezTo>
                    <a:pt x="217125" y="233356"/>
                    <a:pt x="195908" y="250076"/>
                    <a:pt x="140168" y="258717"/>
                  </a:cubicBezTo>
                  <a:cubicBezTo>
                    <a:pt x="85615" y="267192"/>
                    <a:pt x="15570" y="233356"/>
                    <a:pt x="15570" y="155420"/>
                  </a:cubicBezTo>
                  <a:cubicBezTo>
                    <a:pt x="15570" y="77484"/>
                    <a:pt x="-26532" y="38235"/>
                    <a:pt x="27729" y="28053"/>
                  </a:cubicBezTo>
                  <a:cubicBezTo>
                    <a:pt x="82617" y="17767"/>
                    <a:pt x="210588" y="-77847"/>
                    <a:pt x="215501" y="155420"/>
                  </a:cubicBezTo>
                  <a:close/>
                </a:path>
              </a:pathLst>
            </a:custGeom>
            <a:solidFill>
              <a:srgbClr val="C7D7E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83" name="Free-form: Shape 1329">
              <a:extLst>
                <a:ext uri="{FF2B5EF4-FFF2-40B4-BE49-F238E27FC236}">
                  <a16:creationId xmlns:a16="http://schemas.microsoft.com/office/drawing/2014/main" id="{F7B47133-582E-A4BB-01D7-33124602AD33}"/>
                </a:ext>
              </a:extLst>
            </p:cNvPr>
            <p:cNvSpPr/>
            <p:nvPr/>
          </p:nvSpPr>
          <p:spPr>
            <a:xfrm>
              <a:off x="8658588" y="3216201"/>
              <a:ext cx="184442" cy="307657"/>
            </a:xfrm>
            <a:custGeom>
              <a:avLst/>
              <a:gdLst>
                <a:gd name="connsiteX0" fmla="*/ 156248 w 188154"/>
                <a:gd name="connsiteY0" fmla="*/ 171507 h 313849"/>
                <a:gd name="connsiteX1" fmla="*/ 174945 w 188154"/>
                <a:gd name="connsiteY1" fmla="*/ 311930 h 313849"/>
                <a:gd name="connsiteX2" fmla="*/ 0 w 188154"/>
                <a:gd name="connsiteY2" fmla="*/ 263914 h 313849"/>
                <a:gd name="connsiteX3" fmla="*/ 43685 w 188154"/>
                <a:gd name="connsiteY3" fmla="*/ 163116 h 313849"/>
                <a:gd name="connsiteX4" fmla="*/ 90721 w 188154"/>
                <a:gd name="connsiteY4" fmla="*/ 11907 h 313849"/>
                <a:gd name="connsiteX5" fmla="*/ 176402 w 188154"/>
                <a:gd name="connsiteY5" fmla="*/ 143 h 313849"/>
                <a:gd name="connsiteX6" fmla="*/ 156248 w 188154"/>
                <a:gd name="connsiteY6" fmla="*/ 171507 h 31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54" h="313849">
                  <a:moveTo>
                    <a:pt x="156248" y="171507"/>
                  </a:moveTo>
                  <a:cubicBezTo>
                    <a:pt x="156248" y="171507"/>
                    <a:pt x="178319" y="298479"/>
                    <a:pt x="174945" y="311930"/>
                  </a:cubicBezTo>
                  <a:cubicBezTo>
                    <a:pt x="171593" y="325360"/>
                    <a:pt x="0" y="263914"/>
                    <a:pt x="0" y="263914"/>
                  </a:cubicBezTo>
                  <a:cubicBezTo>
                    <a:pt x="0" y="263914"/>
                    <a:pt x="40332" y="178233"/>
                    <a:pt x="43685" y="163116"/>
                  </a:cubicBezTo>
                  <a:cubicBezTo>
                    <a:pt x="47036" y="147999"/>
                    <a:pt x="90721" y="11907"/>
                    <a:pt x="90721" y="11907"/>
                  </a:cubicBezTo>
                  <a:cubicBezTo>
                    <a:pt x="90721" y="11907"/>
                    <a:pt x="141131" y="-1523"/>
                    <a:pt x="176402" y="143"/>
                  </a:cubicBezTo>
                  <a:cubicBezTo>
                    <a:pt x="211696" y="1830"/>
                    <a:pt x="156248" y="171507"/>
                    <a:pt x="156248" y="171507"/>
                  </a:cubicBezTo>
                  <a:close/>
                </a:path>
              </a:pathLst>
            </a:custGeom>
            <a:solidFill>
              <a:srgbClr val="C7D7E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84" name="Free-form: Shape 1330">
              <a:extLst>
                <a:ext uri="{FF2B5EF4-FFF2-40B4-BE49-F238E27FC236}">
                  <a16:creationId xmlns:a16="http://schemas.microsoft.com/office/drawing/2014/main" id="{E0684A17-FEA7-354A-40FA-02F5DBE7698D}"/>
                </a:ext>
              </a:extLst>
            </p:cNvPr>
            <p:cNvSpPr/>
            <p:nvPr/>
          </p:nvSpPr>
          <p:spPr>
            <a:xfrm>
              <a:off x="8674366" y="4510736"/>
              <a:ext cx="172929" cy="751749"/>
            </a:xfrm>
            <a:custGeom>
              <a:avLst/>
              <a:gdLst>
                <a:gd name="connsiteX0" fmla="*/ 0 w 176410"/>
                <a:gd name="connsiteY0" fmla="*/ 51962 h 766880"/>
                <a:gd name="connsiteX1" fmla="*/ 23986 w 176410"/>
                <a:gd name="connsiteY1" fmla="*/ 342427 h 766880"/>
                <a:gd name="connsiteX2" fmla="*/ 73334 w 176410"/>
                <a:gd name="connsiteY2" fmla="*/ 720344 h 766880"/>
                <a:gd name="connsiteX3" fmla="*/ 71918 w 176410"/>
                <a:gd name="connsiteY3" fmla="*/ 766880 h 766880"/>
                <a:gd name="connsiteX4" fmla="*/ 156539 w 176410"/>
                <a:gd name="connsiteY4" fmla="*/ 764049 h 766880"/>
                <a:gd name="connsiteX5" fmla="*/ 159350 w 176410"/>
                <a:gd name="connsiteY5" fmla="*/ 388964 h 766880"/>
                <a:gd name="connsiteX6" fmla="*/ 176278 w 176410"/>
                <a:gd name="connsiteY6" fmla="*/ 5425 h 766880"/>
                <a:gd name="connsiteX7" fmla="*/ 0 w 176410"/>
                <a:gd name="connsiteY7" fmla="*/ 51962 h 76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410" h="766880">
                  <a:moveTo>
                    <a:pt x="0" y="51962"/>
                  </a:moveTo>
                  <a:cubicBezTo>
                    <a:pt x="0" y="51962"/>
                    <a:pt x="15512" y="264886"/>
                    <a:pt x="23986" y="342427"/>
                  </a:cubicBezTo>
                  <a:cubicBezTo>
                    <a:pt x="32440" y="419988"/>
                    <a:pt x="71918" y="697772"/>
                    <a:pt x="73334" y="720344"/>
                  </a:cubicBezTo>
                  <a:cubicBezTo>
                    <a:pt x="74750" y="742894"/>
                    <a:pt x="71918" y="766880"/>
                    <a:pt x="71918" y="766880"/>
                  </a:cubicBezTo>
                  <a:lnTo>
                    <a:pt x="156539" y="764049"/>
                  </a:lnTo>
                  <a:cubicBezTo>
                    <a:pt x="156539" y="764049"/>
                    <a:pt x="150896" y="428442"/>
                    <a:pt x="159350" y="388964"/>
                  </a:cubicBezTo>
                  <a:cubicBezTo>
                    <a:pt x="167804" y="349485"/>
                    <a:pt x="177673" y="30807"/>
                    <a:pt x="176278" y="5425"/>
                  </a:cubicBezTo>
                  <a:cubicBezTo>
                    <a:pt x="174862" y="-19957"/>
                    <a:pt x="0" y="51962"/>
                    <a:pt x="0" y="51962"/>
                  </a:cubicBezTo>
                  <a:close/>
                </a:path>
              </a:pathLst>
            </a:custGeom>
            <a:solidFill>
              <a:srgbClr val="C7D7E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85" name="Free-form: Shape 1331">
              <a:extLst>
                <a:ext uri="{FF2B5EF4-FFF2-40B4-BE49-F238E27FC236}">
                  <a16:creationId xmlns:a16="http://schemas.microsoft.com/office/drawing/2014/main" id="{E0EC0139-5C46-5C10-B049-AF224DEB2251}"/>
                </a:ext>
              </a:extLst>
            </p:cNvPr>
            <p:cNvSpPr/>
            <p:nvPr/>
          </p:nvSpPr>
          <p:spPr>
            <a:xfrm>
              <a:off x="8423024" y="4510031"/>
              <a:ext cx="339741" cy="712469"/>
            </a:xfrm>
            <a:custGeom>
              <a:avLst/>
              <a:gdLst>
                <a:gd name="connsiteX0" fmla="*/ 164576 w 346579"/>
                <a:gd name="connsiteY0" fmla="*/ 2521 h 726809"/>
                <a:gd name="connsiteX1" fmla="*/ 92741 w 346579"/>
                <a:gd name="connsiteY1" fmla="*/ 285011 h 726809"/>
                <a:gd name="connsiteX2" fmla="*/ 16470 w 346579"/>
                <a:gd name="connsiteY2" fmla="*/ 658409 h 726809"/>
                <a:gd name="connsiteX3" fmla="*/ 0 w 346579"/>
                <a:gd name="connsiteY3" fmla="*/ 701948 h 726809"/>
                <a:gd name="connsiteX4" fmla="*/ 80915 w 346579"/>
                <a:gd name="connsiteY4" fmla="*/ 726809 h 726809"/>
                <a:gd name="connsiteX5" fmla="*/ 205616 w 346579"/>
                <a:gd name="connsiteY5" fmla="*/ 373046 h 726809"/>
                <a:gd name="connsiteX6" fmla="*/ 346393 w 346579"/>
                <a:gd name="connsiteY6" fmla="*/ 15867 h 726809"/>
                <a:gd name="connsiteX7" fmla="*/ 164576 w 346579"/>
                <a:gd name="connsiteY7" fmla="*/ 2521 h 72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579" h="726809">
                  <a:moveTo>
                    <a:pt x="164576" y="2521"/>
                  </a:moveTo>
                  <a:cubicBezTo>
                    <a:pt x="164576" y="2521"/>
                    <a:pt x="109982" y="208907"/>
                    <a:pt x="92741" y="285011"/>
                  </a:cubicBezTo>
                  <a:cubicBezTo>
                    <a:pt x="75521" y="361094"/>
                    <a:pt x="22488" y="636609"/>
                    <a:pt x="16470" y="658409"/>
                  </a:cubicBezTo>
                  <a:cubicBezTo>
                    <a:pt x="10473" y="680210"/>
                    <a:pt x="0" y="701948"/>
                    <a:pt x="0" y="701948"/>
                  </a:cubicBezTo>
                  <a:lnTo>
                    <a:pt x="80915" y="726809"/>
                  </a:lnTo>
                  <a:cubicBezTo>
                    <a:pt x="80915" y="726809"/>
                    <a:pt x="184774" y="407631"/>
                    <a:pt x="205616" y="373046"/>
                  </a:cubicBezTo>
                  <a:cubicBezTo>
                    <a:pt x="226459" y="338461"/>
                    <a:pt x="339480" y="40334"/>
                    <a:pt x="346393" y="15867"/>
                  </a:cubicBezTo>
                  <a:cubicBezTo>
                    <a:pt x="353326" y="-8598"/>
                    <a:pt x="164576" y="2521"/>
                    <a:pt x="164576" y="2521"/>
                  </a:cubicBezTo>
                  <a:close/>
                </a:path>
              </a:pathLst>
            </a:custGeom>
            <a:solidFill>
              <a:srgbClr val="C7D7E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86" name="Free-form: Shape 1332">
              <a:extLst>
                <a:ext uri="{FF2B5EF4-FFF2-40B4-BE49-F238E27FC236}">
                  <a16:creationId xmlns:a16="http://schemas.microsoft.com/office/drawing/2014/main" id="{FA7F302E-26A3-6145-0641-7A6BBBEA4F20}"/>
                </a:ext>
              </a:extLst>
            </p:cNvPr>
            <p:cNvSpPr/>
            <p:nvPr/>
          </p:nvSpPr>
          <p:spPr>
            <a:xfrm>
              <a:off x="8734971" y="5219011"/>
              <a:ext cx="237429" cy="82929"/>
            </a:xfrm>
            <a:custGeom>
              <a:avLst/>
              <a:gdLst>
                <a:gd name="connsiteX0" fmla="*/ 224787 w 242208"/>
                <a:gd name="connsiteY0" fmla="*/ 30087 h 84598"/>
                <a:gd name="connsiteX1" fmla="*/ 94380 w 242208"/>
                <a:gd name="connsiteY1" fmla="*/ 0 h 84598"/>
                <a:gd name="connsiteX2" fmla="*/ 56172 w 242208"/>
                <a:gd name="connsiteY2" fmla="*/ 24049 h 84598"/>
                <a:gd name="connsiteX3" fmla="*/ 12653 w 242208"/>
                <a:gd name="connsiteY3" fmla="*/ 5496 h 84598"/>
                <a:gd name="connsiteX4" fmla="*/ 578 w 242208"/>
                <a:gd name="connsiteY4" fmla="*/ 30087 h 84598"/>
                <a:gd name="connsiteX5" fmla="*/ 431 w 242208"/>
                <a:gd name="connsiteY5" fmla="*/ 66130 h 84598"/>
                <a:gd name="connsiteX6" fmla="*/ 15 w 242208"/>
                <a:gd name="connsiteY6" fmla="*/ 68170 h 84598"/>
                <a:gd name="connsiteX7" fmla="*/ 15 w 242208"/>
                <a:gd name="connsiteY7" fmla="*/ 69878 h 84598"/>
                <a:gd name="connsiteX8" fmla="*/ 11197 w 242208"/>
                <a:gd name="connsiteY8" fmla="*/ 81039 h 84598"/>
                <a:gd name="connsiteX9" fmla="*/ 58046 w 242208"/>
                <a:gd name="connsiteY9" fmla="*/ 81039 h 84598"/>
                <a:gd name="connsiteX10" fmla="*/ 68186 w 242208"/>
                <a:gd name="connsiteY10" fmla="*/ 74438 h 84598"/>
                <a:gd name="connsiteX11" fmla="*/ 222997 w 242208"/>
                <a:gd name="connsiteY11" fmla="*/ 84599 h 84598"/>
                <a:gd name="connsiteX12" fmla="*/ 224787 w 242208"/>
                <a:gd name="connsiteY12" fmla="*/ 30087 h 8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208" h="84598">
                  <a:moveTo>
                    <a:pt x="224787" y="30087"/>
                  </a:moveTo>
                  <a:cubicBezTo>
                    <a:pt x="198718" y="20592"/>
                    <a:pt x="117221" y="4976"/>
                    <a:pt x="94380" y="0"/>
                  </a:cubicBezTo>
                  <a:cubicBezTo>
                    <a:pt x="93505" y="13825"/>
                    <a:pt x="80762" y="24049"/>
                    <a:pt x="56172" y="24049"/>
                  </a:cubicBezTo>
                  <a:cubicBezTo>
                    <a:pt x="35496" y="24049"/>
                    <a:pt x="18213" y="16199"/>
                    <a:pt x="12653" y="5496"/>
                  </a:cubicBezTo>
                  <a:cubicBezTo>
                    <a:pt x="7989" y="12264"/>
                    <a:pt x="1390" y="22883"/>
                    <a:pt x="578" y="30087"/>
                  </a:cubicBezTo>
                  <a:cubicBezTo>
                    <a:pt x="-443" y="39041"/>
                    <a:pt x="140" y="58405"/>
                    <a:pt x="431" y="66130"/>
                  </a:cubicBezTo>
                  <a:cubicBezTo>
                    <a:pt x="307" y="66817"/>
                    <a:pt x="15" y="67442"/>
                    <a:pt x="15" y="68170"/>
                  </a:cubicBezTo>
                  <a:lnTo>
                    <a:pt x="15" y="69878"/>
                  </a:lnTo>
                  <a:cubicBezTo>
                    <a:pt x="15" y="76020"/>
                    <a:pt x="5054" y="81039"/>
                    <a:pt x="11197" y="81039"/>
                  </a:cubicBezTo>
                  <a:lnTo>
                    <a:pt x="58046" y="81039"/>
                  </a:lnTo>
                  <a:cubicBezTo>
                    <a:pt x="62564" y="81039"/>
                    <a:pt x="66416" y="78311"/>
                    <a:pt x="68186" y="74438"/>
                  </a:cubicBezTo>
                  <a:cubicBezTo>
                    <a:pt x="129860" y="78831"/>
                    <a:pt x="212897" y="84599"/>
                    <a:pt x="222997" y="84599"/>
                  </a:cubicBezTo>
                  <a:cubicBezTo>
                    <a:pt x="239258" y="84599"/>
                    <a:pt x="255708" y="41373"/>
                    <a:pt x="224787" y="30087"/>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87" name="Free-form: Shape 1333">
              <a:extLst>
                <a:ext uri="{FF2B5EF4-FFF2-40B4-BE49-F238E27FC236}">
                  <a16:creationId xmlns:a16="http://schemas.microsoft.com/office/drawing/2014/main" id="{621EC993-55E3-8E91-7060-97A18B073400}"/>
                </a:ext>
              </a:extLst>
            </p:cNvPr>
            <p:cNvSpPr/>
            <p:nvPr/>
          </p:nvSpPr>
          <p:spPr>
            <a:xfrm>
              <a:off x="8408809" y="5169412"/>
              <a:ext cx="236498" cy="116502"/>
            </a:xfrm>
            <a:custGeom>
              <a:avLst/>
              <a:gdLst>
                <a:gd name="connsiteX0" fmla="*/ 228424 w 241258"/>
                <a:gd name="connsiteY0" fmla="*/ 65547 h 118847"/>
                <a:gd name="connsiteX1" fmla="*/ 106408 w 241258"/>
                <a:gd name="connsiteY1" fmla="*/ 10577 h 118847"/>
                <a:gd name="connsiteX2" fmla="*/ 64223 w 241258"/>
                <a:gd name="connsiteY2" fmla="*/ 26694 h 118847"/>
                <a:gd name="connsiteX3" fmla="*/ 25182 w 241258"/>
                <a:gd name="connsiteY3" fmla="*/ 0 h 118847"/>
                <a:gd name="connsiteX4" fmla="*/ 8525 w 241258"/>
                <a:gd name="connsiteY4" fmla="*/ 21780 h 118847"/>
                <a:gd name="connsiteX5" fmla="*/ 1341 w 241258"/>
                <a:gd name="connsiteY5" fmla="*/ 57094 h 118847"/>
                <a:gd name="connsiteX6" fmla="*/ 550 w 241258"/>
                <a:gd name="connsiteY6" fmla="*/ 59009 h 118847"/>
                <a:gd name="connsiteX7" fmla="*/ 217 w 241258"/>
                <a:gd name="connsiteY7" fmla="*/ 60675 h 118847"/>
                <a:gd name="connsiteX8" fmla="*/ 8983 w 241258"/>
                <a:gd name="connsiteY8" fmla="*/ 73814 h 118847"/>
                <a:gd name="connsiteX9" fmla="*/ 54937 w 241258"/>
                <a:gd name="connsiteY9" fmla="*/ 82954 h 118847"/>
                <a:gd name="connsiteX10" fmla="*/ 66160 w 241258"/>
                <a:gd name="connsiteY10" fmla="*/ 78457 h 118847"/>
                <a:gd name="connsiteX11" fmla="*/ 216015 w 241258"/>
                <a:gd name="connsiteY11" fmla="*/ 118664 h 118847"/>
                <a:gd name="connsiteX12" fmla="*/ 228424 w 241258"/>
                <a:gd name="connsiteY12" fmla="*/ 65547 h 11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258" h="118847">
                  <a:moveTo>
                    <a:pt x="228424" y="65547"/>
                  </a:moveTo>
                  <a:cubicBezTo>
                    <a:pt x="204708" y="51138"/>
                    <a:pt x="127813" y="19906"/>
                    <a:pt x="106408" y="10577"/>
                  </a:cubicBezTo>
                  <a:cubicBezTo>
                    <a:pt x="102827" y="23966"/>
                    <a:pt x="88355" y="31503"/>
                    <a:pt x="64223" y="26694"/>
                  </a:cubicBezTo>
                  <a:cubicBezTo>
                    <a:pt x="43943" y="22654"/>
                    <a:pt x="28555" y="11577"/>
                    <a:pt x="25182" y="0"/>
                  </a:cubicBezTo>
                  <a:cubicBezTo>
                    <a:pt x="19290" y="5726"/>
                    <a:pt x="10732" y="14867"/>
                    <a:pt x="8525" y="21780"/>
                  </a:cubicBezTo>
                  <a:cubicBezTo>
                    <a:pt x="5777" y="30337"/>
                    <a:pt x="2570" y="49452"/>
                    <a:pt x="1341" y="57094"/>
                  </a:cubicBezTo>
                  <a:cubicBezTo>
                    <a:pt x="1092" y="57739"/>
                    <a:pt x="675" y="58302"/>
                    <a:pt x="550" y="59009"/>
                  </a:cubicBezTo>
                  <a:lnTo>
                    <a:pt x="217" y="60675"/>
                  </a:lnTo>
                  <a:cubicBezTo>
                    <a:pt x="-991" y="66692"/>
                    <a:pt x="2965" y="72606"/>
                    <a:pt x="8983" y="73814"/>
                  </a:cubicBezTo>
                  <a:lnTo>
                    <a:pt x="54937" y="82954"/>
                  </a:lnTo>
                  <a:cubicBezTo>
                    <a:pt x="59372" y="83850"/>
                    <a:pt x="63682" y="81914"/>
                    <a:pt x="66160" y="78457"/>
                  </a:cubicBezTo>
                  <a:cubicBezTo>
                    <a:pt x="125794" y="94823"/>
                    <a:pt x="206124" y="116686"/>
                    <a:pt x="216015" y="118664"/>
                  </a:cubicBezTo>
                  <a:cubicBezTo>
                    <a:pt x="231985" y="121850"/>
                    <a:pt x="256554" y="82663"/>
                    <a:pt x="228424" y="65547"/>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88" name="Free-form: Shape 1334">
              <a:extLst>
                <a:ext uri="{FF2B5EF4-FFF2-40B4-BE49-F238E27FC236}">
                  <a16:creationId xmlns:a16="http://schemas.microsoft.com/office/drawing/2014/main" id="{60C9E38A-F4E5-4DC7-4B8D-A68D8A1ED700}"/>
                </a:ext>
              </a:extLst>
            </p:cNvPr>
            <p:cNvSpPr/>
            <p:nvPr/>
          </p:nvSpPr>
          <p:spPr>
            <a:xfrm>
              <a:off x="8588639" y="3053668"/>
              <a:ext cx="382932" cy="397462"/>
            </a:xfrm>
            <a:custGeom>
              <a:avLst/>
              <a:gdLst>
                <a:gd name="connsiteX0" fmla="*/ 7662 w 390639"/>
                <a:gd name="connsiteY0" fmla="*/ 379308 h 405462"/>
                <a:gd name="connsiteX1" fmla="*/ 57510 w 390639"/>
                <a:gd name="connsiteY1" fmla="*/ 70687 h 405462"/>
                <a:gd name="connsiteX2" fmla="*/ 297961 w 390639"/>
                <a:gd name="connsiteY2" fmla="*/ 15300 h 405462"/>
                <a:gd name="connsiteX3" fmla="*/ 390618 w 390639"/>
                <a:gd name="connsiteY3" fmla="*/ 134131 h 405462"/>
                <a:gd name="connsiteX4" fmla="*/ 294858 w 390639"/>
                <a:gd name="connsiteY4" fmla="*/ 167238 h 405462"/>
                <a:gd name="connsiteX5" fmla="*/ 223189 w 390639"/>
                <a:gd name="connsiteY5" fmla="*/ 172110 h 405462"/>
                <a:gd name="connsiteX6" fmla="*/ 180984 w 390639"/>
                <a:gd name="connsiteY6" fmla="*/ 234680 h 405462"/>
                <a:gd name="connsiteX7" fmla="*/ 186709 w 390639"/>
                <a:gd name="connsiteY7" fmla="*/ 403816 h 405462"/>
                <a:gd name="connsiteX8" fmla="*/ 7662 w 390639"/>
                <a:gd name="connsiteY8" fmla="*/ 379308 h 40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639" h="405462">
                  <a:moveTo>
                    <a:pt x="7662" y="379308"/>
                  </a:moveTo>
                  <a:cubicBezTo>
                    <a:pt x="-18823" y="345535"/>
                    <a:pt x="29650" y="115933"/>
                    <a:pt x="57510" y="70687"/>
                  </a:cubicBezTo>
                  <a:cubicBezTo>
                    <a:pt x="106878" y="-9519"/>
                    <a:pt x="247009" y="-11164"/>
                    <a:pt x="297961" y="15300"/>
                  </a:cubicBezTo>
                  <a:cubicBezTo>
                    <a:pt x="348932" y="41765"/>
                    <a:pt x="389473" y="119472"/>
                    <a:pt x="390618" y="134131"/>
                  </a:cubicBezTo>
                  <a:cubicBezTo>
                    <a:pt x="391743" y="148790"/>
                    <a:pt x="348038" y="158035"/>
                    <a:pt x="294858" y="167238"/>
                  </a:cubicBezTo>
                  <a:cubicBezTo>
                    <a:pt x="265937" y="172214"/>
                    <a:pt x="241701" y="169611"/>
                    <a:pt x="223189" y="172110"/>
                  </a:cubicBezTo>
                  <a:cubicBezTo>
                    <a:pt x="204699" y="174609"/>
                    <a:pt x="173571" y="199907"/>
                    <a:pt x="180984" y="234680"/>
                  </a:cubicBezTo>
                  <a:cubicBezTo>
                    <a:pt x="188417" y="269452"/>
                    <a:pt x="201098" y="396840"/>
                    <a:pt x="186709" y="403816"/>
                  </a:cubicBezTo>
                  <a:cubicBezTo>
                    <a:pt x="172322" y="410791"/>
                    <a:pt x="19406" y="394279"/>
                    <a:pt x="7662" y="379308"/>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89" name="Free-form: Shape 1354">
              <a:extLst>
                <a:ext uri="{FF2B5EF4-FFF2-40B4-BE49-F238E27FC236}">
                  <a16:creationId xmlns:a16="http://schemas.microsoft.com/office/drawing/2014/main" id="{D45ABE22-E4FC-83A4-42B0-B6279F77CC9C}"/>
                </a:ext>
              </a:extLst>
            </p:cNvPr>
            <p:cNvSpPr/>
            <p:nvPr/>
          </p:nvSpPr>
          <p:spPr>
            <a:xfrm>
              <a:off x="8981756" y="4144492"/>
              <a:ext cx="236338" cy="1028736"/>
            </a:xfrm>
            <a:custGeom>
              <a:avLst/>
              <a:gdLst>
                <a:gd name="connsiteX0" fmla="*/ 0 w 241095"/>
                <a:gd name="connsiteY0" fmla="*/ 0 h 1049442"/>
                <a:gd name="connsiteX1" fmla="*/ 167345 w 241095"/>
                <a:gd name="connsiteY1" fmla="*/ 757291 h 1049442"/>
                <a:gd name="connsiteX2" fmla="*/ 241096 w 241095"/>
                <a:gd name="connsiteY2" fmla="*/ 1049442 h 1049442"/>
              </a:gdLst>
              <a:ahLst/>
              <a:cxnLst>
                <a:cxn ang="0">
                  <a:pos x="connsiteX0" y="connsiteY0"/>
                </a:cxn>
                <a:cxn ang="0">
                  <a:pos x="connsiteX1" y="connsiteY1"/>
                </a:cxn>
                <a:cxn ang="0">
                  <a:pos x="connsiteX2" y="connsiteY2"/>
                </a:cxn>
              </a:cxnLst>
              <a:rect l="l" t="t" r="r" b="b"/>
              <a:pathLst>
                <a:path w="241095" h="1049442">
                  <a:moveTo>
                    <a:pt x="0" y="0"/>
                  </a:moveTo>
                  <a:cubicBezTo>
                    <a:pt x="0" y="0"/>
                    <a:pt x="254214" y="395324"/>
                    <a:pt x="167345" y="757291"/>
                  </a:cubicBezTo>
                  <a:cubicBezTo>
                    <a:pt x="133301" y="899109"/>
                    <a:pt x="241096" y="1049442"/>
                    <a:pt x="241096" y="1049442"/>
                  </a:cubicBezTo>
                </a:path>
              </a:pathLst>
            </a:custGeom>
            <a:noFill/>
            <a:ln w="20815" cap="flat">
              <a:solidFill>
                <a:srgbClr val="9BCAEB"/>
              </a:solid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90" name="Free-form: Shape 1359">
              <a:extLst>
                <a:ext uri="{FF2B5EF4-FFF2-40B4-BE49-F238E27FC236}">
                  <a16:creationId xmlns:a16="http://schemas.microsoft.com/office/drawing/2014/main" id="{61BFC71E-419E-5323-2164-F9B1D7B76A4E}"/>
                </a:ext>
              </a:extLst>
            </p:cNvPr>
            <p:cNvSpPr/>
            <p:nvPr/>
          </p:nvSpPr>
          <p:spPr>
            <a:xfrm>
              <a:off x="8436617" y="3421288"/>
              <a:ext cx="586082" cy="1245514"/>
            </a:xfrm>
            <a:custGeom>
              <a:avLst/>
              <a:gdLst>
                <a:gd name="connsiteX0" fmla="*/ 597878 w 597878"/>
                <a:gd name="connsiteY0" fmla="*/ 678251 h 1270583"/>
                <a:gd name="connsiteX1" fmla="*/ 597878 w 597878"/>
                <a:gd name="connsiteY1" fmla="*/ 753959 h 1270583"/>
                <a:gd name="connsiteX2" fmla="*/ 537246 w 597878"/>
                <a:gd name="connsiteY2" fmla="*/ 770888 h 1270583"/>
                <a:gd name="connsiteX3" fmla="*/ 487898 w 597878"/>
                <a:gd name="connsiteY3" fmla="*/ 754397 h 1270583"/>
                <a:gd name="connsiteX4" fmla="*/ 493540 w 597878"/>
                <a:gd name="connsiteY4" fmla="*/ 855924 h 1270583"/>
                <a:gd name="connsiteX5" fmla="*/ 487898 w 597878"/>
                <a:gd name="connsiteY5" fmla="*/ 1092815 h 1270583"/>
                <a:gd name="connsiteX6" fmla="*/ 501994 w 597878"/>
                <a:gd name="connsiteY6" fmla="*/ 1256391 h 1270583"/>
                <a:gd name="connsiteX7" fmla="*/ 432907 w 597878"/>
                <a:gd name="connsiteY7" fmla="*/ 1270487 h 1270583"/>
                <a:gd name="connsiteX8" fmla="*/ 284843 w 597878"/>
                <a:gd name="connsiteY8" fmla="*/ 1215497 h 1270583"/>
                <a:gd name="connsiteX9" fmla="*/ 107170 w 597878"/>
                <a:gd name="connsiteY9" fmla="*/ 1262033 h 1270583"/>
                <a:gd name="connsiteX10" fmla="*/ 0 w 597878"/>
                <a:gd name="connsiteY10" fmla="*/ 1242294 h 1270583"/>
                <a:gd name="connsiteX11" fmla="*/ 52179 w 597878"/>
                <a:gd name="connsiteY11" fmla="*/ 920784 h 1270583"/>
                <a:gd name="connsiteX12" fmla="*/ 169219 w 597878"/>
                <a:gd name="connsiteY12" fmla="*/ 132552 h 1270583"/>
                <a:gd name="connsiteX13" fmla="*/ 246780 w 597878"/>
                <a:gd name="connsiteY13" fmla="*/ 0 h 1270583"/>
                <a:gd name="connsiteX14" fmla="*/ 331379 w 597878"/>
                <a:gd name="connsiteY14" fmla="*/ 19739 h 1270583"/>
                <a:gd name="connsiteX15" fmla="*/ 392014 w 597878"/>
                <a:gd name="connsiteY15" fmla="*/ 38062 h 1270583"/>
                <a:gd name="connsiteX16" fmla="*/ 434323 w 597878"/>
                <a:gd name="connsiteY16" fmla="*/ 139590 h 1270583"/>
                <a:gd name="connsiteX17" fmla="*/ 489314 w 597878"/>
                <a:gd name="connsiteY17" fmla="*/ 589404 h 1270583"/>
                <a:gd name="connsiteX18" fmla="*/ 597878 w 597878"/>
                <a:gd name="connsiteY18" fmla="*/ 678251 h 127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7878" h="1270583">
                  <a:moveTo>
                    <a:pt x="597878" y="678251"/>
                  </a:moveTo>
                  <a:lnTo>
                    <a:pt x="597878" y="753959"/>
                  </a:lnTo>
                  <a:cubicBezTo>
                    <a:pt x="597878" y="753959"/>
                    <a:pt x="562627" y="770888"/>
                    <a:pt x="537246" y="770888"/>
                  </a:cubicBezTo>
                  <a:cubicBezTo>
                    <a:pt x="511864" y="770888"/>
                    <a:pt x="487898" y="754397"/>
                    <a:pt x="487898" y="754397"/>
                  </a:cubicBezTo>
                  <a:cubicBezTo>
                    <a:pt x="487898" y="754397"/>
                    <a:pt x="493540" y="831958"/>
                    <a:pt x="493540" y="855924"/>
                  </a:cubicBezTo>
                  <a:cubicBezTo>
                    <a:pt x="493540" y="879890"/>
                    <a:pt x="469574" y="1035013"/>
                    <a:pt x="487898" y="1092815"/>
                  </a:cubicBezTo>
                  <a:cubicBezTo>
                    <a:pt x="506221" y="1150637"/>
                    <a:pt x="501994" y="1256391"/>
                    <a:pt x="501994" y="1256391"/>
                  </a:cubicBezTo>
                  <a:cubicBezTo>
                    <a:pt x="501994" y="1256391"/>
                    <a:pt x="493540" y="1267677"/>
                    <a:pt x="432907" y="1270487"/>
                  </a:cubicBezTo>
                  <a:cubicBezTo>
                    <a:pt x="372275" y="1273319"/>
                    <a:pt x="325737" y="1212686"/>
                    <a:pt x="284843" y="1215497"/>
                  </a:cubicBezTo>
                  <a:cubicBezTo>
                    <a:pt x="243949" y="1218328"/>
                    <a:pt x="133968" y="1257806"/>
                    <a:pt x="107170" y="1262033"/>
                  </a:cubicBezTo>
                  <a:cubicBezTo>
                    <a:pt x="80372" y="1266260"/>
                    <a:pt x="0" y="1242294"/>
                    <a:pt x="0" y="1242294"/>
                  </a:cubicBezTo>
                  <a:cubicBezTo>
                    <a:pt x="0" y="1242294"/>
                    <a:pt x="38083" y="968737"/>
                    <a:pt x="52179" y="920784"/>
                  </a:cubicBezTo>
                  <a:cubicBezTo>
                    <a:pt x="66276" y="872852"/>
                    <a:pt x="159142" y="173238"/>
                    <a:pt x="169219" y="132552"/>
                  </a:cubicBezTo>
                  <a:cubicBezTo>
                    <a:pt x="190332" y="47307"/>
                    <a:pt x="231268" y="0"/>
                    <a:pt x="246780" y="0"/>
                  </a:cubicBezTo>
                  <a:cubicBezTo>
                    <a:pt x="262293" y="0"/>
                    <a:pt x="307413" y="14096"/>
                    <a:pt x="331379" y="19739"/>
                  </a:cubicBezTo>
                  <a:cubicBezTo>
                    <a:pt x="355345" y="25382"/>
                    <a:pt x="392014" y="38062"/>
                    <a:pt x="392014" y="38062"/>
                  </a:cubicBezTo>
                  <a:cubicBezTo>
                    <a:pt x="392014" y="38062"/>
                    <a:pt x="424454" y="52159"/>
                    <a:pt x="434323" y="139590"/>
                  </a:cubicBezTo>
                  <a:cubicBezTo>
                    <a:pt x="444193" y="227021"/>
                    <a:pt x="492125" y="573892"/>
                    <a:pt x="489314" y="589404"/>
                  </a:cubicBezTo>
                  <a:cubicBezTo>
                    <a:pt x="486482" y="604917"/>
                    <a:pt x="575328" y="668382"/>
                    <a:pt x="597878" y="678251"/>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nvGrpSpPr>
          <p:cNvPr id="2491" name="Group 2490">
            <a:extLst>
              <a:ext uri="{FF2B5EF4-FFF2-40B4-BE49-F238E27FC236}">
                <a16:creationId xmlns:a16="http://schemas.microsoft.com/office/drawing/2014/main" id="{2FFB6C82-1812-98EA-2CEA-A61F3ADA3428}"/>
              </a:ext>
            </a:extLst>
          </p:cNvPr>
          <p:cNvGrpSpPr/>
          <p:nvPr/>
        </p:nvGrpSpPr>
        <p:grpSpPr>
          <a:xfrm>
            <a:off x="10522104" y="3036686"/>
            <a:ext cx="840813" cy="2252509"/>
            <a:chOff x="10504636" y="3041450"/>
            <a:chExt cx="840813" cy="2252509"/>
          </a:xfrm>
        </p:grpSpPr>
        <p:sp>
          <p:nvSpPr>
            <p:cNvPr id="2492" name="Free-form: Shape 1335">
              <a:extLst>
                <a:ext uri="{FF2B5EF4-FFF2-40B4-BE49-F238E27FC236}">
                  <a16:creationId xmlns:a16="http://schemas.microsoft.com/office/drawing/2014/main" id="{D85AD375-FFEF-6613-684C-00FD08355E5D}"/>
                </a:ext>
              </a:extLst>
            </p:cNvPr>
            <p:cNvSpPr/>
            <p:nvPr/>
          </p:nvSpPr>
          <p:spPr>
            <a:xfrm>
              <a:off x="10994100" y="5265548"/>
              <a:ext cx="168845" cy="28411"/>
            </a:xfrm>
            <a:custGeom>
              <a:avLst/>
              <a:gdLst>
                <a:gd name="connsiteX0" fmla="*/ 0 w 172243"/>
                <a:gd name="connsiteY0" fmla="*/ 0 h 28983"/>
                <a:gd name="connsiteX1" fmla="*/ 84495 w 172243"/>
                <a:gd name="connsiteY1" fmla="*/ 28984 h 28983"/>
                <a:gd name="connsiteX2" fmla="*/ 172238 w 172243"/>
                <a:gd name="connsiteY2" fmla="*/ 3352 h 28983"/>
                <a:gd name="connsiteX3" fmla="*/ 172051 w 172243"/>
                <a:gd name="connsiteY3" fmla="*/ 333 h 28983"/>
                <a:gd name="connsiteX4" fmla="*/ 85724 w 172243"/>
                <a:gd name="connsiteY4" fmla="*/ 8620 h 28983"/>
                <a:gd name="connsiteX5" fmla="*/ 0 w 172243"/>
                <a:gd name="connsiteY5" fmla="*/ 0 h 2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43" h="28983">
                  <a:moveTo>
                    <a:pt x="0" y="0"/>
                  </a:moveTo>
                  <a:cubicBezTo>
                    <a:pt x="-146" y="13430"/>
                    <a:pt x="41269" y="28984"/>
                    <a:pt x="84495" y="28984"/>
                  </a:cubicBezTo>
                  <a:cubicBezTo>
                    <a:pt x="126285" y="28984"/>
                    <a:pt x="172801" y="19593"/>
                    <a:pt x="172238" y="3352"/>
                  </a:cubicBezTo>
                  <a:cubicBezTo>
                    <a:pt x="172218" y="2665"/>
                    <a:pt x="172260" y="1041"/>
                    <a:pt x="172051" y="333"/>
                  </a:cubicBezTo>
                  <a:cubicBezTo>
                    <a:pt x="156539" y="5247"/>
                    <a:pt x="123703" y="8620"/>
                    <a:pt x="85724" y="8620"/>
                  </a:cubicBezTo>
                  <a:cubicBezTo>
                    <a:pt x="46850" y="8620"/>
                    <a:pt x="15054" y="5080"/>
                    <a:pt x="0" y="0"/>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93" name="Free-form: Shape 1336">
              <a:extLst>
                <a:ext uri="{FF2B5EF4-FFF2-40B4-BE49-F238E27FC236}">
                  <a16:creationId xmlns:a16="http://schemas.microsoft.com/office/drawing/2014/main" id="{47090160-40B7-2FB2-2CA4-2631F1463213}"/>
                </a:ext>
              </a:extLst>
            </p:cNvPr>
            <p:cNvSpPr/>
            <p:nvPr/>
          </p:nvSpPr>
          <p:spPr>
            <a:xfrm>
              <a:off x="10994100" y="5101243"/>
              <a:ext cx="168840" cy="178510"/>
            </a:xfrm>
            <a:custGeom>
              <a:avLst/>
              <a:gdLst>
                <a:gd name="connsiteX0" fmla="*/ 162098 w 172238"/>
                <a:gd name="connsiteY0" fmla="*/ 121574 h 182103"/>
                <a:gd name="connsiteX1" fmla="*/ 135384 w 172238"/>
                <a:gd name="connsiteY1" fmla="*/ 67291 h 182103"/>
                <a:gd name="connsiteX2" fmla="*/ 128284 w 172238"/>
                <a:gd name="connsiteY2" fmla="*/ 29250 h 182103"/>
                <a:gd name="connsiteX3" fmla="*/ 97759 w 172238"/>
                <a:gd name="connsiteY3" fmla="*/ 558 h 182103"/>
                <a:gd name="connsiteX4" fmla="*/ 86099 w 172238"/>
                <a:gd name="connsiteY4" fmla="*/ 786 h 182103"/>
                <a:gd name="connsiteX5" fmla="*/ 74459 w 172238"/>
                <a:gd name="connsiteY5" fmla="*/ 558 h 182103"/>
                <a:gd name="connsiteX6" fmla="*/ 43914 w 172238"/>
                <a:gd name="connsiteY6" fmla="*/ 29250 h 182103"/>
                <a:gd name="connsiteX7" fmla="*/ 37959 w 172238"/>
                <a:gd name="connsiteY7" fmla="*/ 61565 h 182103"/>
                <a:gd name="connsiteX8" fmla="*/ 36834 w 172238"/>
                <a:gd name="connsiteY8" fmla="*/ 67291 h 182103"/>
                <a:gd name="connsiteX9" fmla="*/ 10119 w 172238"/>
                <a:gd name="connsiteY9" fmla="*/ 121574 h 182103"/>
                <a:gd name="connsiteX10" fmla="*/ 0 w 172238"/>
                <a:gd name="connsiteY10" fmla="*/ 168028 h 182103"/>
                <a:gd name="connsiteX11" fmla="*/ 2374 w 172238"/>
                <a:gd name="connsiteY11" fmla="*/ 170339 h 182103"/>
                <a:gd name="connsiteX12" fmla="*/ 86119 w 172238"/>
                <a:gd name="connsiteY12" fmla="*/ 182103 h 182103"/>
                <a:gd name="connsiteX13" fmla="*/ 172238 w 172238"/>
                <a:gd name="connsiteY13" fmla="*/ 170963 h 182103"/>
                <a:gd name="connsiteX14" fmla="*/ 162098 w 172238"/>
                <a:gd name="connsiteY14" fmla="*/ 121574 h 18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38" h="182103">
                  <a:moveTo>
                    <a:pt x="162098" y="121574"/>
                  </a:moveTo>
                  <a:cubicBezTo>
                    <a:pt x="151729" y="111580"/>
                    <a:pt x="137570" y="77911"/>
                    <a:pt x="135384" y="67291"/>
                  </a:cubicBezTo>
                  <a:cubicBezTo>
                    <a:pt x="133197" y="56693"/>
                    <a:pt x="129387" y="34851"/>
                    <a:pt x="128284" y="29250"/>
                  </a:cubicBezTo>
                  <a:cubicBezTo>
                    <a:pt x="127201" y="23628"/>
                    <a:pt x="105401" y="558"/>
                    <a:pt x="97759" y="558"/>
                  </a:cubicBezTo>
                  <a:cubicBezTo>
                    <a:pt x="92054" y="558"/>
                    <a:pt x="88264" y="-838"/>
                    <a:pt x="86099" y="786"/>
                  </a:cubicBezTo>
                  <a:cubicBezTo>
                    <a:pt x="83954" y="-838"/>
                    <a:pt x="80144" y="558"/>
                    <a:pt x="74459" y="558"/>
                  </a:cubicBezTo>
                  <a:cubicBezTo>
                    <a:pt x="66817" y="558"/>
                    <a:pt x="45017" y="23628"/>
                    <a:pt x="43914" y="29250"/>
                  </a:cubicBezTo>
                  <a:cubicBezTo>
                    <a:pt x="42998" y="33977"/>
                    <a:pt x="40144" y="50218"/>
                    <a:pt x="37959" y="61565"/>
                  </a:cubicBezTo>
                  <a:cubicBezTo>
                    <a:pt x="37563" y="63669"/>
                    <a:pt x="37167" y="65626"/>
                    <a:pt x="36834" y="67291"/>
                  </a:cubicBezTo>
                  <a:cubicBezTo>
                    <a:pt x="34648" y="77911"/>
                    <a:pt x="20468" y="111580"/>
                    <a:pt x="10119" y="121574"/>
                  </a:cubicBezTo>
                  <a:cubicBezTo>
                    <a:pt x="771" y="130590"/>
                    <a:pt x="42" y="161698"/>
                    <a:pt x="0" y="168028"/>
                  </a:cubicBezTo>
                  <a:cubicBezTo>
                    <a:pt x="-21" y="168715"/>
                    <a:pt x="937" y="169860"/>
                    <a:pt x="2374" y="170339"/>
                  </a:cubicBezTo>
                  <a:cubicBezTo>
                    <a:pt x="4101" y="171526"/>
                    <a:pt x="63902" y="182103"/>
                    <a:pt x="86119" y="182103"/>
                  </a:cubicBezTo>
                  <a:cubicBezTo>
                    <a:pt x="108337" y="182103"/>
                    <a:pt x="172238" y="170963"/>
                    <a:pt x="172238" y="170963"/>
                  </a:cubicBezTo>
                  <a:cubicBezTo>
                    <a:pt x="172238" y="170963"/>
                    <a:pt x="172447" y="131548"/>
                    <a:pt x="162098" y="121574"/>
                  </a:cubicBezTo>
                  <a:close/>
                </a:path>
              </a:pathLst>
            </a:custGeom>
            <a:solidFill>
              <a:srgbClr val="D1DEEA"/>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94" name="Free-form: Shape 1337">
              <a:extLst>
                <a:ext uri="{FF2B5EF4-FFF2-40B4-BE49-F238E27FC236}">
                  <a16:creationId xmlns:a16="http://schemas.microsoft.com/office/drawing/2014/main" id="{6612D874-25FF-9EA7-42F7-BAD63D62E6C6}"/>
                </a:ext>
              </a:extLst>
            </p:cNvPr>
            <p:cNvSpPr/>
            <p:nvPr/>
          </p:nvSpPr>
          <p:spPr>
            <a:xfrm>
              <a:off x="11055659" y="5150306"/>
              <a:ext cx="48905" cy="11879"/>
            </a:xfrm>
            <a:custGeom>
              <a:avLst/>
              <a:gdLst>
                <a:gd name="connsiteX0" fmla="*/ 49889 w 49889"/>
                <a:gd name="connsiteY0" fmla="*/ 12118 h 12118"/>
                <a:gd name="connsiteX1" fmla="*/ 45391 w 49889"/>
                <a:gd name="connsiteY1" fmla="*/ 12118 h 12118"/>
                <a:gd name="connsiteX2" fmla="*/ 24945 w 49889"/>
                <a:gd name="connsiteY2" fmla="*/ 5143 h 12118"/>
                <a:gd name="connsiteX3" fmla="*/ 4498 w 49889"/>
                <a:gd name="connsiteY3" fmla="*/ 12118 h 12118"/>
                <a:gd name="connsiteX4" fmla="*/ 0 w 49889"/>
                <a:gd name="connsiteY4" fmla="*/ 12118 h 12118"/>
                <a:gd name="connsiteX5" fmla="*/ 24945 w 49889"/>
                <a:gd name="connsiteY5" fmla="*/ 0 h 12118"/>
                <a:gd name="connsiteX6" fmla="*/ 49889 w 49889"/>
                <a:gd name="connsiteY6" fmla="*/ 12118 h 1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18">
                  <a:moveTo>
                    <a:pt x="49889" y="12118"/>
                  </a:moveTo>
                  <a:lnTo>
                    <a:pt x="45391" y="12118"/>
                  </a:lnTo>
                  <a:cubicBezTo>
                    <a:pt x="45391" y="7746"/>
                    <a:pt x="37729" y="5143"/>
                    <a:pt x="24945" y="5143"/>
                  </a:cubicBezTo>
                  <a:cubicBezTo>
                    <a:pt x="12139" y="5143"/>
                    <a:pt x="4498" y="7746"/>
                    <a:pt x="4498" y="12118"/>
                  </a:cubicBezTo>
                  <a:lnTo>
                    <a:pt x="0" y="12118"/>
                  </a:lnTo>
                  <a:cubicBezTo>
                    <a:pt x="0" y="4081"/>
                    <a:pt x="8392" y="0"/>
                    <a:pt x="24945" y="0"/>
                  </a:cubicBezTo>
                  <a:cubicBezTo>
                    <a:pt x="41498" y="0"/>
                    <a:pt x="49889" y="4081"/>
                    <a:pt x="49889" y="12118"/>
                  </a:cubicBezTo>
                  <a:close/>
                </a:path>
              </a:pathLst>
            </a:custGeom>
            <a:solidFill>
              <a:srgbClr val="051E4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95" name="Free-form: Shape 1338">
              <a:extLst>
                <a:ext uri="{FF2B5EF4-FFF2-40B4-BE49-F238E27FC236}">
                  <a16:creationId xmlns:a16="http://schemas.microsoft.com/office/drawing/2014/main" id="{04D5B380-DA18-0534-4C74-CE613AD35D5A}"/>
                </a:ext>
              </a:extLst>
            </p:cNvPr>
            <p:cNvSpPr/>
            <p:nvPr/>
          </p:nvSpPr>
          <p:spPr>
            <a:xfrm>
              <a:off x="11055659" y="5162186"/>
              <a:ext cx="48905" cy="11899"/>
            </a:xfrm>
            <a:custGeom>
              <a:avLst/>
              <a:gdLst>
                <a:gd name="connsiteX0" fmla="*/ 49889 w 49889"/>
                <a:gd name="connsiteY0" fmla="*/ 12139 h 12139"/>
                <a:gd name="connsiteX1" fmla="*/ 45391 w 49889"/>
                <a:gd name="connsiteY1" fmla="*/ 12139 h 12139"/>
                <a:gd name="connsiteX2" fmla="*/ 24945 w 49889"/>
                <a:gd name="connsiteY2" fmla="*/ 5164 h 12139"/>
                <a:gd name="connsiteX3" fmla="*/ 4498 w 49889"/>
                <a:gd name="connsiteY3" fmla="*/ 12139 h 12139"/>
                <a:gd name="connsiteX4" fmla="*/ 0 w 49889"/>
                <a:gd name="connsiteY4" fmla="*/ 12139 h 12139"/>
                <a:gd name="connsiteX5" fmla="*/ 24945 w 49889"/>
                <a:gd name="connsiteY5" fmla="*/ 0 h 12139"/>
                <a:gd name="connsiteX6" fmla="*/ 49889 w 49889"/>
                <a:gd name="connsiteY6" fmla="*/ 12139 h 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39">
                  <a:moveTo>
                    <a:pt x="49889" y="12139"/>
                  </a:moveTo>
                  <a:lnTo>
                    <a:pt x="45391" y="12139"/>
                  </a:lnTo>
                  <a:cubicBezTo>
                    <a:pt x="45391" y="7767"/>
                    <a:pt x="37729" y="5164"/>
                    <a:pt x="24945" y="5164"/>
                  </a:cubicBezTo>
                  <a:cubicBezTo>
                    <a:pt x="12139" y="5164"/>
                    <a:pt x="4498" y="7767"/>
                    <a:pt x="4498" y="12139"/>
                  </a:cubicBezTo>
                  <a:lnTo>
                    <a:pt x="0" y="12139"/>
                  </a:lnTo>
                  <a:cubicBezTo>
                    <a:pt x="0" y="4102"/>
                    <a:pt x="8392" y="0"/>
                    <a:pt x="24945" y="0"/>
                  </a:cubicBezTo>
                  <a:cubicBezTo>
                    <a:pt x="41498" y="0"/>
                    <a:pt x="49889" y="4102"/>
                    <a:pt x="49889" y="12139"/>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96" name="Free-form: Shape 1339">
              <a:extLst>
                <a:ext uri="{FF2B5EF4-FFF2-40B4-BE49-F238E27FC236}">
                  <a16:creationId xmlns:a16="http://schemas.microsoft.com/office/drawing/2014/main" id="{CE9BEFF3-0CCB-811D-F045-322288950CC4}"/>
                </a:ext>
              </a:extLst>
            </p:cNvPr>
            <p:cNvSpPr/>
            <p:nvPr/>
          </p:nvSpPr>
          <p:spPr>
            <a:xfrm>
              <a:off x="11055659" y="5173188"/>
              <a:ext cx="48905" cy="11899"/>
            </a:xfrm>
            <a:custGeom>
              <a:avLst/>
              <a:gdLst>
                <a:gd name="connsiteX0" fmla="*/ 49889 w 49889"/>
                <a:gd name="connsiteY0" fmla="*/ 12139 h 12139"/>
                <a:gd name="connsiteX1" fmla="*/ 45391 w 49889"/>
                <a:gd name="connsiteY1" fmla="*/ 12139 h 12139"/>
                <a:gd name="connsiteX2" fmla="*/ 24945 w 49889"/>
                <a:gd name="connsiteY2" fmla="*/ 5164 h 12139"/>
                <a:gd name="connsiteX3" fmla="*/ 4498 w 49889"/>
                <a:gd name="connsiteY3" fmla="*/ 12139 h 12139"/>
                <a:gd name="connsiteX4" fmla="*/ 0 w 49889"/>
                <a:gd name="connsiteY4" fmla="*/ 12139 h 12139"/>
                <a:gd name="connsiteX5" fmla="*/ 24945 w 49889"/>
                <a:gd name="connsiteY5" fmla="*/ 0 h 12139"/>
                <a:gd name="connsiteX6" fmla="*/ 49889 w 49889"/>
                <a:gd name="connsiteY6" fmla="*/ 12139 h 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39">
                  <a:moveTo>
                    <a:pt x="49889" y="12139"/>
                  </a:moveTo>
                  <a:lnTo>
                    <a:pt x="45391" y="12139"/>
                  </a:lnTo>
                  <a:cubicBezTo>
                    <a:pt x="45391" y="7767"/>
                    <a:pt x="37729" y="5164"/>
                    <a:pt x="24945" y="5164"/>
                  </a:cubicBezTo>
                  <a:cubicBezTo>
                    <a:pt x="12139" y="5164"/>
                    <a:pt x="4498" y="7767"/>
                    <a:pt x="4498" y="12139"/>
                  </a:cubicBezTo>
                  <a:lnTo>
                    <a:pt x="0" y="12139"/>
                  </a:lnTo>
                  <a:cubicBezTo>
                    <a:pt x="0" y="4081"/>
                    <a:pt x="8392" y="0"/>
                    <a:pt x="24945" y="0"/>
                  </a:cubicBezTo>
                  <a:cubicBezTo>
                    <a:pt x="41498" y="0"/>
                    <a:pt x="49889" y="4081"/>
                    <a:pt x="49889" y="12139"/>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97" name="Free-form: Shape 1340">
              <a:extLst>
                <a:ext uri="{FF2B5EF4-FFF2-40B4-BE49-F238E27FC236}">
                  <a16:creationId xmlns:a16="http://schemas.microsoft.com/office/drawing/2014/main" id="{80F8822A-0550-B22E-0A5E-1E63F12456F4}"/>
                </a:ext>
              </a:extLst>
            </p:cNvPr>
            <p:cNvSpPr/>
            <p:nvPr/>
          </p:nvSpPr>
          <p:spPr>
            <a:xfrm>
              <a:off x="11055659" y="5185087"/>
              <a:ext cx="48905" cy="11899"/>
            </a:xfrm>
            <a:custGeom>
              <a:avLst/>
              <a:gdLst>
                <a:gd name="connsiteX0" fmla="*/ 49889 w 49889"/>
                <a:gd name="connsiteY0" fmla="*/ 12139 h 12139"/>
                <a:gd name="connsiteX1" fmla="*/ 45391 w 49889"/>
                <a:gd name="connsiteY1" fmla="*/ 12139 h 12139"/>
                <a:gd name="connsiteX2" fmla="*/ 24945 w 49889"/>
                <a:gd name="connsiteY2" fmla="*/ 5164 h 12139"/>
                <a:gd name="connsiteX3" fmla="*/ 4498 w 49889"/>
                <a:gd name="connsiteY3" fmla="*/ 12139 h 12139"/>
                <a:gd name="connsiteX4" fmla="*/ 0 w 49889"/>
                <a:gd name="connsiteY4" fmla="*/ 12139 h 12139"/>
                <a:gd name="connsiteX5" fmla="*/ 24945 w 49889"/>
                <a:gd name="connsiteY5" fmla="*/ 0 h 12139"/>
                <a:gd name="connsiteX6" fmla="*/ 49889 w 49889"/>
                <a:gd name="connsiteY6" fmla="*/ 12139 h 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39">
                  <a:moveTo>
                    <a:pt x="49889" y="12139"/>
                  </a:moveTo>
                  <a:lnTo>
                    <a:pt x="45391" y="12139"/>
                  </a:lnTo>
                  <a:cubicBezTo>
                    <a:pt x="45391" y="7767"/>
                    <a:pt x="37729" y="5164"/>
                    <a:pt x="24945" y="5164"/>
                  </a:cubicBezTo>
                  <a:cubicBezTo>
                    <a:pt x="12139" y="5164"/>
                    <a:pt x="4498" y="7767"/>
                    <a:pt x="4498" y="12139"/>
                  </a:cubicBezTo>
                  <a:lnTo>
                    <a:pt x="0" y="12139"/>
                  </a:lnTo>
                  <a:cubicBezTo>
                    <a:pt x="0" y="4081"/>
                    <a:pt x="8392" y="0"/>
                    <a:pt x="24945" y="0"/>
                  </a:cubicBezTo>
                  <a:cubicBezTo>
                    <a:pt x="41498" y="0"/>
                    <a:pt x="49889" y="4081"/>
                    <a:pt x="49889" y="12139"/>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98" name="Free-form: Shape 1341">
              <a:extLst>
                <a:ext uri="{FF2B5EF4-FFF2-40B4-BE49-F238E27FC236}">
                  <a16:creationId xmlns:a16="http://schemas.microsoft.com/office/drawing/2014/main" id="{87B91DB8-CE76-E1AC-818E-19689FBC9D24}"/>
                </a:ext>
              </a:extLst>
            </p:cNvPr>
            <p:cNvSpPr/>
            <p:nvPr/>
          </p:nvSpPr>
          <p:spPr>
            <a:xfrm>
              <a:off x="10662742" y="5265548"/>
              <a:ext cx="168845" cy="28411"/>
            </a:xfrm>
            <a:custGeom>
              <a:avLst/>
              <a:gdLst>
                <a:gd name="connsiteX0" fmla="*/ 172243 w 172243"/>
                <a:gd name="connsiteY0" fmla="*/ 0 h 28983"/>
                <a:gd name="connsiteX1" fmla="*/ 87770 w 172243"/>
                <a:gd name="connsiteY1" fmla="*/ 28984 h 28983"/>
                <a:gd name="connsiteX2" fmla="*/ 5 w 172243"/>
                <a:gd name="connsiteY2" fmla="*/ 3352 h 28983"/>
                <a:gd name="connsiteX3" fmla="*/ 192 w 172243"/>
                <a:gd name="connsiteY3" fmla="*/ 333 h 28983"/>
                <a:gd name="connsiteX4" fmla="*/ 86541 w 172243"/>
                <a:gd name="connsiteY4" fmla="*/ 8620 h 28983"/>
                <a:gd name="connsiteX5" fmla="*/ 172243 w 172243"/>
                <a:gd name="connsiteY5" fmla="*/ 0 h 2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43" h="28983">
                  <a:moveTo>
                    <a:pt x="172243" y="0"/>
                  </a:moveTo>
                  <a:cubicBezTo>
                    <a:pt x="172411" y="13430"/>
                    <a:pt x="130974" y="28984"/>
                    <a:pt x="87770" y="28984"/>
                  </a:cubicBezTo>
                  <a:cubicBezTo>
                    <a:pt x="45980" y="28984"/>
                    <a:pt x="-557" y="19593"/>
                    <a:pt x="5" y="3352"/>
                  </a:cubicBezTo>
                  <a:cubicBezTo>
                    <a:pt x="25" y="2665"/>
                    <a:pt x="5" y="1041"/>
                    <a:pt x="192" y="333"/>
                  </a:cubicBezTo>
                  <a:cubicBezTo>
                    <a:pt x="15726" y="5247"/>
                    <a:pt x="48541" y="8620"/>
                    <a:pt x="86541" y="8620"/>
                  </a:cubicBezTo>
                  <a:cubicBezTo>
                    <a:pt x="125415" y="8620"/>
                    <a:pt x="157189" y="5080"/>
                    <a:pt x="172243" y="0"/>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499" name="Free-form: Shape 1342">
              <a:extLst>
                <a:ext uri="{FF2B5EF4-FFF2-40B4-BE49-F238E27FC236}">
                  <a16:creationId xmlns:a16="http://schemas.microsoft.com/office/drawing/2014/main" id="{DCD8D05D-20A4-A166-8D00-FD5CD7B67627}"/>
                </a:ext>
              </a:extLst>
            </p:cNvPr>
            <p:cNvSpPr/>
            <p:nvPr/>
          </p:nvSpPr>
          <p:spPr>
            <a:xfrm>
              <a:off x="10662747" y="5101243"/>
              <a:ext cx="168860" cy="178510"/>
            </a:xfrm>
            <a:custGeom>
              <a:avLst/>
              <a:gdLst>
                <a:gd name="connsiteX0" fmla="*/ 10161 w 172259"/>
                <a:gd name="connsiteY0" fmla="*/ 121574 h 182103"/>
                <a:gd name="connsiteX1" fmla="*/ 36876 w 172259"/>
                <a:gd name="connsiteY1" fmla="*/ 67291 h 182103"/>
                <a:gd name="connsiteX2" fmla="*/ 43956 w 172259"/>
                <a:gd name="connsiteY2" fmla="*/ 29250 h 182103"/>
                <a:gd name="connsiteX3" fmla="*/ 74501 w 172259"/>
                <a:gd name="connsiteY3" fmla="*/ 558 h 182103"/>
                <a:gd name="connsiteX4" fmla="*/ 86141 w 172259"/>
                <a:gd name="connsiteY4" fmla="*/ 786 h 182103"/>
                <a:gd name="connsiteX5" fmla="*/ 97801 w 172259"/>
                <a:gd name="connsiteY5" fmla="*/ 558 h 182103"/>
                <a:gd name="connsiteX6" fmla="*/ 128326 w 172259"/>
                <a:gd name="connsiteY6" fmla="*/ 29250 h 182103"/>
                <a:gd name="connsiteX7" fmla="*/ 134280 w 172259"/>
                <a:gd name="connsiteY7" fmla="*/ 61565 h 182103"/>
                <a:gd name="connsiteX8" fmla="*/ 135426 w 172259"/>
                <a:gd name="connsiteY8" fmla="*/ 67291 h 182103"/>
                <a:gd name="connsiteX9" fmla="*/ 162140 w 172259"/>
                <a:gd name="connsiteY9" fmla="*/ 121574 h 182103"/>
                <a:gd name="connsiteX10" fmla="*/ 172260 w 172259"/>
                <a:gd name="connsiteY10" fmla="*/ 168028 h 182103"/>
                <a:gd name="connsiteX11" fmla="*/ 169865 w 172259"/>
                <a:gd name="connsiteY11" fmla="*/ 170339 h 182103"/>
                <a:gd name="connsiteX12" fmla="*/ 86119 w 172259"/>
                <a:gd name="connsiteY12" fmla="*/ 182103 h 182103"/>
                <a:gd name="connsiteX13" fmla="*/ 0 w 172259"/>
                <a:gd name="connsiteY13" fmla="*/ 170963 h 182103"/>
                <a:gd name="connsiteX14" fmla="*/ 10161 w 172259"/>
                <a:gd name="connsiteY14" fmla="*/ 121574 h 18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59" h="182103">
                  <a:moveTo>
                    <a:pt x="10161" y="121574"/>
                  </a:moveTo>
                  <a:cubicBezTo>
                    <a:pt x="20510" y="111580"/>
                    <a:pt x="34690" y="77911"/>
                    <a:pt x="36876" y="67291"/>
                  </a:cubicBezTo>
                  <a:cubicBezTo>
                    <a:pt x="39041" y="56693"/>
                    <a:pt x="42873" y="34851"/>
                    <a:pt x="43956" y="29250"/>
                  </a:cubicBezTo>
                  <a:cubicBezTo>
                    <a:pt x="45059" y="23628"/>
                    <a:pt x="66859" y="558"/>
                    <a:pt x="74501" y="558"/>
                  </a:cubicBezTo>
                  <a:cubicBezTo>
                    <a:pt x="80186" y="558"/>
                    <a:pt x="83996" y="-838"/>
                    <a:pt x="86141" y="786"/>
                  </a:cubicBezTo>
                  <a:cubicBezTo>
                    <a:pt x="88306" y="-838"/>
                    <a:pt x="92095" y="558"/>
                    <a:pt x="97801" y="558"/>
                  </a:cubicBezTo>
                  <a:cubicBezTo>
                    <a:pt x="105443" y="558"/>
                    <a:pt x="127243" y="23628"/>
                    <a:pt x="128326" y="29250"/>
                  </a:cubicBezTo>
                  <a:cubicBezTo>
                    <a:pt x="129263" y="33977"/>
                    <a:pt x="132114" y="50218"/>
                    <a:pt x="134280" y="61565"/>
                  </a:cubicBezTo>
                  <a:cubicBezTo>
                    <a:pt x="134697" y="63669"/>
                    <a:pt x="135072" y="65626"/>
                    <a:pt x="135426" y="67291"/>
                  </a:cubicBezTo>
                  <a:cubicBezTo>
                    <a:pt x="137612" y="77911"/>
                    <a:pt x="151771" y="111580"/>
                    <a:pt x="162140" y="121574"/>
                  </a:cubicBezTo>
                  <a:cubicBezTo>
                    <a:pt x="171490" y="130590"/>
                    <a:pt x="172197" y="161698"/>
                    <a:pt x="172260" y="168028"/>
                  </a:cubicBezTo>
                  <a:cubicBezTo>
                    <a:pt x="172260" y="168715"/>
                    <a:pt x="171301" y="169860"/>
                    <a:pt x="169865" y="170339"/>
                  </a:cubicBezTo>
                  <a:cubicBezTo>
                    <a:pt x="168137" y="171526"/>
                    <a:pt x="108336" y="182103"/>
                    <a:pt x="86119" y="182103"/>
                  </a:cubicBezTo>
                  <a:cubicBezTo>
                    <a:pt x="63924" y="182103"/>
                    <a:pt x="0" y="170963"/>
                    <a:pt x="0" y="170963"/>
                  </a:cubicBezTo>
                  <a:cubicBezTo>
                    <a:pt x="0" y="170963"/>
                    <a:pt x="-208" y="131548"/>
                    <a:pt x="10161" y="121574"/>
                  </a:cubicBezTo>
                  <a:close/>
                </a:path>
              </a:pathLst>
            </a:custGeom>
            <a:solidFill>
              <a:srgbClr val="D1DEEA"/>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00" name="Free-form: Shape 1343">
              <a:extLst>
                <a:ext uri="{FF2B5EF4-FFF2-40B4-BE49-F238E27FC236}">
                  <a16:creationId xmlns:a16="http://schemas.microsoft.com/office/drawing/2014/main" id="{9B67B739-8901-7850-1ED0-B4E8F7EBBA06}"/>
                </a:ext>
              </a:extLst>
            </p:cNvPr>
            <p:cNvSpPr/>
            <p:nvPr/>
          </p:nvSpPr>
          <p:spPr>
            <a:xfrm>
              <a:off x="10721144" y="5150306"/>
              <a:ext cx="48905" cy="11879"/>
            </a:xfrm>
            <a:custGeom>
              <a:avLst/>
              <a:gdLst>
                <a:gd name="connsiteX0" fmla="*/ 0 w 49889"/>
                <a:gd name="connsiteY0" fmla="*/ 12118 h 12118"/>
                <a:gd name="connsiteX1" fmla="*/ 4498 w 49889"/>
                <a:gd name="connsiteY1" fmla="*/ 12118 h 12118"/>
                <a:gd name="connsiteX2" fmla="*/ 24945 w 49889"/>
                <a:gd name="connsiteY2" fmla="*/ 5143 h 12118"/>
                <a:gd name="connsiteX3" fmla="*/ 45391 w 49889"/>
                <a:gd name="connsiteY3" fmla="*/ 12118 h 12118"/>
                <a:gd name="connsiteX4" fmla="*/ 49889 w 49889"/>
                <a:gd name="connsiteY4" fmla="*/ 12118 h 12118"/>
                <a:gd name="connsiteX5" fmla="*/ 24945 w 49889"/>
                <a:gd name="connsiteY5" fmla="*/ 0 h 12118"/>
                <a:gd name="connsiteX6" fmla="*/ 0 w 49889"/>
                <a:gd name="connsiteY6" fmla="*/ 12118 h 1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18">
                  <a:moveTo>
                    <a:pt x="0" y="12118"/>
                  </a:moveTo>
                  <a:lnTo>
                    <a:pt x="4498" y="12118"/>
                  </a:lnTo>
                  <a:cubicBezTo>
                    <a:pt x="4498" y="7746"/>
                    <a:pt x="12138" y="5143"/>
                    <a:pt x="24945" y="5143"/>
                  </a:cubicBezTo>
                  <a:cubicBezTo>
                    <a:pt x="37750" y="5143"/>
                    <a:pt x="45391" y="7746"/>
                    <a:pt x="45391" y="12118"/>
                  </a:cubicBezTo>
                  <a:lnTo>
                    <a:pt x="49889" y="12118"/>
                  </a:lnTo>
                  <a:cubicBezTo>
                    <a:pt x="49889" y="4081"/>
                    <a:pt x="41498" y="0"/>
                    <a:pt x="24945" y="0"/>
                  </a:cubicBezTo>
                  <a:cubicBezTo>
                    <a:pt x="8390" y="0"/>
                    <a:pt x="0" y="4081"/>
                    <a:pt x="0" y="12118"/>
                  </a:cubicBezTo>
                  <a:close/>
                </a:path>
              </a:pathLst>
            </a:custGeom>
            <a:solidFill>
              <a:srgbClr val="051E4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01" name="Free-form: Shape 1344">
              <a:extLst>
                <a:ext uri="{FF2B5EF4-FFF2-40B4-BE49-F238E27FC236}">
                  <a16:creationId xmlns:a16="http://schemas.microsoft.com/office/drawing/2014/main" id="{B29BBE7A-71F4-53CC-F784-519AF352FA2B}"/>
                </a:ext>
              </a:extLst>
            </p:cNvPr>
            <p:cNvSpPr/>
            <p:nvPr/>
          </p:nvSpPr>
          <p:spPr>
            <a:xfrm>
              <a:off x="10721144" y="5162186"/>
              <a:ext cx="48905" cy="11899"/>
            </a:xfrm>
            <a:custGeom>
              <a:avLst/>
              <a:gdLst>
                <a:gd name="connsiteX0" fmla="*/ 0 w 49889"/>
                <a:gd name="connsiteY0" fmla="*/ 12139 h 12139"/>
                <a:gd name="connsiteX1" fmla="*/ 4498 w 49889"/>
                <a:gd name="connsiteY1" fmla="*/ 12139 h 12139"/>
                <a:gd name="connsiteX2" fmla="*/ 24945 w 49889"/>
                <a:gd name="connsiteY2" fmla="*/ 5164 h 12139"/>
                <a:gd name="connsiteX3" fmla="*/ 45391 w 49889"/>
                <a:gd name="connsiteY3" fmla="*/ 12139 h 12139"/>
                <a:gd name="connsiteX4" fmla="*/ 49889 w 49889"/>
                <a:gd name="connsiteY4" fmla="*/ 12139 h 12139"/>
                <a:gd name="connsiteX5" fmla="*/ 24945 w 49889"/>
                <a:gd name="connsiteY5" fmla="*/ 0 h 12139"/>
                <a:gd name="connsiteX6" fmla="*/ 0 w 49889"/>
                <a:gd name="connsiteY6" fmla="*/ 12139 h 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39">
                  <a:moveTo>
                    <a:pt x="0" y="12139"/>
                  </a:moveTo>
                  <a:lnTo>
                    <a:pt x="4498" y="12139"/>
                  </a:lnTo>
                  <a:cubicBezTo>
                    <a:pt x="4498" y="7767"/>
                    <a:pt x="12138" y="5164"/>
                    <a:pt x="24945" y="5164"/>
                  </a:cubicBezTo>
                  <a:cubicBezTo>
                    <a:pt x="37750" y="5164"/>
                    <a:pt x="45391" y="7767"/>
                    <a:pt x="45391" y="12139"/>
                  </a:cubicBezTo>
                  <a:lnTo>
                    <a:pt x="49889" y="12139"/>
                  </a:lnTo>
                  <a:cubicBezTo>
                    <a:pt x="49889" y="4102"/>
                    <a:pt x="41498" y="0"/>
                    <a:pt x="24945" y="0"/>
                  </a:cubicBezTo>
                  <a:cubicBezTo>
                    <a:pt x="8390" y="0"/>
                    <a:pt x="0" y="4102"/>
                    <a:pt x="0" y="12139"/>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02" name="Free-form: Shape 1345">
              <a:extLst>
                <a:ext uri="{FF2B5EF4-FFF2-40B4-BE49-F238E27FC236}">
                  <a16:creationId xmlns:a16="http://schemas.microsoft.com/office/drawing/2014/main" id="{118D6211-C20E-6496-E605-9F5E2F3A5400}"/>
                </a:ext>
              </a:extLst>
            </p:cNvPr>
            <p:cNvSpPr/>
            <p:nvPr/>
          </p:nvSpPr>
          <p:spPr>
            <a:xfrm>
              <a:off x="10721144" y="5173188"/>
              <a:ext cx="48905" cy="11899"/>
            </a:xfrm>
            <a:custGeom>
              <a:avLst/>
              <a:gdLst>
                <a:gd name="connsiteX0" fmla="*/ 0 w 49889"/>
                <a:gd name="connsiteY0" fmla="*/ 12139 h 12139"/>
                <a:gd name="connsiteX1" fmla="*/ 4498 w 49889"/>
                <a:gd name="connsiteY1" fmla="*/ 12139 h 12139"/>
                <a:gd name="connsiteX2" fmla="*/ 24945 w 49889"/>
                <a:gd name="connsiteY2" fmla="*/ 5164 h 12139"/>
                <a:gd name="connsiteX3" fmla="*/ 45391 w 49889"/>
                <a:gd name="connsiteY3" fmla="*/ 12139 h 12139"/>
                <a:gd name="connsiteX4" fmla="*/ 49889 w 49889"/>
                <a:gd name="connsiteY4" fmla="*/ 12139 h 12139"/>
                <a:gd name="connsiteX5" fmla="*/ 24945 w 49889"/>
                <a:gd name="connsiteY5" fmla="*/ 0 h 12139"/>
                <a:gd name="connsiteX6" fmla="*/ 0 w 49889"/>
                <a:gd name="connsiteY6" fmla="*/ 12139 h 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39">
                  <a:moveTo>
                    <a:pt x="0" y="12139"/>
                  </a:moveTo>
                  <a:lnTo>
                    <a:pt x="4498" y="12139"/>
                  </a:lnTo>
                  <a:cubicBezTo>
                    <a:pt x="4498" y="7767"/>
                    <a:pt x="12138" y="5164"/>
                    <a:pt x="24945" y="5164"/>
                  </a:cubicBezTo>
                  <a:cubicBezTo>
                    <a:pt x="37750" y="5164"/>
                    <a:pt x="45391" y="7767"/>
                    <a:pt x="45391" y="12139"/>
                  </a:cubicBezTo>
                  <a:lnTo>
                    <a:pt x="49889" y="12139"/>
                  </a:lnTo>
                  <a:cubicBezTo>
                    <a:pt x="49889" y="4081"/>
                    <a:pt x="41498" y="0"/>
                    <a:pt x="24945" y="0"/>
                  </a:cubicBezTo>
                  <a:cubicBezTo>
                    <a:pt x="8390" y="0"/>
                    <a:pt x="0" y="4081"/>
                    <a:pt x="0" y="12139"/>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03" name="Free-form: Shape 1346">
              <a:extLst>
                <a:ext uri="{FF2B5EF4-FFF2-40B4-BE49-F238E27FC236}">
                  <a16:creationId xmlns:a16="http://schemas.microsoft.com/office/drawing/2014/main" id="{2D5A078E-FAC5-9A5B-6480-80FE94CBBE16}"/>
                </a:ext>
              </a:extLst>
            </p:cNvPr>
            <p:cNvSpPr/>
            <p:nvPr/>
          </p:nvSpPr>
          <p:spPr>
            <a:xfrm>
              <a:off x="10721144" y="5185087"/>
              <a:ext cx="48905" cy="11899"/>
            </a:xfrm>
            <a:custGeom>
              <a:avLst/>
              <a:gdLst>
                <a:gd name="connsiteX0" fmla="*/ 0 w 49889"/>
                <a:gd name="connsiteY0" fmla="*/ 12139 h 12139"/>
                <a:gd name="connsiteX1" fmla="*/ 4498 w 49889"/>
                <a:gd name="connsiteY1" fmla="*/ 12139 h 12139"/>
                <a:gd name="connsiteX2" fmla="*/ 24945 w 49889"/>
                <a:gd name="connsiteY2" fmla="*/ 5164 h 12139"/>
                <a:gd name="connsiteX3" fmla="*/ 45391 w 49889"/>
                <a:gd name="connsiteY3" fmla="*/ 12139 h 12139"/>
                <a:gd name="connsiteX4" fmla="*/ 49889 w 49889"/>
                <a:gd name="connsiteY4" fmla="*/ 12139 h 12139"/>
                <a:gd name="connsiteX5" fmla="*/ 24945 w 49889"/>
                <a:gd name="connsiteY5" fmla="*/ 0 h 12139"/>
                <a:gd name="connsiteX6" fmla="*/ 0 w 49889"/>
                <a:gd name="connsiteY6" fmla="*/ 12139 h 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9" h="12139">
                  <a:moveTo>
                    <a:pt x="0" y="12139"/>
                  </a:moveTo>
                  <a:lnTo>
                    <a:pt x="4498" y="12139"/>
                  </a:lnTo>
                  <a:cubicBezTo>
                    <a:pt x="4498" y="7767"/>
                    <a:pt x="12138" y="5164"/>
                    <a:pt x="24945" y="5164"/>
                  </a:cubicBezTo>
                  <a:cubicBezTo>
                    <a:pt x="37750" y="5164"/>
                    <a:pt x="45391" y="7767"/>
                    <a:pt x="45391" y="12139"/>
                  </a:cubicBezTo>
                  <a:lnTo>
                    <a:pt x="49889" y="12139"/>
                  </a:lnTo>
                  <a:cubicBezTo>
                    <a:pt x="49889" y="4081"/>
                    <a:pt x="41498" y="0"/>
                    <a:pt x="24945" y="0"/>
                  </a:cubicBezTo>
                  <a:cubicBezTo>
                    <a:pt x="8390" y="0"/>
                    <a:pt x="0" y="4081"/>
                    <a:pt x="0" y="12139"/>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04" name="Free-form: Shape 1347">
              <a:extLst>
                <a:ext uri="{FF2B5EF4-FFF2-40B4-BE49-F238E27FC236}">
                  <a16:creationId xmlns:a16="http://schemas.microsoft.com/office/drawing/2014/main" id="{94B52DFD-0955-1843-09AA-3C2E9FDEE4DB}"/>
                </a:ext>
              </a:extLst>
            </p:cNvPr>
            <p:cNvSpPr/>
            <p:nvPr/>
          </p:nvSpPr>
          <p:spPr>
            <a:xfrm>
              <a:off x="10660206" y="4036929"/>
              <a:ext cx="502885" cy="1137222"/>
            </a:xfrm>
            <a:custGeom>
              <a:avLst/>
              <a:gdLst>
                <a:gd name="connsiteX0" fmla="*/ 152197 w 513007"/>
                <a:gd name="connsiteY0" fmla="*/ 48865 h 1160111"/>
                <a:gd name="connsiteX1" fmla="*/ 134415 w 513007"/>
                <a:gd name="connsiteY1" fmla="*/ 28981 h 1160111"/>
                <a:gd name="connsiteX2" fmla="*/ 30326 w 513007"/>
                <a:gd name="connsiteY2" fmla="*/ 278718 h 1160111"/>
                <a:gd name="connsiteX3" fmla="*/ 551 w 513007"/>
                <a:gd name="connsiteY3" fmla="*/ 1082546 h 1160111"/>
                <a:gd name="connsiteX4" fmla="*/ 96206 w 513007"/>
                <a:gd name="connsiteY4" fmla="*/ 1157047 h 1160111"/>
                <a:gd name="connsiteX5" fmla="*/ 190634 w 513007"/>
                <a:gd name="connsiteY5" fmla="*/ 1102368 h 1160111"/>
                <a:gd name="connsiteX6" fmla="*/ 263198 w 513007"/>
                <a:gd name="connsiteY6" fmla="*/ 361443 h 1160111"/>
                <a:gd name="connsiteX7" fmla="*/ 322373 w 513007"/>
                <a:gd name="connsiteY7" fmla="*/ 1102368 h 1160111"/>
                <a:gd name="connsiteX8" fmla="*/ 416801 w 513007"/>
                <a:gd name="connsiteY8" fmla="*/ 1157047 h 1160111"/>
                <a:gd name="connsiteX9" fmla="*/ 512457 w 513007"/>
                <a:gd name="connsiteY9" fmla="*/ 1082546 h 1160111"/>
                <a:gd name="connsiteX10" fmla="*/ 497278 w 513007"/>
                <a:gd name="connsiteY10" fmla="*/ 278718 h 1160111"/>
                <a:gd name="connsiteX11" fmla="*/ 428836 w 513007"/>
                <a:gd name="connsiteY11" fmla="*/ 100 h 1160111"/>
                <a:gd name="connsiteX12" fmla="*/ 152197 w 513007"/>
                <a:gd name="connsiteY12" fmla="*/ 48865 h 11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3007" h="1160111">
                  <a:moveTo>
                    <a:pt x="152197" y="48865"/>
                  </a:moveTo>
                  <a:lnTo>
                    <a:pt x="134415" y="28981"/>
                  </a:lnTo>
                  <a:cubicBezTo>
                    <a:pt x="68597" y="23546"/>
                    <a:pt x="35782" y="212880"/>
                    <a:pt x="30326" y="278718"/>
                  </a:cubicBezTo>
                  <a:lnTo>
                    <a:pt x="551" y="1082546"/>
                  </a:lnTo>
                  <a:cubicBezTo>
                    <a:pt x="-4904" y="1148384"/>
                    <a:pt x="30368" y="1151591"/>
                    <a:pt x="96206" y="1157047"/>
                  </a:cubicBezTo>
                  <a:cubicBezTo>
                    <a:pt x="162025" y="1162502"/>
                    <a:pt x="185178" y="1168207"/>
                    <a:pt x="190634" y="1102368"/>
                  </a:cubicBezTo>
                  <a:lnTo>
                    <a:pt x="263198" y="361443"/>
                  </a:lnTo>
                  <a:lnTo>
                    <a:pt x="322373" y="1102368"/>
                  </a:lnTo>
                  <a:cubicBezTo>
                    <a:pt x="327829" y="1168207"/>
                    <a:pt x="350983" y="1162502"/>
                    <a:pt x="416801" y="1157047"/>
                  </a:cubicBezTo>
                  <a:cubicBezTo>
                    <a:pt x="482640" y="1151591"/>
                    <a:pt x="517913" y="1148384"/>
                    <a:pt x="512457" y="1082546"/>
                  </a:cubicBezTo>
                  <a:lnTo>
                    <a:pt x="497278" y="278718"/>
                  </a:lnTo>
                  <a:cubicBezTo>
                    <a:pt x="491822" y="212880"/>
                    <a:pt x="494654" y="-5355"/>
                    <a:pt x="428836" y="100"/>
                  </a:cubicBezTo>
                  <a:lnTo>
                    <a:pt x="152197" y="48865"/>
                  </a:ln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05" name="Free-form: Shape 1348">
              <a:extLst>
                <a:ext uri="{FF2B5EF4-FFF2-40B4-BE49-F238E27FC236}">
                  <a16:creationId xmlns:a16="http://schemas.microsoft.com/office/drawing/2014/main" id="{EB51B455-2657-C2E4-094F-28CA4F055B30}"/>
                </a:ext>
              </a:extLst>
            </p:cNvPr>
            <p:cNvSpPr/>
            <p:nvPr/>
          </p:nvSpPr>
          <p:spPr>
            <a:xfrm>
              <a:off x="10756822" y="3068320"/>
              <a:ext cx="323983" cy="500396"/>
            </a:xfrm>
            <a:custGeom>
              <a:avLst/>
              <a:gdLst>
                <a:gd name="connsiteX0" fmla="*/ 256233 w 330504"/>
                <a:gd name="connsiteY0" fmla="*/ 390681 h 510468"/>
                <a:gd name="connsiteX1" fmla="*/ 224418 w 330504"/>
                <a:gd name="connsiteY1" fmla="*/ 331255 h 510468"/>
                <a:gd name="connsiteX2" fmla="*/ 300876 w 330504"/>
                <a:gd name="connsiteY2" fmla="*/ 217734 h 510468"/>
                <a:gd name="connsiteX3" fmla="*/ 317554 w 330504"/>
                <a:gd name="connsiteY3" fmla="*/ 186855 h 510468"/>
                <a:gd name="connsiteX4" fmla="*/ 304666 w 330504"/>
                <a:gd name="connsiteY4" fmla="*/ 158434 h 510468"/>
                <a:gd name="connsiteX5" fmla="*/ 159328 w 330504"/>
                <a:gd name="connsiteY5" fmla="*/ 0 h 510468"/>
                <a:gd name="connsiteX6" fmla="*/ 14034 w 330504"/>
                <a:gd name="connsiteY6" fmla="*/ 157601 h 510468"/>
                <a:gd name="connsiteX7" fmla="*/ 0 w 330504"/>
                <a:gd name="connsiteY7" fmla="*/ 186855 h 510468"/>
                <a:gd name="connsiteX8" fmla="*/ 17886 w 330504"/>
                <a:gd name="connsiteY8" fmla="*/ 218297 h 510468"/>
                <a:gd name="connsiteX9" fmla="*/ 92969 w 330504"/>
                <a:gd name="connsiteY9" fmla="*/ 330485 h 510468"/>
                <a:gd name="connsiteX10" fmla="*/ 45141 w 330504"/>
                <a:gd name="connsiteY10" fmla="*/ 444942 h 510468"/>
                <a:gd name="connsiteX11" fmla="*/ 230581 w 330504"/>
                <a:gd name="connsiteY11" fmla="*/ 503368 h 510468"/>
                <a:gd name="connsiteX12" fmla="*/ 330505 w 330504"/>
                <a:gd name="connsiteY12" fmla="*/ 510469 h 510468"/>
                <a:gd name="connsiteX13" fmla="*/ 256233 w 330504"/>
                <a:gd name="connsiteY13" fmla="*/ 390681 h 51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504" h="510468">
                  <a:moveTo>
                    <a:pt x="256233" y="390681"/>
                  </a:moveTo>
                  <a:lnTo>
                    <a:pt x="224418" y="331255"/>
                  </a:lnTo>
                  <a:cubicBezTo>
                    <a:pt x="262002" y="308788"/>
                    <a:pt x="290361" y="267540"/>
                    <a:pt x="300876" y="217734"/>
                  </a:cubicBezTo>
                  <a:cubicBezTo>
                    <a:pt x="310683" y="212570"/>
                    <a:pt x="317554" y="200681"/>
                    <a:pt x="317554" y="186855"/>
                  </a:cubicBezTo>
                  <a:cubicBezTo>
                    <a:pt x="317554" y="174883"/>
                    <a:pt x="312410" y="164410"/>
                    <a:pt x="304666" y="158434"/>
                  </a:cubicBezTo>
                  <a:cubicBezTo>
                    <a:pt x="297773" y="69587"/>
                    <a:pt x="235349" y="0"/>
                    <a:pt x="159328" y="0"/>
                  </a:cubicBezTo>
                  <a:cubicBezTo>
                    <a:pt x="83537" y="0"/>
                    <a:pt x="21259" y="69129"/>
                    <a:pt x="14034" y="157601"/>
                  </a:cubicBezTo>
                  <a:cubicBezTo>
                    <a:pt x="5663" y="163368"/>
                    <a:pt x="0" y="174300"/>
                    <a:pt x="0" y="186855"/>
                  </a:cubicBezTo>
                  <a:cubicBezTo>
                    <a:pt x="0" y="201243"/>
                    <a:pt x="7433" y="213487"/>
                    <a:pt x="17886" y="218297"/>
                  </a:cubicBezTo>
                  <a:cubicBezTo>
                    <a:pt x="28359" y="267290"/>
                    <a:pt x="56156" y="307934"/>
                    <a:pt x="92969" y="330485"/>
                  </a:cubicBezTo>
                  <a:lnTo>
                    <a:pt x="45141" y="444942"/>
                  </a:lnTo>
                  <a:lnTo>
                    <a:pt x="230581" y="503368"/>
                  </a:lnTo>
                  <a:lnTo>
                    <a:pt x="330505" y="510469"/>
                  </a:lnTo>
                  <a:lnTo>
                    <a:pt x="256233" y="390681"/>
                  </a:lnTo>
                  <a:close/>
                </a:path>
              </a:pathLst>
            </a:custGeom>
            <a:solidFill>
              <a:srgbClr val="EBF4F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06" name="Free-form: Shape 1349">
              <a:extLst>
                <a:ext uri="{FF2B5EF4-FFF2-40B4-BE49-F238E27FC236}">
                  <a16:creationId xmlns:a16="http://schemas.microsoft.com/office/drawing/2014/main" id="{97C1050C-BA84-E267-452A-73083459B97C}"/>
                </a:ext>
              </a:extLst>
            </p:cNvPr>
            <p:cNvSpPr/>
            <p:nvPr/>
          </p:nvSpPr>
          <p:spPr>
            <a:xfrm>
              <a:off x="10765040" y="3041450"/>
              <a:ext cx="293221" cy="183293"/>
            </a:xfrm>
            <a:custGeom>
              <a:avLst/>
              <a:gdLst>
                <a:gd name="connsiteX0" fmla="*/ 296948 w 299123"/>
                <a:gd name="connsiteY0" fmla="*/ 97477 h 186982"/>
                <a:gd name="connsiteX1" fmla="*/ 191276 w 299123"/>
                <a:gd name="connsiteY1" fmla="*/ 2425 h 186982"/>
                <a:gd name="connsiteX2" fmla="*/ 28991 w 299123"/>
                <a:gd name="connsiteY2" fmla="*/ 65224 h 186982"/>
                <a:gd name="connsiteX3" fmla="*/ 3254 w 299123"/>
                <a:gd name="connsiteY3" fmla="*/ 186844 h 186982"/>
                <a:gd name="connsiteX4" fmla="*/ 77693 w 299123"/>
                <a:gd name="connsiteY4" fmla="*/ 111094 h 186982"/>
                <a:gd name="connsiteX5" fmla="*/ 188383 w 299123"/>
                <a:gd name="connsiteY5" fmla="*/ 97477 h 186982"/>
                <a:gd name="connsiteX6" fmla="*/ 229526 w 299123"/>
                <a:gd name="connsiteY6" fmla="*/ 81964 h 186982"/>
                <a:gd name="connsiteX7" fmla="*/ 296426 w 299123"/>
                <a:gd name="connsiteY7" fmla="*/ 185990 h 186982"/>
                <a:gd name="connsiteX8" fmla="*/ 296948 w 299123"/>
                <a:gd name="connsiteY8" fmla="*/ 97477 h 18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23" h="186982">
                  <a:moveTo>
                    <a:pt x="296948" y="97477"/>
                  </a:moveTo>
                  <a:cubicBezTo>
                    <a:pt x="291762" y="76176"/>
                    <a:pt x="242810" y="10087"/>
                    <a:pt x="191276" y="2425"/>
                  </a:cubicBezTo>
                  <a:cubicBezTo>
                    <a:pt x="104907" y="-10422"/>
                    <a:pt x="51291" y="30305"/>
                    <a:pt x="28991" y="65224"/>
                  </a:cubicBezTo>
                  <a:cubicBezTo>
                    <a:pt x="16623" y="84588"/>
                    <a:pt x="-9050" y="183429"/>
                    <a:pt x="3254" y="186844"/>
                  </a:cubicBezTo>
                  <a:cubicBezTo>
                    <a:pt x="15540" y="190259"/>
                    <a:pt x="54643" y="129542"/>
                    <a:pt x="77693" y="111094"/>
                  </a:cubicBezTo>
                  <a:cubicBezTo>
                    <a:pt x="100742" y="92646"/>
                    <a:pt x="154547" y="104951"/>
                    <a:pt x="188383" y="97477"/>
                  </a:cubicBezTo>
                  <a:cubicBezTo>
                    <a:pt x="201750" y="94520"/>
                    <a:pt x="216512" y="88356"/>
                    <a:pt x="229526" y="81964"/>
                  </a:cubicBezTo>
                  <a:cubicBezTo>
                    <a:pt x="230608" y="114196"/>
                    <a:pt x="296426" y="185990"/>
                    <a:pt x="296426" y="185990"/>
                  </a:cubicBezTo>
                  <a:cubicBezTo>
                    <a:pt x="296426" y="185990"/>
                    <a:pt x="302131" y="118798"/>
                    <a:pt x="296948" y="97477"/>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07" name="Free-form: Shape 1350">
              <a:extLst>
                <a:ext uri="{FF2B5EF4-FFF2-40B4-BE49-F238E27FC236}">
                  <a16:creationId xmlns:a16="http://schemas.microsoft.com/office/drawing/2014/main" id="{12098EB1-C4EF-E9C0-A66E-65E0619A0DA1}"/>
                </a:ext>
              </a:extLst>
            </p:cNvPr>
            <p:cNvSpPr/>
            <p:nvPr/>
          </p:nvSpPr>
          <p:spPr>
            <a:xfrm>
              <a:off x="10709855" y="4119263"/>
              <a:ext cx="398076" cy="51231"/>
            </a:xfrm>
            <a:custGeom>
              <a:avLst/>
              <a:gdLst>
                <a:gd name="connsiteX0" fmla="*/ 379978 w 406088"/>
                <a:gd name="connsiteY0" fmla="*/ 52262 h 52262"/>
                <a:gd name="connsiteX1" fmla="*/ 26132 w 406088"/>
                <a:gd name="connsiteY1" fmla="*/ 52262 h 52262"/>
                <a:gd name="connsiteX2" fmla="*/ 0 w 406088"/>
                <a:gd name="connsiteY2" fmla="*/ 26132 h 52262"/>
                <a:gd name="connsiteX3" fmla="*/ 0 w 406088"/>
                <a:gd name="connsiteY3" fmla="*/ 26132 h 52262"/>
                <a:gd name="connsiteX4" fmla="*/ 26132 w 406088"/>
                <a:gd name="connsiteY4" fmla="*/ 0 h 52262"/>
                <a:gd name="connsiteX5" fmla="*/ 379978 w 406088"/>
                <a:gd name="connsiteY5" fmla="*/ 0 h 52262"/>
                <a:gd name="connsiteX6" fmla="*/ 406088 w 406088"/>
                <a:gd name="connsiteY6" fmla="*/ 26132 h 52262"/>
                <a:gd name="connsiteX7" fmla="*/ 406088 w 406088"/>
                <a:gd name="connsiteY7" fmla="*/ 26132 h 52262"/>
                <a:gd name="connsiteX8" fmla="*/ 379978 w 406088"/>
                <a:gd name="connsiteY8" fmla="*/ 52262 h 5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088" h="52262">
                  <a:moveTo>
                    <a:pt x="379978" y="52262"/>
                  </a:moveTo>
                  <a:lnTo>
                    <a:pt x="26132" y="52262"/>
                  </a:lnTo>
                  <a:cubicBezTo>
                    <a:pt x="11764" y="52262"/>
                    <a:pt x="0" y="40498"/>
                    <a:pt x="0" y="26132"/>
                  </a:cubicBezTo>
                  <a:lnTo>
                    <a:pt x="0" y="26132"/>
                  </a:lnTo>
                  <a:cubicBezTo>
                    <a:pt x="0" y="11764"/>
                    <a:pt x="11764" y="0"/>
                    <a:pt x="26132" y="0"/>
                  </a:cubicBezTo>
                  <a:lnTo>
                    <a:pt x="379978" y="0"/>
                  </a:lnTo>
                  <a:cubicBezTo>
                    <a:pt x="394346" y="0"/>
                    <a:pt x="406088" y="11764"/>
                    <a:pt x="406088" y="26132"/>
                  </a:cubicBezTo>
                  <a:lnTo>
                    <a:pt x="406088" y="26132"/>
                  </a:lnTo>
                  <a:cubicBezTo>
                    <a:pt x="406088" y="40498"/>
                    <a:pt x="394346" y="52262"/>
                    <a:pt x="379978" y="52262"/>
                  </a:cubicBezTo>
                  <a:close/>
                </a:path>
              </a:pathLst>
            </a:custGeom>
            <a:solidFill>
              <a:srgbClr val="9FBBD3"/>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08" name="Free-form: Shape 1351">
              <a:extLst>
                <a:ext uri="{FF2B5EF4-FFF2-40B4-BE49-F238E27FC236}">
                  <a16:creationId xmlns:a16="http://schemas.microsoft.com/office/drawing/2014/main" id="{24A7EF7D-9A9F-2EC1-B9C1-95BDEC5046AC}"/>
                </a:ext>
              </a:extLst>
            </p:cNvPr>
            <p:cNvSpPr/>
            <p:nvPr/>
          </p:nvSpPr>
          <p:spPr>
            <a:xfrm>
              <a:off x="10869408" y="4119263"/>
              <a:ext cx="78971" cy="51231"/>
            </a:xfrm>
            <a:custGeom>
              <a:avLst/>
              <a:gdLst>
                <a:gd name="connsiteX0" fmla="*/ 56532 w 80560"/>
                <a:gd name="connsiteY0" fmla="*/ 52262 h 52262"/>
                <a:gd name="connsiteX1" fmla="*/ 24028 w 80560"/>
                <a:gd name="connsiteY1" fmla="*/ 52262 h 52262"/>
                <a:gd name="connsiteX2" fmla="*/ 0 w 80560"/>
                <a:gd name="connsiteY2" fmla="*/ 28234 h 52262"/>
                <a:gd name="connsiteX3" fmla="*/ 0 w 80560"/>
                <a:gd name="connsiteY3" fmla="*/ 24028 h 52262"/>
                <a:gd name="connsiteX4" fmla="*/ 24028 w 80560"/>
                <a:gd name="connsiteY4" fmla="*/ 0 h 52262"/>
                <a:gd name="connsiteX5" fmla="*/ 56532 w 80560"/>
                <a:gd name="connsiteY5" fmla="*/ 0 h 52262"/>
                <a:gd name="connsiteX6" fmla="*/ 80560 w 80560"/>
                <a:gd name="connsiteY6" fmla="*/ 24028 h 52262"/>
                <a:gd name="connsiteX7" fmla="*/ 80560 w 80560"/>
                <a:gd name="connsiteY7" fmla="*/ 28234 h 52262"/>
                <a:gd name="connsiteX8" fmla="*/ 56532 w 80560"/>
                <a:gd name="connsiteY8" fmla="*/ 52262 h 5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60" h="52262">
                  <a:moveTo>
                    <a:pt x="56532" y="52262"/>
                  </a:moveTo>
                  <a:lnTo>
                    <a:pt x="24028" y="52262"/>
                  </a:lnTo>
                  <a:cubicBezTo>
                    <a:pt x="10828" y="52262"/>
                    <a:pt x="0" y="41456"/>
                    <a:pt x="0" y="28234"/>
                  </a:cubicBezTo>
                  <a:lnTo>
                    <a:pt x="0" y="24028"/>
                  </a:lnTo>
                  <a:cubicBezTo>
                    <a:pt x="0" y="10806"/>
                    <a:pt x="10828" y="0"/>
                    <a:pt x="24028" y="0"/>
                  </a:cubicBezTo>
                  <a:lnTo>
                    <a:pt x="56532" y="0"/>
                  </a:lnTo>
                  <a:cubicBezTo>
                    <a:pt x="69753" y="0"/>
                    <a:pt x="80560" y="10806"/>
                    <a:pt x="80560" y="24028"/>
                  </a:cubicBezTo>
                  <a:lnTo>
                    <a:pt x="80560" y="28234"/>
                  </a:lnTo>
                  <a:cubicBezTo>
                    <a:pt x="80560" y="41456"/>
                    <a:pt x="69753" y="52262"/>
                    <a:pt x="56532" y="52262"/>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09" name="Free-form: Shape 1352">
              <a:extLst>
                <a:ext uri="{FF2B5EF4-FFF2-40B4-BE49-F238E27FC236}">
                  <a16:creationId xmlns:a16="http://schemas.microsoft.com/office/drawing/2014/main" id="{D23B7E63-48F7-9B41-554C-17D400DCC291}"/>
                </a:ext>
              </a:extLst>
            </p:cNvPr>
            <p:cNvSpPr/>
            <p:nvPr/>
          </p:nvSpPr>
          <p:spPr>
            <a:xfrm>
              <a:off x="10711693" y="4173558"/>
              <a:ext cx="90236" cy="51210"/>
            </a:xfrm>
            <a:custGeom>
              <a:avLst/>
              <a:gdLst>
                <a:gd name="connsiteX0" fmla="*/ 84599 w 92052"/>
                <a:gd name="connsiteY0" fmla="*/ 0 h 52241"/>
                <a:gd name="connsiteX1" fmla="*/ 92053 w 92052"/>
                <a:gd name="connsiteY1" fmla="*/ 22383 h 52241"/>
                <a:gd name="connsiteX2" fmla="*/ 6975 w 92052"/>
                <a:gd name="connsiteY2" fmla="*/ 52241 h 52241"/>
                <a:gd name="connsiteX3" fmla="*/ 0 w 92052"/>
                <a:gd name="connsiteY3" fmla="*/ 4560 h 52241"/>
              </a:gdLst>
              <a:ahLst/>
              <a:cxnLst>
                <a:cxn ang="0">
                  <a:pos x="connsiteX0" y="connsiteY0"/>
                </a:cxn>
                <a:cxn ang="0">
                  <a:pos x="connsiteX1" y="connsiteY1"/>
                </a:cxn>
                <a:cxn ang="0">
                  <a:pos x="connsiteX2" y="connsiteY2"/>
                </a:cxn>
                <a:cxn ang="0">
                  <a:pos x="connsiteX3" y="connsiteY3"/>
                </a:cxn>
              </a:cxnLst>
              <a:rect l="l" t="t" r="r" b="b"/>
              <a:pathLst>
                <a:path w="92052" h="52241">
                  <a:moveTo>
                    <a:pt x="84599" y="0"/>
                  </a:moveTo>
                  <a:lnTo>
                    <a:pt x="92053" y="22383"/>
                  </a:lnTo>
                  <a:lnTo>
                    <a:pt x="6975" y="52241"/>
                  </a:lnTo>
                  <a:lnTo>
                    <a:pt x="0" y="4560"/>
                  </a:lnTo>
                  <a:close/>
                </a:path>
              </a:pathLst>
            </a:custGeom>
            <a:solidFill>
              <a:srgbClr val="FCFDFE"/>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10" name="Free-form: Shape 1353">
              <a:extLst>
                <a:ext uri="{FF2B5EF4-FFF2-40B4-BE49-F238E27FC236}">
                  <a16:creationId xmlns:a16="http://schemas.microsoft.com/office/drawing/2014/main" id="{E22F3BF4-1EE4-9D39-D5F6-2DC988A984CA}"/>
                </a:ext>
              </a:extLst>
            </p:cNvPr>
            <p:cNvSpPr/>
            <p:nvPr/>
          </p:nvSpPr>
          <p:spPr>
            <a:xfrm>
              <a:off x="10504636" y="3447944"/>
              <a:ext cx="840813" cy="763659"/>
            </a:xfrm>
            <a:custGeom>
              <a:avLst/>
              <a:gdLst>
                <a:gd name="connsiteX0" fmla="*/ 545810 w 857736"/>
                <a:gd name="connsiteY0" fmla="*/ 667861 h 779028"/>
                <a:gd name="connsiteX1" fmla="*/ 289118 w 857736"/>
                <a:gd name="connsiteY1" fmla="*/ 667861 h 779028"/>
                <a:gd name="connsiteX2" fmla="*/ 310898 w 857736"/>
                <a:gd name="connsiteY2" fmla="*/ 750670 h 779028"/>
                <a:gd name="connsiteX3" fmla="*/ 210870 w 857736"/>
                <a:gd name="connsiteY3" fmla="*/ 779029 h 779028"/>
                <a:gd name="connsiteX4" fmla="*/ 119566 w 857736"/>
                <a:gd name="connsiteY4" fmla="*/ 694409 h 779028"/>
                <a:gd name="connsiteX5" fmla="*/ 1839 w 857736"/>
                <a:gd name="connsiteY5" fmla="*/ 431158 h 779028"/>
                <a:gd name="connsiteX6" fmla="*/ 95788 w 857736"/>
                <a:gd name="connsiteY6" fmla="*/ 113958 h 779028"/>
                <a:gd name="connsiteX7" fmla="*/ 111508 w 857736"/>
                <a:gd name="connsiteY7" fmla="*/ 81559 h 779028"/>
                <a:gd name="connsiteX8" fmla="*/ 111675 w 857736"/>
                <a:gd name="connsiteY8" fmla="*/ 81205 h 779028"/>
                <a:gd name="connsiteX9" fmla="*/ 111717 w 857736"/>
                <a:gd name="connsiteY9" fmla="*/ 81226 h 779028"/>
                <a:gd name="connsiteX10" fmla="*/ 133579 w 857736"/>
                <a:gd name="connsiteY10" fmla="*/ 57323 h 779028"/>
                <a:gd name="connsiteX11" fmla="*/ 173599 w 857736"/>
                <a:gd name="connsiteY11" fmla="*/ 36313 h 779028"/>
                <a:gd name="connsiteX12" fmla="*/ 317144 w 857736"/>
                <a:gd name="connsiteY12" fmla="*/ 6351 h 779028"/>
                <a:gd name="connsiteX13" fmla="*/ 323433 w 857736"/>
                <a:gd name="connsiteY13" fmla="*/ 3415 h 779028"/>
                <a:gd name="connsiteX14" fmla="*/ 327389 w 857736"/>
                <a:gd name="connsiteY14" fmla="*/ 0 h 779028"/>
                <a:gd name="connsiteX15" fmla="*/ 509538 w 857736"/>
                <a:gd name="connsiteY15" fmla="*/ 0 h 779028"/>
                <a:gd name="connsiteX16" fmla="*/ 509538 w 857736"/>
                <a:gd name="connsiteY16" fmla="*/ 0 h 779028"/>
                <a:gd name="connsiteX17" fmla="*/ 513494 w 857736"/>
                <a:gd name="connsiteY17" fmla="*/ 3415 h 779028"/>
                <a:gd name="connsiteX18" fmla="*/ 519783 w 857736"/>
                <a:gd name="connsiteY18" fmla="*/ 6351 h 779028"/>
                <a:gd name="connsiteX19" fmla="*/ 659580 w 857736"/>
                <a:gd name="connsiteY19" fmla="*/ 36313 h 779028"/>
                <a:gd name="connsiteX20" fmla="*/ 699580 w 857736"/>
                <a:gd name="connsiteY20" fmla="*/ 57323 h 779028"/>
                <a:gd name="connsiteX21" fmla="*/ 727919 w 857736"/>
                <a:gd name="connsiteY21" fmla="*/ 91720 h 779028"/>
                <a:gd name="connsiteX22" fmla="*/ 728001 w 857736"/>
                <a:gd name="connsiteY22" fmla="*/ 91700 h 779028"/>
                <a:gd name="connsiteX23" fmla="*/ 729543 w 857736"/>
                <a:gd name="connsiteY23" fmla="*/ 94719 h 779028"/>
                <a:gd name="connsiteX24" fmla="*/ 731354 w 857736"/>
                <a:gd name="connsiteY24" fmla="*/ 98383 h 779028"/>
                <a:gd name="connsiteX25" fmla="*/ 856160 w 857736"/>
                <a:gd name="connsiteY25" fmla="*/ 475093 h 779028"/>
                <a:gd name="connsiteX26" fmla="*/ 798067 w 857736"/>
                <a:gd name="connsiteY26" fmla="*/ 528334 h 779028"/>
                <a:gd name="connsiteX27" fmla="*/ 548746 w 857736"/>
                <a:gd name="connsiteY27" fmla="*/ 472823 h 779028"/>
                <a:gd name="connsiteX28" fmla="*/ 541542 w 857736"/>
                <a:gd name="connsiteY28" fmla="*/ 465410 h 779028"/>
                <a:gd name="connsiteX29" fmla="*/ 560907 w 857736"/>
                <a:gd name="connsiteY29" fmla="*/ 351660 h 779028"/>
                <a:gd name="connsiteX30" fmla="*/ 577855 w 857736"/>
                <a:gd name="connsiteY30" fmla="*/ 353993 h 779028"/>
                <a:gd name="connsiteX31" fmla="*/ 590056 w 857736"/>
                <a:gd name="connsiteY31" fmla="*/ 355679 h 779028"/>
                <a:gd name="connsiteX32" fmla="*/ 684338 w 857736"/>
                <a:gd name="connsiteY32" fmla="*/ 368609 h 779028"/>
                <a:gd name="connsiteX33" fmla="*/ 618999 w 857736"/>
                <a:gd name="connsiteY33" fmla="*/ 266957 h 779028"/>
                <a:gd name="connsiteX34" fmla="*/ 652877 w 857736"/>
                <a:gd name="connsiteY34" fmla="*/ 666278 h 779028"/>
                <a:gd name="connsiteX35" fmla="*/ 545810 w 857736"/>
                <a:gd name="connsiteY35" fmla="*/ 667861 h 779028"/>
                <a:gd name="connsiteX0" fmla="*/ 545810 w 857736"/>
                <a:gd name="connsiteY0" fmla="*/ 667861 h 779029"/>
                <a:gd name="connsiteX1" fmla="*/ 289118 w 857736"/>
                <a:gd name="connsiteY1" fmla="*/ 667861 h 779029"/>
                <a:gd name="connsiteX2" fmla="*/ 310898 w 857736"/>
                <a:gd name="connsiteY2" fmla="*/ 750670 h 779029"/>
                <a:gd name="connsiteX3" fmla="*/ 210870 w 857736"/>
                <a:gd name="connsiteY3" fmla="*/ 779029 h 779029"/>
                <a:gd name="connsiteX4" fmla="*/ 119566 w 857736"/>
                <a:gd name="connsiteY4" fmla="*/ 694409 h 779029"/>
                <a:gd name="connsiteX5" fmla="*/ 1839 w 857736"/>
                <a:gd name="connsiteY5" fmla="*/ 431158 h 779029"/>
                <a:gd name="connsiteX6" fmla="*/ 95788 w 857736"/>
                <a:gd name="connsiteY6" fmla="*/ 113958 h 779029"/>
                <a:gd name="connsiteX7" fmla="*/ 111508 w 857736"/>
                <a:gd name="connsiteY7" fmla="*/ 81559 h 779029"/>
                <a:gd name="connsiteX8" fmla="*/ 111675 w 857736"/>
                <a:gd name="connsiteY8" fmla="*/ 81205 h 779029"/>
                <a:gd name="connsiteX9" fmla="*/ 111717 w 857736"/>
                <a:gd name="connsiteY9" fmla="*/ 81226 h 779029"/>
                <a:gd name="connsiteX10" fmla="*/ 133579 w 857736"/>
                <a:gd name="connsiteY10" fmla="*/ 57323 h 779029"/>
                <a:gd name="connsiteX11" fmla="*/ 173599 w 857736"/>
                <a:gd name="connsiteY11" fmla="*/ 36313 h 779029"/>
                <a:gd name="connsiteX12" fmla="*/ 317144 w 857736"/>
                <a:gd name="connsiteY12" fmla="*/ 6351 h 779029"/>
                <a:gd name="connsiteX13" fmla="*/ 323433 w 857736"/>
                <a:gd name="connsiteY13" fmla="*/ 3415 h 779029"/>
                <a:gd name="connsiteX14" fmla="*/ 327389 w 857736"/>
                <a:gd name="connsiteY14" fmla="*/ 0 h 779029"/>
                <a:gd name="connsiteX15" fmla="*/ 509538 w 857736"/>
                <a:gd name="connsiteY15" fmla="*/ 0 h 779029"/>
                <a:gd name="connsiteX16" fmla="*/ 509538 w 857736"/>
                <a:gd name="connsiteY16" fmla="*/ 0 h 779029"/>
                <a:gd name="connsiteX17" fmla="*/ 513494 w 857736"/>
                <a:gd name="connsiteY17" fmla="*/ 3415 h 779029"/>
                <a:gd name="connsiteX18" fmla="*/ 519783 w 857736"/>
                <a:gd name="connsiteY18" fmla="*/ 6351 h 779029"/>
                <a:gd name="connsiteX19" fmla="*/ 659580 w 857736"/>
                <a:gd name="connsiteY19" fmla="*/ 36313 h 779029"/>
                <a:gd name="connsiteX20" fmla="*/ 699580 w 857736"/>
                <a:gd name="connsiteY20" fmla="*/ 57323 h 779029"/>
                <a:gd name="connsiteX21" fmla="*/ 727919 w 857736"/>
                <a:gd name="connsiteY21" fmla="*/ 91720 h 779029"/>
                <a:gd name="connsiteX22" fmla="*/ 728001 w 857736"/>
                <a:gd name="connsiteY22" fmla="*/ 91700 h 779029"/>
                <a:gd name="connsiteX23" fmla="*/ 729543 w 857736"/>
                <a:gd name="connsiteY23" fmla="*/ 94719 h 779029"/>
                <a:gd name="connsiteX24" fmla="*/ 731354 w 857736"/>
                <a:gd name="connsiteY24" fmla="*/ 98383 h 779029"/>
                <a:gd name="connsiteX25" fmla="*/ 856160 w 857736"/>
                <a:gd name="connsiteY25" fmla="*/ 475093 h 779029"/>
                <a:gd name="connsiteX26" fmla="*/ 798067 w 857736"/>
                <a:gd name="connsiteY26" fmla="*/ 528334 h 779029"/>
                <a:gd name="connsiteX27" fmla="*/ 548746 w 857736"/>
                <a:gd name="connsiteY27" fmla="*/ 472823 h 779029"/>
                <a:gd name="connsiteX28" fmla="*/ 541542 w 857736"/>
                <a:gd name="connsiteY28" fmla="*/ 465410 h 779029"/>
                <a:gd name="connsiteX29" fmla="*/ 560907 w 857736"/>
                <a:gd name="connsiteY29" fmla="*/ 351660 h 779029"/>
                <a:gd name="connsiteX30" fmla="*/ 577855 w 857736"/>
                <a:gd name="connsiteY30" fmla="*/ 353993 h 779029"/>
                <a:gd name="connsiteX31" fmla="*/ 590056 w 857736"/>
                <a:gd name="connsiteY31" fmla="*/ 355679 h 779029"/>
                <a:gd name="connsiteX32" fmla="*/ 684338 w 857736"/>
                <a:gd name="connsiteY32" fmla="*/ 368609 h 779029"/>
                <a:gd name="connsiteX33" fmla="*/ 622238 w 857736"/>
                <a:gd name="connsiteY33" fmla="*/ 262098 h 779029"/>
                <a:gd name="connsiteX34" fmla="*/ 652877 w 857736"/>
                <a:gd name="connsiteY34" fmla="*/ 666278 h 779029"/>
                <a:gd name="connsiteX35" fmla="*/ 545810 w 857736"/>
                <a:gd name="connsiteY35" fmla="*/ 667861 h 77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7736" h="779029">
                  <a:moveTo>
                    <a:pt x="545810" y="667861"/>
                  </a:moveTo>
                  <a:lnTo>
                    <a:pt x="289118" y="667861"/>
                  </a:lnTo>
                  <a:cubicBezTo>
                    <a:pt x="302132" y="694846"/>
                    <a:pt x="310898" y="750670"/>
                    <a:pt x="310898" y="750670"/>
                  </a:cubicBezTo>
                  <a:lnTo>
                    <a:pt x="210870" y="779029"/>
                  </a:lnTo>
                  <a:cubicBezTo>
                    <a:pt x="210870" y="779029"/>
                    <a:pt x="173349" y="758957"/>
                    <a:pt x="119566" y="694409"/>
                  </a:cubicBezTo>
                  <a:cubicBezTo>
                    <a:pt x="65762" y="629861"/>
                    <a:pt x="16290" y="506742"/>
                    <a:pt x="1839" y="431158"/>
                  </a:cubicBezTo>
                  <a:cubicBezTo>
                    <a:pt x="-12632" y="355471"/>
                    <a:pt x="62015" y="185502"/>
                    <a:pt x="95788" y="113958"/>
                  </a:cubicBezTo>
                  <a:cubicBezTo>
                    <a:pt x="99349" y="102402"/>
                    <a:pt x="104679" y="91471"/>
                    <a:pt x="111508" y="81559"/>
                  </a:cubicBezTo>
                  <a:cubicBezTo>
                    <a:pt x="111571" y="81435"/>
                    <a:pt x="111675" y="81205"/>
                    <a:pt x="111675" y="81205"/>
                  </a:cubicBezTo>
                  <a:lnTo>
                    <a:pt x="111717" y="81226"/>
                  </a:lnTo>
                  <a:cubicBezTo>
                    <a:pt x="117879" y="72356"/>
                    <a:pt x="125188" y="64256"/>
                    <a:pt x="133579" y="57323"/>
                  </a:cubicBezTo>
                  <a:cubicBezTo>
                    <a:pt x="147010" y="46287"/>
                    <a:pt x="160585" y="39187"/>
                    <a:pt x="173599" y="36313"/>
                  </a:cubicBezTo>
                  <a:lnTo>
                    <a:pt x="317144" y="6351"/>
                  </a:lnTo>
                  <a:cubicBezTo>
                    <a:pt x="319394" y="5705"/>
                    <a:pt x="321496" y="4727"/>
                    <a:pt x="323433" y="3415"/>
                  </a:cubicBezTo>
                  <a:lnTo>
                    <a:pt x="327389" y="0"/>
                  </a:lnTo>
                  <a:cubicBezTo>
                    <a:pt x="382525" y="36813"/>
                    <a:pt x="454403" y="36813"/>
                    <a:pt x="509538" y="0"/>
                  </a:cubicBezTo>
                  <a:lnTo>
                    <a:pt x="509538" y="0"/>
                  </a:lnTo>
                  <a:lnTo>
                    <a:pt x="513494" y="3415"/>
                  </a:lnTo>
                  <a:cubicBezTo>
                    <a:pt x="515431" y="4727"/>
                    <a:pt x="517555" y="5705"/>
                    <a:pt x="519783" y="6351"/>
                  </a:cubicBezTo>
                  <a:lnTo>
                    <a:pt x="659580" y="36313"/>
                  </a:lnTo>
                  <a:cubicBezTo>
                    <a:pt x="672594" y="39187"/>
                    <a:pt x="686171" y="46287"/>
                    <a:pt x="699580" y="57323"/>
                  </a:cubicBezTo>
                  <a:cubicBezTo>
                    <a:pt x="711198" y="66922"/>
                    <a:pt x="720734" y="78665"/>
                    <a:pt x="727919" y="91720"/>
                  </a:cubicBezTo>
                  <a:cubicBezTo>
                    <a:pt x="727939" y="91720"/>
                    <a:pt x="728001" y="91700"/>
                    <a:pt x="728001" y="91700"/>
                  </a:cubicBezTo>
                  <a:cubicBezTo>
                    <a:pt x="728001" y="91700"/>
                    <a:pt x="728564" y="92761"/>
                    <a:pt x="729543" y="94719"/>
                  </a:cubicBezTo>
                  <a:cubicBezTo>
                    <a:pt x="730167" y="95926"/>
                    <a:pt x="730770" y="97155"/>
                    <a:pt x="731354" y="98383"/>
                  </a:cubicBezTo>
                  <a:cubicBezTo>
                    <a:pt x="750926" y="137862"/>
                    <a:pt x="872922" y="387432"/>
                    <a:pt x="856160" y="475093"/>
                  </a:cubicBezTo>
                  <a:cubicBezTo>
                    <a:pt x="856160" y="475093"/>
                    <a:pt x="843105" y="520817"/>
                    <a:pt x="798067" y="528334"/>
                  </a:cubicBezTo>
                  <a:cubicBezTo>
                    <a:pt x="755965" y="535351"/>
                    <a:pt x="621081" y="542368"/>
                    <a:pt x="548746" y="472823"/>
                  </a:cubicBezTo>
                  <a:cubicBezTo>
                    <a:pt x="546269" y="470449"/>
                    <a:pt x="543874" y="467971"/>
                    <a:pt x="541542" y="465410"/>
                  </a:cubicBezTo>
                  <a:cubicBezTo>
                    <a:pt x="471373" y="387974"/>
                    <a:pt x="560907" y="351660"/>
                    <a:pt x="560907" y="351660"/>
                  </a:cubicBezTo>
                  <a:lnTo>
                    <a:pt x="577855" y="353993"/>
                  </a:lnTo>
                  <a:lnTo>
                    <a:pt x="590056" y="355679"/>
                  </a:lnTo>
                  <a:lnTo>
                    <a:pt x="684338" y="368609"/>
                  </a:lnTo>
                  <a:cubicBezTo>
                    <a:pt x="662558" y="334725"/>
                    <a:pt x="644018" y="295982"/>
                    <a:pt x="622238" y="262098"/>
                  </a:cubicBezTo>
                  <a:cubicBezTo>
                    <a:pt x="622238" y="262098"/>
                    <a:pt x="694957" y="654785"/>
                    <a:pt x="652877" y="666278"/>
                  </a:cubicBezTo>
                  <a:cubicBezTo>
                    <a:pt x="626246" y="673525"/>
                    <a:pt x="545810" y="667861"/>
                    <a:pt x="545810" y="667861"/>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511" name="Graphic 4">
              <a:extLst>
                <a:ext uri="{FF2B5EF4-FFF2-40B4-BE49-F238E27FC236}">
                  <a16:creationId xmlns:a16="http://schemas.microsoft.com/office/drawing/2014/main" id="{B3DABCF1-84ED-8D38-FACC-DF315220FF22}"/>
                </a:ext>
              </a:extLst>
            </p:cNvPr>
            <p:cNvGrpSpPr/>
            <p:nvPr/>
          </p:nvGrpSpPr>
          <p:grpSpPr>
            <a:xfrm>
              <a:off x="10892371" y="3704446"/>
              <a:ext cx="128098" cy="224423"/>
              <a:chOff x="10725077" y="3675939"/>
              <a:chExt cx="130676" cy="228940"/>
            </a:xfrm>
          </p:grpSpPr>
          <p:sp>
            <p:nvSpPr>
              <p:cNvPr id="2515" name="Free-form: Shape 1367">
                <a:extLst>
                  <a:ext uri="{FF2B5EF4-FFF2-40B4-BE49-F238E27FC236}">
                    <a16:creationId xmlns:a16="http://schemas.microsoft.com/office/drawing/2014/main" id="{68215E50-4854-F0F0-9CE3-D6BAABC78860}"/>
                  </a:ext>
                </a:extLst>
              </p:cNvPr>
              <p:cNvSpPr/>
              <p:nvPr/>
            </p:nvSpPr>
            <p:spPr>
              <a:xfrm>
                <a:off x="10736133" y="3675939"/>
                <a:ext cx="119619" cy="212012"/>
              </a:xfrm>
              <a:custGeom>
                <a:avLst/>
                <a:gdLst>
                  <a:gd name="connsiteX0" fmla="*/ 0 w 119619"/>
                  <a:gd name="connsiteY0" fmla="*/ 194418 h 212012"/>
                  <a:gd name="connsiteX1" fmla="*/ 11265 w 119619"/>
                  <a:gd name="connsiteY1" fmla="*/ 147423 h 212012"/>
                  <a:gd name="connsiteX2" fmla="*/ 32795 w 119619"/>
                  <a:gd name="connsiteY2" fmla="*/ 57452 h 212012"/>
                  <a:gd name="connsiteX3" fmla="*/ 45141 w 119619"/>
                  <a:gd name="connsiteY3" fmla="*/ 9187 h 212012"/>
                  <a:gd name="connsiteX4" fmla="*/ 63861 w 119619"/>
                  <a:gd name="connsiteY4" fmla="*/ 3003 h 212012"/>
                  <a:gd name="connsiteX5" fmla="*/ 66027 w 119619"/>
                  <a:gd name="connsiteY5" fmla="*/ 3544 h 212012"/>
                  <a:gd name="connsiteX6" fmla="*/ 76875 w 119619"/>
                  <a:gd name="connsiteY6" fmla="*/ 6105 h 212012"/>
                  <a:gd name="connsiteX7" fmla="*/ 79331 w 119619"/>
                  <a:gd name="connsiteY7" fmla="*/ 6647 h 212012"/>
                  <a:gd name="connsiteX8" fmla="*/ 89951 w 119619"/>
                  <a:gd name="connsiteY8" fmla="*/ 9187 h 212012"/>
                  <a:gd name="connsiteX9" fmla="*/ 92387 w 119619"/>
                  <a:gd name="connsiteY9" fmla="*/ 9811 h 212012"/>
                  <a:gd name="connsiteX10" fmla="*/ 103026 w 119619"/>
                  <a:gd name="connsiteY10" fmla="*/ 12289 h 212012"/>
                  <a:gd name="connsiteX11" fmla="*/ 105691 w 119619"/>
                  <a:gd name="connsiteY11" fmla="*/ 12893 h 212012"/>
                  <a:gd name="connsiteX12" fmla="*/ 119309 w 119619"/>
                  <a:gd name="connsiteY12" fmla="*/ 26261 h 212012"/>
                  <a:gd name="connsiteX13" fmla="*/ 103318 w 119619"/>
                  <a:gd name="connsiteY13" fmla="*/ 90392 h 212012"/>
                  <a:gd name="connsiteX14" fmla="*/ 81872 w 119619"/>
                  <a:gd name="connsiteY14" fmla="*/ 180114 h 212012"/>
                  <a:gd name="connsiteX15" fmla="*/ 74168 w 119619"/>
                  <a:gd name="connsiteY15" fmla="*/ 212012 h 212012"/>
                  <a:gd name="connsiteX16" fmla="*/ 0 w 119619"/>
                  <a:gd name="connsiteY16" fmla="*/ 194418 h 212012"/>
                  <a:gd name="connsiteX17" fmla="*/ 42289 w 119619"/>
                  <a:gd name="connsiteY17" fmla="*/ 124228 h 212012"/>
                  <a:gd name="connsiteX18" fmla="*/ 87181 w 119619"/>
                  <a:gd name="connsiteY18" fmla="*/ 134972 h 212012"/>
                  <a:gd name="connsiteX19" fmla="*/ 105088 w 119619"/>
                  <a:gd name="connsiteY19" fmla="*/ 60200 h 212012"/>
                  <a:gd name="connsiteX20" fmla="*/ 103193 w 119619"/>
                  <a:gd name="connsiteY20" fmla="*/ 59847 h 212012"/>
                  <a:gd name="connsiteX21" fmla="*/ 49452 w 119619"/>
                  <a:gd name="connsiteY21" fmla="*/ 94661 h 212012"/>
                  <a:gd name="connsiteX22" fmla="*/ 46829 w 119619"/>
                  <a:gd name="connsiteY22" fmla="*/ 105197 h 212012"/>
                  <a:gd name="connsiteX23" fmla="*/ 42289 w 119619"/>
                  <a:gd name="connsiteY23" fmla="*/ 124228 h 212012"/>
                  <a:gd name="connsiteX24" fmla="*/ 41331 w 119619"/>
                  <a:gd name="connsiteY24" fmla="*/ 44834 h 212012"/>
                  <a:gd name="connsiteX25" fmla="*/ 23674 w 119619"/>
                  <a:gd name="connsiteY25" fmla="*/ 118481 h 212012"/>
                  <a:gd name="connsiteX26" fmla="*/ 37042 w 119619"/>
                  <a:gd name="connsiteY26" fmla="*/ 123186 h 212012"/>
                  <a:gd name="connsiteX27" fmla="*/ 42227 w 119619"/>
                  <a:gd name="connsiteY27" fmla="*/ 101324 h 212012"/>
                  <a:gd name="connsiteX28" fmla="*/ 53387 w 119619"/>
                  <a:gd name="connsiteY28" fmla="*/ 75234 h 212012"/>
                  <a:gd name="connsiteX29" fmla="*/ 66255 w 119619"/>
                  <a:gd name="connsiteY29" fmla="*/ 62179 h 212012"/>
                  <a:gd name="connsiteX30" fmla="*/ 41331 w 119619"/>
                  <a:gd name="connsiteY30" fmla="*/ 44834 h 21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9619" h="212012">
                    <a:moveTo>
                      <a:pt x="0" y="194418"/>
                    </a:moveTo>
                    <a:cubicBezTo>
                      <a:pt x="3664" y="178739"/>
                      <a:pt x="7517" y="163081"/>
                      <a:pt x="11265" y="147423"/>
                    </a:cubicBezTo>
                    <a:cubicBezTo>
                      <a:pt x="18448" y="117440"/>
                      <a:pt x="25610" y="87435"/>
                      <a:pt x="32795" y="57452"/>
                    </a:cubicBezTo>
                    <a:cubicBezTo>
                      <a:pt x="34648" y="49664"/>
                      <a:pt x="43164" y="16954"/>
                      <a:pt x="45141" y="9187"/>
                    </a:cubicBezTo>
                    <a:cubicBezTo>
                      <a:pt x="47432" y="150"/>
                      <a:pt x="56594" y="-2827"/>
                      <a:pt x="63861" y="3003"/>
                    </a:cubicBezTo>
                    <a:cubicBezTo>
                      <a:pt x="64402" y="3440"/>
                      <a:pt x="65381" y="3690"/>
                      <a:pt x="66027" y="3544"/>
                    </a:cubicBezTo>
                    <a:cubicBezTo>
                      <a:pt x="70107" y="2586"/>
                      <a:pt x="73667" y="3357"/>
                      <a:pt x="76875" y="6105"/>
                    </a:cubicBezTo>
                    <a:cubicBezTo>
                      <a:pt x="77436" y="6605"/>
                      <a:pt x="78581" y="6834"/>
                      <a:pt x="79331" y="6647"/>
                    </a:cubicBezTo>
                    <a:cubicBezTo>
                      <a:pt x="83329" y="5710"/>
                      <a:pt x="86785" y="6605"/>
                      <a:pt x="89951" y="9187"/>
                    </a:cubicBezTo>
                    <a:cubicBezTo>
                      <a:pt x="90554" y="9687"/>
                      <a:pt x="91657" y="9999"/>
                      <a:pt x="92387" y="9811"/>
                    </a:cubicBezTo>
                    <a:cubicBezTo>
                      <a:pt x="96384" y="8812"/>
                      <a:pt x="99820" y="9791"/>
                      <a:pt x="103026" y="12289"/>
                    </a:cubicBezTo>
                    <a:cubicBezTo>
                      <a:pt x="103692" y="12789"/>
                      <a:pt x="104879" y="13060"/>
                      <a:pt x="105691" y="12893"/>
                    </a:cubicBezTo>
                    <a:cubicBezTo>
                      <a:pt x="114166" y="11061"/>
                      <a:pt x="121204" y="17745"/>
                      <a:pt x="119309" y="26261"/>
                    </a:cubicBezTo>
                    <a:cubicBezTo>
                      <a:pt x="116393" y="39379"/>
                      <a:pt x="106441" y="77316"/>
                      <a:pt x="103318" y="90392"/>
                    </a:cubicBezTo>
                    <a:cubicBezTo>
                      <a:pt x="96177" y="120292"/>
                      <a:pt x="89013" y="150213"/>
                      <a:pt x="81872" y="180114"/>
                    </a:cubicBezTo>
                    <a:cubicBezTo>
                      <a:pt x="79311" y="190753"/>
                      <a:pt x="76770" y="201394"/>
                      <a:pt x="74168" y="212012"/>
                    </a:cubicBezTo>
                    <a:lnTo>
                      <a:pt x="0" y="194418"/>
                    </a:lnTo>
                    <a:close/>
                    <a:moveTo>
                      <a:pt x="42289" y="124228"/>
                    </a:moveTo>
                    <a:cubicBezTo>
                      <a:pt x="57364" y="127830"/>
                      <a:pt x="72211" y="131391"/>
                      <a:pt x="87181" y="134972"/>
                    </a:cubicBezTo>
                    <a:cubicBezTo>
                      <a:pt x="93177" y="109923"/>
                      <a:pt x="99112" y="85103"/>
                      <a:pt x="105088" y="60200"/>
                    </a:cubicBezTo>
                    <a:cubicBezTo>
                      <a:pt x="104213" y="60034"/>
                      <a:pt x="103714" y="59930"/>
                      <a:pt x="103193" y="59847"/>
                    </a:cubicBezTo>
                    <a:cubicBezTo>
                      <a:pt x="79644" y="56078"/>
                      <a:pt x="55616" y="71632"/>
                      <a:pt x="49452" y="94661"/>
                    </a:cubicBezTo>
                    <a:cubicBezTo>
                      <a:pt x="48515" y="98159"/>
                      <a:pt x="47661" y="101678"/>
                      <a:pt x="46829" y="105197"/>
                    </a:cubicBezTo>
                    <a:cubicBezTo>
                      <a:pt x="45308" y="111443"/>
                      <a:pt x="43830" y="117710"/>
                      <a:pt x="42289" y="124228"/>
                    </a:cubicBezTo>
                    <a:close/>
                    <a:moveTo>
                      <a:pt x="41331" y="44834"/>
                    </a:moveTo>
                    <a:cubicBezTo>
                      <a:pt x="35314" y="69924"/>
                      <a:pt x="29358" y="94744"/>
                      <a:pt x="23674" y="118481"/>
                    </a:cubicBezTo>
                    <a:cubicBezTo>
                      <a:pt x="28317" y="120126"/>
                      <a:pt x="32586" y="121625"/>
                      <a:pt x="37042" y="123186"/>
                    </a:cubicBezTo>
                    <a:cubicBezTo>
                      <a:pt x="38853" y="115545"/>
                      <a:pt x="40665" y="108444"/>
                      <a:pt x="42227" y="101324"/>
                    </a:cubicBezTo>
                    <a:cubicBezTo>
                      <a:pt x="44288" y="91891"/>
                      <a:pt x="47098" y="82730"/>
                      <a:pt x="53387" y="75234"/>
                    </a:cubicBezTo>
                    <a:cubicBezTo>
                      <a:pt x="57218" y="70674"/>
                      <a:pt x="61758" y="66697"/>
                      <a:pt x="66255" y="62179"/>
                    </a:cubicBezTo>
                    <a:cubicBezTo>
                      <a:pt x="60196" y="53954"/>
                      <a:pt x="51867" y="48144"/>
                      <a:pt x="41331" y="44834"/>
                    </a:cubicBezTo>
                    <a:close/>
                  </a:path>
                </a:pathLst>
              </a:custGeom>
              <a:solidFill>
                <a:srgbClr val="80A4C3"/>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16" name="Free-form: Shape 1368">
                <a:extLst>
                  <a:ext uri="{FF2B5EF4-FFF2-40B4-BE49-F238E27FC236}">
                    <a16:creationId xmlns:a16="http://schemas.microsoft.com/office/drawing/2014/main" id="{B54E8908-6E25-27F4-0ECA-4B3A5218D0E3}"/>
                  </a:ext>
                </a:extLst>
              </p:cNvPr>
              <p:cNvSpPr/>
              <p:nvPr/>
            </p:nvSpPr>
            <p:spPr>
              <a:xfrm>
                <a:off x="10778776" y="3681245"/>
                <a:ext cx="70482" cy="54345"/>
              </a:xfrm>
              <a:custGeom>
                <a:avLst/>
                <a:gdLst>
                  <a:gd name="connsiteX0" fmla="*/ 59634 w 70482"/>
                  <a:gd name="connsiteY0" fmla="*/ 15916 h 54345"/>
                  <a:gd name="connsiteX1" fmla="*/ 69504 w 70482"/>
                  <a:gd name="connsiteY1" fmla="*/ 13897 h 54345"/>
                  <a:gd name="connsiteX2" fmla="*/ 63778 w 70482"/>
                  <a:gd name="connsiteY2" fmla="*/ 49335 h 54345"/>
                  <a:gd name="connsiteX3" fmla="*/ 52680 w 70482"/>
                  <a:gd name="connsiteY3" fmla="*/ 48752 h 54345"/>
                  <a:gd name="connsiteX4" fmla="*/ 30733 w 70482"/>
                  <a:gd name="connsiteY4" fmla="*/ 53833 h 54345"/>
                  <a:gd name="connsiteX5" fmla="*/ 27651 w 70482"/>
                  <a:gd name="connsiteY5" fmla="*/ 53437 h 54345"/>
                  <a:gd name="connsiteX6" fmla="*/ 0 w 70482"/>
                  <a:gd name="connsiteY6" fmla="*/ 34323 h 54345"/>
                  <a:gd name="connsiteX7" fmla="*/ 12035 w 70482"/>
                  <a:gd name="connsiteY7" fmla="*/ 237 h 54345"/>
                  <a:gd name="connsiteX8" fmla="*/ 20218 w 70482"/>
                  <a:gd name="connsiteY8" fmla="*/ 6255 h 54345"/>
                  <a:gd name="connsiteX9" fmla="*/ 33003 w 70482"/>
                  <a:gd name="connsiteY9" fmla="*/ 8795 h 54345"/>
                  <a:gd name="connsiteX10" fmla="*/ 40853 w 70482"/>
                  <a:gd name="connsiteY10" fmla="*/ 6588 h 54345"/>
                  <a:gd name="connsiteX11" fmla="*/ 46017 w 70482"/>
                  <a:gd name="connsiteY11" fmla="*/ 11981 h 54345"/>
                  <a:gd name="connsiteX12" fmla="*/ 53971 w 70482"/>
                  <a:gd name="connsiteY12" fmla="*/ 9711 h 54345"/>
                  <a:gd name="connsiteX13" fmla="*/ 59634 w 70482"/>
                  <a:gd name="connsiteY13" fmla="*/ 15916 h 5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2" h="54345">
                    <a:moveTo>
                      <a:pt x="59634" y="15916"/>
                    </a:moveTo>
                    <a:cubicBezTo>
                      <a:pt x="62758" y="13189"/>
                      <a:pt x="65840" y="11002"/>
                      <a:pt x="69504" y="13897"/>
                    </a:cubicBezTo>
                    <a:cubicBezTo>
                      <a:pt x="73398" y="16978"/>
                      <a:pt x="64465" y="45691"/>
                      <a:pt x="63778" y="49335"/>
                    </a:cubicBezTo>
                    <a:cubicBezTo>
                      <a:pt x="60009" y="49127"/>
                      <a:pt x="56344" y="48752"/>
                      <a:pt x="52680" y="48752"/>
                    </a:cubicBezTo>
                    <a:cubicBezTo>
                      <a:pt x="44996" y="48752"/>
                      <a:pt x="37667" y="50564"/>
                      <a:pt x="30733" y="53833"/>
                    </a:cubicBezTo>
                    <a:cubicBezTo>
                      <a:pt x="29526" y="54416"/>
                      <a:pt x="28630" y="54749"/>
                      <a:pt x="27651" y="53437"/>
                    </a:cubicBezTo>
                    <a:cubicBezTo>
                      <a:pt x="20593" y="44047"/>
                      <a:pt x="11265" y="37863"/>
                      <a:pt x="0" y="34323"/>
                    </a:cubicBezTo>
                    <a:cubicBezTo>
                      <a:pt x="958" y="30699"/>
                      <a:pt x="7329" y="1424"/>
                      <a:pt x="12035" y="237"/>
                    </a:cubicBezTo>
                    <a:cubicBezTo>
                      <a:pt x="16929" y="-991"/>
                      <a:pt x="18594" y="2778"/>
                      <a:pt x="20218" y="6255"/>
                    </a:cubicBezTo>
                    <a:cubicBezTo>
                      <a:pt x="28151" y="1653"/>
                      <a:pt x="29484" y="1966"/>
                      <a:pt x="33003" y="8795"/>
                    </a:cubicBezTo>
                    <a:cubicBezTo>
                      <a:pt x="35688" y="7983"/>
                      <a:pt x="38271" y="6588"/>
                      <a:pt x="40853" y="6588"/>
                    </a:cubicBezTo>
                    <a:cubicBezTo>
                      <a:pt x="44142" y="6588"/>
                      <a:pt x="45163" y="9794"/>
                      <a:pt x="46017" y="11981"/>
                    </a:cubicBezTo>
                    <a:cubicBezTo>
                      <a:pt x="48806" y="11127"/>
                      <a:pt x="51389" y="9732"/>
                      <a:pt x="53971" y="9711"/>
                    </a:cubicBezTo>
                    <a:cubicBezTo>
                      <a:pt x="57282" y="9670"/>
                      <a:pt x="58114" y="13106"/>
                      <a:pt x="59634" y="15916"/>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17" name="Free-form: Shape 1369">
                <a:extLst>
                  <a:ext uri="{FF2B5EF4-FFF2-40B4-BE49-F238E27FC236}">
                    <a16:creationId xmlns:a16="http://schemas.microsoft.com/office/drawing/2014/main" id="{85C9BB20-F20A-85E4-D1D6-B34693CB137D}"/>
                  </a:ext>
                </a:extLst>
              </p:cNvPr>
              <p:cNvSpPr/>
              <p:nvPr/>
            </p:nvSpPr>
            <p:spPr>
              <a:xfrm>
                <a:off x="10759724" y="3735223"/>
                <a:ext cx="81496" cy="151645"/>
              </a:xfrm>
              <a:custGeom>
                <a:avLst/>
                <a:gdLst>
                  <a:gd name="connsiteX0" fmla="*/ 0 w 81496"/>
                  <a:gd name="connsiteY0" fmla="*/ 140881 h 151645"/>
                  <a:gd name="connsiteX1" fmla="*/ 23238 w 81496"/>
                  <a:gd name="connsiteY1" fmla="*/ 45913 h 151645"/>
                  <a:gd name="connsiteX2" fmla="*/ 25861 w 81496"/>
                  <a:gd name="connsiteY2" fmla="*/ 35377 h 151645"/>
                  <a:gd name="connsiteX3" fmla="*/ 79602 w 81496"/>
                  <a:gd name="connsiteY3" fmla="*/ 563 h 151645"/>
                  <a:gd name="connsiteX4" fmla="*/ 81497 w 81496"/>
                  <a:gd name="connsiteY4" fmla="*/ 917 h 151645"/>
                  <a:gd name="connsiteX5" fmla="*/ 44892 w 81496"/>
                  <a:gd name="connsiteY5" fmla="*/ 151646 h 151645"/>
                  <a:gd name="connsiteX6" fmla="*/ 0 w 81496"/>
                  <a:gd name="connsiteY6" fmla="*/ 140881 h 15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96" h="151645">
                    <a:moveTo>
                      <a:pt x="0" y="140881"/>
                    </a:moveTo>
                    <a:cubicBezTo>
                      <a:pt x="1540" y="134385"/>
                      <a:pt x="21717" y="52159"/>
                      <a:pt x="23238" y="45913"/>
                    </a:cubicBezTo>
                    <a:cubicBezTo>
                      <a:pt x="24070" y="42394"/>
                      <a:pt x="24924" y="38875"/>
                      <a:pt x="25861" y="35377"/>
                    </a:cubicBezTo>
                    <a:cubicBezTo>
                      <a:pt x="32025" y="12348"/>
                      <a:pt x="56053" y="-3206"/>
                      <a:pt x="79602" y="563"/>
                    </a:cubicBezTo>
                    <a:cubicBezTo>
                      <a:pt x="80123" y="646"/>
                      <a:pt x="80622" y="750"/>
                      <a:pt x="81497" y="917"/>
                    </a:cubicBezTo>
                    <a:cubicBezTo>
                      <a:pt x="75521" y="25819"/>
                      <a:pt x="50888" y="126598"/>
                      <a:pt x="44892" y="151646"/>
                    </a:cubicBezTo>
                    <a:cubicBezTo>
                      <a:pt x="29921" y="148065"/>
                      <a:pt x="15075" y="144504"/>
                      <a:pt x="0" y="140881"/>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18" name="Free-form: Shape 1370">
                <a:extLst>
                  <a:ext uri="{FF2B5EF4-FFF2-40B4-BE49-F238E27FC236}">
                    <a16:creationId xmlns:a16="http://schemas.microsoft.com/office/drawing/2014/main" id="{492424C2-74B3-7F47-22A5-1D041BAE6DB3}"/>
                  </a:ext>
                </a:extLst>
              </p:cNvPr>
              <p:cNvSpPr/>
              <p:nvPr/>
            </p:nvSpPr>
            <p:spPr>
              <a:xfrm>
                <a:off x="10740860" y="3720773"/>
                <a:ext cx="61528" cy="154290"/>
              </a:xfrm>
              <a:custGeom>
                <a:avLst/>
                <a:gdLst>
                  <a:gd name="connsiteX0" fmla="*/ 36605 w 61528"/>
                  <a:gd name="connsiteY0" fmla="*/ 0 h 154290"/>
                  <a:gd name="connsiteX1" fmla="*/ 61529 w 61528"/>
                  <a:gd name="connsiteY1" fmla="*/ 17345 h 154290"/>
                  <a:gd name="connsiteX2" fmla="*/ 48660 w 61528"/>
                  <a:gd name="connsiteY2" fmla="*/ 30400 h 154290"/>
                  <a:gd name="connsiteX3" fmla="*/ 37501 w 61528"/>
                  <a:gd name="connsiteY3" fmla="*/ 56490 h 154290"/>
                  <a:gd name="connsiteX4" fmla="*/ 13617 w 61528"/>
                  <a:gd name="connsiteY4" fmla="*/ 154290 h 154290"/>
                  <a:gd name="connsiteX5" fmla="*/ 0 w 61528"/>
                  <a:gd name="connsiteY5" fmla="*/ 150917 h 154290"/>
                  <a:gd name="connsiteX6" fmla="*/ 36605 w 61528"/>
                  <a:gd name="connsiteY6" fmla="*/ 0 h 15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28" h="154290">
                    <a:moveTo>
                      <a:pt x="36605" y="0"/>
                    </a:moveTo>
                    <a:cubicBezTo>
                      <a:pt x="47140" y="3311"/>
                      <a:pt x="55469" y="9120"/>
                      <a:pt x="61529" y="17345"/>
                    </a:cubicBezTo>
                    <a:cubicBezTo>
                      <a:pt x="57031" y="21863"/>
                      <a:pt x="52492" y="25840"/>
                      <a:pt x="48660" y="30400"/>
                    </a:cubicBezTo>
                    <a:cubicBezTo>
                      <a:pt x="42372" y="37896"/>
                      <a:pt x="39562" y="47058"/>
                      <a:pt x="37501" y="56490"/>
                    </a:cubicBezTo>
                    <a:cubicBezTo>
                      <a:pt x="35939" y="63611"/>
                      <a:pt x="15450" y="146648"/>
                      <a:pt x="13617" y="154290"/>
                    </a:cubicBezTo>
                    <a:cubicBezTo>
                      <a:pt x="9182" y="152728"/>
                      <a:pt x="4644" y="152541"/>
                      <a:pt x="0" y="150917"/>
                    </a:cubicBezTo>
                    <a:cubicBezTo>
                      <a:pt x="5685" y="127159"/>
                      <a:pt x="30587" y="25091"/>
                      <a:pt x="36605" y="0"/>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19" name="Free-form: Shape 1371">
                <a:extLst>
                  <a:ext uri="{FF2B5EF4-FFF2-40B4-BE49-F238E27FC236}">
                    <a16:creationId xmlns:a16="http://schemas.microsoft.com/office/drawing/2014/main" id="{0BF32477-D6BB-1824-613E-37C4C910C270}"/>
                  </a:ext>
                </a:extLst>
              </p:cNvPr>
              <p:cNvSpPr/>
              <p:nvPr/>
            </p:nvSpPr>
            <p:spPr>
              <a:xfrm>
                <a:off x="10725077" y="3857052"/>
                <a:ext cx="90845" cy="47827"/>
              </a:xfrm>
              <a:custGeom>
                <a:avLst/>
                <a:gdLst>
                  <a:gd name="connsiteX0" fmla="*/ 14409 w 90845"/>
                  <a:gd name="connsiteY0" fmla="*/ 0 h 47827"/>
                  <a:gd name="connsiteX1" fmla="*/ 86432 w 90845"/>
                  <a:gd name="connsiteY1" fmla="*/ 21946 h 47827"/>
                  <a:gd name="connsiteX2" fmla="*/ 90845 w 90845"/>
                  <a:gd name="connsiteY2" fmla="*/ 47494 h 47827"/>
                  <a:gd name="connsiteX3" fmla="*/ 83329 w 90845"/>
                  <a:gd name="connsiteY3" fmla="*/ 47828 h 47827"/>
                  <a:gd name="connsiteX4" fmla="*/ 61383 w 90845"/>
                  <a:gd name="connsiteY4" fmla="*/ 30670 h 47827"/>
                  <a:gd name="connsiteX5" fmla="*/ 38229 w 90845"/>
                  <a:gd name="connsiteY5" fmla="*/ 34064 h 47827"/>
                  <a:gd name="connsiteX6" fmla="*/ 24590 w 90845"/>
                  <a:gd name="connsiteY6" fmla="*/ 20176 h 47827"/>
                  <a:gd name="connsiteX7" fmla="*/ 0 w 90845"/>
                  <a:gd name="connsiteY7" fmla="*/ 27901 h 4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45" h="47827">
                    <a:moveTo>
                      <a:pt x="14409" y="0"/>
                    </a:moveTo>
                    <a:lnTo>
                      <a:pt x="86432" y="21946"/>
                    </a:lnTo>
                    <a:lnTo>
                      <a:pt x="90845" y="47494"/>
                    </a:lnTo>
                    <a:lnTo>
                      <a:pt x="83329" y="47828"/>
                    </a:lnTo>
                    <a:lnTo>
                      <a:pt x="61383" y="30670"/>
                    </a:lnTo>
                    <a:lnTo>
                      <a:pt x="38229" y="34064"/>
                    </a:lnTo>
                    <a:lnTo>
                      <a:pt x="24590" y="20176"/>
                    </a:lnTo>
                    <a:lnTo>
                      <a:pt x="0" y="27901"/>
                    </a:lnTo>
                    <a:close/>
                  </a:path>
                </a:pathLst>
              </a:custGeom>
              <a:solidFill>
                <a:srgbClr val="80A4C3"/>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20" name="Free-form: Shape 1372">
                <a:extLst>
                  <a:ext uri="{FF2B5EF4-FFF2-40B4-BE49-F238E27FC236}">
                    <a16:creationId xmlns:a16="http://schemas.microsoft.com/office/drawing/2014/main" id="{21833823-6A99-82E1-67A9-00E87AF621A9}"/>
                  </a:ext>
                </a:extLst>
              </p:cNvPr>
              <p:cNvSpPr/>
              <p:nvPr/>
            </p:nvSpPr>
            <p:spPr>
              <a:xfrm>
                <a:off x="10732865" y="3862861"/>
                <a:ext cx="78018" cy="34980"/>
              </a:xfrm>
              <a:custGeom>
                <a:avLst/>
                <a:gdLst>
                  <a:gd name="connsiteX0" fmla="*/ 8891 w 78018"/>
                  <a:gd name="connsiteY0" fmla="*/ 0 h 34980"/>
                  <a:gd name="connsiteX1" fmla="*/ 72855 w 78018"/>
                  <a:gd name="connsiteY1" fmla="*/ 19031 h 34980"/>
                  <a:gd name="connsiteX2" fmla="*/ 78018 w 78018"/>
                  <a:gd name="connsiteY2" fmla="*/ 33940 h 34980"/>
                  <a:gd name="connsiteX3" fmla="*/ 73689 w 78018"/>
                  <a:gd name="connsiteY3" fmla="*/ 34981 h 34980"/>
                  <a:gd name="connsiteX4" fmla="*/ 54220 w 78018"/>
                  <a:gd name="connsiteY4" fmla="*/ 19656 h 34980"/>
                  <a:gd name="connsiteX5" fmla="*/ 31045 w 78018"/>
                  <a:gd name="connsiteY5" fmla="*/ 22133 h 34980"/>
                  <a:gd name="connsiteX6" fmla="*/ 18614 w 78018"/>
                  <a:gd name="connsiteY6" fmla="*/ 8891 h 34980"/>
                  <a:gd name="connsiteX7" fmla="*/ 0 w 78018"/>
                  <a:gd name="connsiteY7" fmla="*/ 14492 h 3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018" h="34980">
                    <a:moveTo>
                      <a:pt x="8891" y="0"/>
                    </a:moveTo>
                    <a:lnTo>
                      <a:pt x="72855" y="19031"/>
                    </a:lnTo>
                    <a:lnTo>
                      <a:pt x="78018" y="33940"/>
                    </a:lnTo>
                    <a:lnTo>
                      <a:pt x="73689" y="34981"/>
                    </a:lnTo>
                    <a:lnTo>
                      <a:pt x="54220" y="19656"/>
                    </a:lnTo>
                    <a:lnTo>
                      <a:pt x="31045" y="22133"/>
                    </a:lnTo>
                    <a:lnTo>
                      <a:pt x="18614" y="8891"/>
                    </a:lnTo>
                    <a:lnTo>
                      <a:pt x="0" y="14492"/>
                    </a:ln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sp>
          <p:nvSpPr>
            <p:cNvPr id="2512" name="Free-form: Shape 1364">
              <a:extLst>
                <a:ext uri="{FF2B5EF4-FFF2-40B4-BE49-F238E27FC236}">
                  <a16:creationId xmlns:a16="http://schemas.microsoft.com/office/drawing/2014/main" id="{697BC132-7131-77DE-A32C-2B54D6894A5A}"/>
                </a:ext>
              </a:extLst>
            </p:cNvPr>
            <p:cNvSpPr/>
            <p:nvPr/>
          </p:nvSpPr>
          <p:spPr>
            <a:xfrm>
              <a:off x="10902648" y="3764958"/>
              <a:ext cx="245858" cy="149705"/>
            </a:xfrm>
            <a:custGeom>
              <a:avLst/>
              <a:gdLst>
                <a:gd name="connsiteX0" fmla="*/ 250559 w 250806"/>
                <a:gd name="connsiteY0" fmla="*/ 76427 h 152718"/>
                <a:gd name="connsiteX1" fmla="*/ 167793 w 250806"/>
                <a:gd name="connsiteY1" fmla="*/ 52482 h 152718"/>
                <a:gd name="connsiteX2" fmla="*/ 122630 w 250806"/>
                <a:gd name="connsiteY2" fmla="*/ 16981 h 152718"/>
                <a:gd name="connsiteX3" fmla="*/ 103266 w 250806"/>
                <a:gd name="connsiteY3" fmla="*/ 2468 h 152718"/>
                <a:gd name="connsiteX4" fmla="*/ 46860 w 250806"/>
                <a:gd name="connsiteY4" fmla="*/ 9464 h 152718"/>
                <a:gd name="connsiteX5" fmla="*/ 15543 w 250806"/>
                <a:gd name="connsiteY5" fmla="*/ 16856 h 152718"/>
                <a:gd name="connsiteX6" fmla="*/ 21206 w 250806"/>
                <a:gd name="connsiteY6" fmla="*/ 31265 h 152718"/>
                <a:gd name="connsiteX7" fmla="*/ 6861 w 250806"/>
                <a:gd name="connsiteY7" fmla="*/ 41779 h 152718"/>
                <a:gd name="connsiteX8" fmla="*/ 14793 w 250806"/>
                <a:gd name="connsiteY8" fmla="*/ 55397 h 152718"/>
                <a:gd name="connsiteX9" fmla="*/ 1593 w 250806"/>
                <a:gd name="connsiteY9" fmla="*/ 62019 h 152718"/>
                <a:gd name="connsiteX10" fmla="*/ 7631 w 250806"/>
                <a:gd name="connsiteY10" fmla="*/ 76427 h 152718"/>
                <a:gd name="connsiteX11" fmla="*/ 73 w 250806"/>
                <a:gd name="connsiteY11" fmla="*/ 87317 h 152718"/>
                <a:gd name="connsiteX12" fmla="*/ 4611 w 250806"/>
                <a:gd name="connsiteY12" fmla="*/ 99789 h 152718"/>
                <a:gd name="connsiteX13" fmla="*/ 13648 w 250806"/>
                <a:gd name="connsiteY13" fmla="*/ 112241 h 152718"/>
                <a:gd name="connsiteX14" fmla="*/ 45172 w 250806"/>
                <a:gd name="connsiteY14" fmla="*/ 123464 h 152718"/>
                <a:gd name="connsiteX15" fmla="*/ 132291 w 250806"/>
                <a:gd name="connsiteY15" fmla="*/ 125879 h 152718"/>
                <a:gd name="connsiteX16" fmla="*/ 227926 w 250806"/>
                <a:gd name="connsiteY16" fmla="*/ 152718 h 152718"/>
                <a:gd name="connsiteX17" fmla="*/ 250559 w 250806"/>
                <a:gd name="connsiteY17" fmla="*/ 76427 h 15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806" h="152718">
                  <a:moveTo>
                    <a:pt x="250559" y="76427"/>
                  </a:moveTo>
                  <a:cubicBezTo>
                    <a:pt x="250559" y="76427"/>
                    <a:pt x="179870" y="58708"/>
                    <a:pt x="167793" y="52482"/>
                  </a:cubicBezTo>
                  <a:cubicBezTo>
                    <a:pt x="155716" y="46236"/>
                    <a:pt x="121818" y="34721"/>
                    <a:pt x="122630" y="16981"/>
                  </a:cubicBezTo>
                  <a:cubicBezTo>
                    <a:pt x="123067" y="6924"/>
                    <a:pt x="113448" y="-5319"/>
                    <a:pt x="103266" y="2468"/>
                  </a:cubicBezTo>
                  <a:cubicBezTo>
                    <a:pt x="98893" y="5799"/>
                    <a:pt x="66160" y="21021"/>
                    <a:pt x="46860" y="9464"/>
                  </a:cubicBezTo>
                  <a:cubicBezTo>
                    <a:pt x="33638" y="1531"/>
                    <a:pt x="17063" y="9069"/>
                    <a:pt x="15543" y="16856"/>
                  </a:cubicBezTo>
                  <a:cubicBezTo>
                    <a:pt x="14043" y="24643"/>
                    <a:pt x="21206" y="31265"/>
                    <a:pt x="21206" y="31265"/>
                  </a:cubicBezTo>
                  <a:cubicBezTo>
                    <a:pt x="21206" y="31265"/>
                    <a:pt x="7819" y="35616"/>
                    <a:pt x="6861" y="41779"/>
                  </a:cubicBezTo>
                  <a:cubicBezTo>
                    <a:pt x="5736" y="49171"/>
                    <a:pt x="14793" y="55397"/>
                    <a:pt x="14793" y="55397"/>
                  </a:cubicBezTo>
                  <a:cubicBezTo>
                    <a:pt x="14793" y="55397"/>
                    <a:pt x="3091" y="55002"/>
                    <a:pt x="1593" y="62019"/>
                  </a:cubicBezTo>
                  <a:cubicBezTo>
                    <a:pt x="73" y="69015"/>
                    <a:pt x="7631" y="76427"/>
                    <a:pt x="7631" y="76427"/>
                  </a:cubicBezTo>
                  <a:cubicBezTo>
                    <a:pt x="7631" y="76427"/>
                    <a:pt x="843" y="81862"/>
                    <a:pt x="73" y="87317"/>
                  </a:cubicBezTo>
                  <a:cubicBezTo>
                    <a:pt x="-677" y="92772"/>
                    <a:pt x="4611" y="99789"/>
                    <a:pt x="4611" y="99789"/>
                  </a:cubicBezTo>
                  <a:cubicBezTo>
                    <a:pt x="4611" y="99789"/>
                    <a:pt x="6111" y="107577"/>
                    <a:pt x="13648" y="112241"/>
                  </a:cubicBezTo>
                  <a:cubicBezTo>
                    <a:pt x="21206" y="116905"/>
                    <a:pt x="36115" y="121965"/>
                    <a:pt x="45172" y="123464"/>
                  </a:cubicBezTo>
                  <a:cubicBezTo>
                    <a:pt x="61767" y="126192"/>
                    <a:pt x="114197" y="129002"/>
                    <a:pt x="132291" y="125879"/>
                  </a:cubicBezTo>
                  <a:cubicBezTo>
                    <a:pt x="150406" y="122777"/>
                    <a:pt x="227926" y="152718"/>
                    <a:pt x="227926" y="152718"/>
                  </a:cubicBezTo>
                  <a:cubicBezTo>
                    <a:pt x="227926" y="152718"/>
                    <a:pt x="253579" y="85755"/>
                    <a:pt x="250559" y="76427"/>
                  </a:cubicBezTo>
                  <a:close/>
                </a:path>
              </a:pathLst>
            </a:custGeom>
            <a:solidFill>
              <a:srgbClr val="EBF4F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13" name="Free-form: Shape 1365">
              <a:extLst>
                <a:ext uri="{FF2B5EF4-FFF2-40B4-BE49-F238E27FC236}">
                  <a16:creationId xmlns:a16="http://schemas.microsoft.com/office/drawing/2014/main" id="{7097AC43-7A39-4E29-ED47-EDB8CB9EE0E1}"/>
                </a:ext>
              </a:extLst>
            </p:cNvPr>
            <p:cNvSpPr/>
            <p:nvPr/>
          </p:nvSpPr>
          <p:spPr>
            <a:xfrm>
              <a:off x="11056905" y="3808486"/>
              <a:ext cx="139917" cy="160927"/>
            </a:xfrm>
            <a:custGeom>
              <a:avLst/>
              <a:gdLst>
                <a:gd name="connsiteX0" fmla="*/ 102443 w 157308"/>
                <a:gd name="connsiteY0" fmla="*/ 0 h 139568"/>
                <a:gd name="connsiteX1" fmla="*/ 28234 w 157308"/>
                <a:gd name="connsiteY1" fmla="*/ 0 h 139568"/>
                <a:gd name="connsiteX2" fmla="*/ 0 w 157308"/>
                <a:gd name="connsiteY2" fmla="*/ 115353 h 139568"/>
                <a:gd name="connsiteX3" fmla="*/ 104879 w 157308"/>
                <a:gd name="connsiteY3" fmla="*/ 139569 h 139568"/>
                <a:gd name="connsiteX4" fmla="*/ 157309 w 157308"/>
                <a:gd name="connsiteY4" fmla="*/ 91158 h 139568"/>
                <a:gd name="connsiteX0" fmla="*/ 87867 w 142733"/>
                <a:gd name="connsiteY0" fmla="*/ 0 h 139569"/>
                <a:gd name="connsiteX1" fmla="*/ 13658 w 142733"/>
                <a:gd name="connsiteY1" fmla="*/ 0 h 139569"/>
                <a:gd name="connsiteX2" fmla="*/ 0 w 142733"/>
                <a:gd name="connsiteY2" fmla="*/ 115353 h 139569"/>
                <a:gd name="connsiteX3" fmla="*/ 90303 w 142733"/>
                <a:gd name="connsiteY3" fmla="*/ 139569 h 139569"/>
                <a:gd name="connsiteX4" fmla="*/ 142733 w 142733"/>
                <a:gd name="connsiteY4" fmla="*/ 91158 h 139569"/>
                <a:gd name="connsiteX5" fmla="*/ 87867 w 142733"/>
                <a:gd name="connsiteY5" fmla="*/ 0 h 139569"/>
                <a:gd name="connsiteX0" fmla="*/ 87867 w 142733"/>
                <a:gd name="connsiteY0" fmla="*/ 0 h 145303"/>
                <a:gd name="connsiteX1" fmla="*/ 13658 w 142733"/>
                <a:gd name="connsiteY1" fmla="*/ 0 h 145303"/>
                <a:gd name="connsiteX2" fmla="*/ 0 w 142733"/>
                <a:gd name="connsiteY2" fmla="*/ 115353 h 145303"/>
                <a:gd name="connsiteX3" fmla="*/ 90303 w 142733"/>
                <a:gd name="connsiteY3" fmla="*/ 145303 h 145303"/>
                <a:gd name="connsiteX4" fmla="*/ 142733 w 142733"/>
                <a:gd name="connsiteY4" fmla="*/ 91158 h 145303"/>
                <a:gd name="connsiteX5" fmla="*/ 87867 w 142733"/>
                <a:gd name="connsiteY5" fmla="*/ 0 h 145303"/>
                <a:gd name="connsiteX0" fmla="*/ 87867 w 142733"/>
                <a:gd name="connsiteY0" fmla="*/ 0 h 145303"/>
                <a:gd name="connsiteX1" fmla="*/ 13658 w 142733"/>
                <a:gd name="connsiteY1" fmla="*/ 0 h 145303"/>
                <a:gd name="connsiteX2" fmla="*/ 0 w 142733"/>
                <a:gd name="connsiteY2" fmla="*/ 111054 h 145303"/>
                <a:gd name="connsiteX3" fmla="*/ 90303 w 142733"/>
                <a:gd name="connsiteY3" fmla="*/ 145303 h 145303"/>
                <a:gd name="connsiteX4" fmla="*/ 142733 w 142733"/>
                <a:gd name="connsiteY4" fmla="*/ 91158 h 145303"/>
                <a:gd name="connsiteX5" fmla="*/ 87867 w 142733"/>
                <a:gd name="connsiteY5" fmla="*/ 0 h 14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733" h="145303">
                  <a:moveTo>
                    <a:pt x="87867" y="0"/>
                  </a:moveTo>
                  <a:lnTo>
                    <a:pt x="13658" y="0"/>
                  </a:lnTo>
                  <a:lnTo>
                    <a:pt x="0" y="111054"/>
                  </a:lnTo>
                  <a:lnTo>
                    <a:pt x="90303" y="145303"/>
                  </a:lnTo>
                  <a:lnTo>
                    <a:pt x="142733" y="91158"/>
                  </a:lnTo>
                  <a:lnTo>
                    <a:pt x="87867" y="0"/>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14" name="Free-form: Shape 1366">
              <a:extLst>
                <a:ext uri="{FF2B5EF4-FFF2-40B4-BE49-F238E27FC236}">
                  <a16:creationId xmlns:a16="http://schemas.microsoft.com/office/drawing/2014/main" id="{B9C3D81B-553C-5354-CC36-E013C7D32CAF}"/>
                </a:ext>
              </a:extLst>
            </p:cNvPr>
            <p:cNvSpPr/>
            <p:nvPr/>
          </p:nvSpPr>
          <p:spPr>
            <a:xfrm>
              <a:off x="11040412" y="3790726"/>
              <a:ext cx="44533" cy="138705"/>
            </a:xfrm>
            <a:custGeom>
              <a:avLst/>
              <a:gdLst>
                <a:gd name="connsiteX0" fmla="*/ 42645 w 45429"/>
                <a:gd name="connsiteY0" fmla="*/ 3812 h 141497"/>
                <a:gd name="connsiteX1" fmla="*/ 19657 w 45429"/>
                <a:gd name="connsiteY1" fmla="*/ 9893 h 141497"/>
                <a:gd name="connsiteX2" fmla="*/ 18304 w 45429"/>
                <a:gd name="connsiteY2" fmla="*/ 14598 h 141497"/>
                <a:gd name="connsiteX3" fmla="*/ 293 w 45429"/>
                <a:gd name="connsiteY3" fmla="*/ 124642 h 141497"/>
                <a:gd name="connsiteX4" fmla="*/ 18949 w 45429"/>
                <a:gd name="connsiteY4" fmla="*/ 140070 h 141497"/>
                <a:gd name="connsiteX5" fmla="*/ 42645 w 45429"/>
                <a:gd name="connsiteY5" fmla="*/ 3812 h 14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9" h="141497">
                  <a:moveTo>
                    <a:pt x="42645" y="3812"/>
                  </a:moveTo>
                  <a:cubicBezTo>
                    <a:pt x="26611" y="-7473"/>
                    <a:pt x="19657" y="9893"/>
                    <a:pt x="19657" y="9893"/>
                  </a:cubicBezTo>
                  <a:lnTo>
                    <a:pt x="18304" y="14598"/>
                  </a:lnTo>
                  <a:cubicBezTo>
                    <a:pt x="18304" y="14598"/>
                    <a:pt x="-2706" y="100842"/>
                    <a:pt x="293" y="124642"/>
                  </a:cubicBezTo>
                  <a:cubicBezTo>
                    <a:pt x="3291" y="148441"/>
                    <a:pt x="18949" y="140070"/>
                    <a:pt x="18949" y="140070"/>
                  </a:cubicBezTo>
                  <a:cubicBezTo>
                    <a:pt x="18949" y="140070"/>
                    <a:pt x="55637" y="12932"/>
                    <a:pt x="42645" y="3812"/>
                  </a:cubicBezTo>
                  <a:close/>
                </a:path>
              </a:pathLst>
            </a:custGeom>
            <a:solidFill>
              <a:srgbClr val="BEDDF2"/>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nvGrpSpPr>
          <p:cNvPr id="2521" name="Group 2520">
            <a:extLst>
              <a:ext uri="{FF2B5EF4-FFF2-40B4-BE49-F238E27FC236}">
                <a16:creationId xmlns:a16="http://schemas.microsoft.com/office/drawing/2014/main" id="{20BE133A-EBE8-5350-A0EF-85BE2C3A895F}"/>
              </a:ext>
            </a:extLst>
          </p:cNvPr>
          <p:cNvGrpSpPr/>
          <p:nvPr/>
        </p:nvGrpSpPr>
        <p:grpSpPr>
          <a:xfrm>
            <a:off x="10030383" y="1551250"/>
            <a:ext cx="1872000" cy="2128149"/>
            <a:chOff x="10030383" y="1551250"/>
            <a:chExt cx="1872000" cy="2128149"/>
          </a:xfrm>
        </p:grpSpPr>
        <p:sp>
          <p:nvSpPr>
            <p:cNvPr id="2522" name="Rectangle: Rounded Corners 2521">
              <a:extLst>
                <a:ext uri="{FF2B5EF4-FFF2-40B4-BE49-F238E27FC236}">
                  <a16:creationId xmlns:a16="http://schemas.microsoft.com/office/drawing/2014/main" id="{C4F89497-17DD-BE51-CAAC-1453CC230DA0}"/>
                </a:ext>
              </a:extLst>
            </p:cNvPr>
            <p:cNvSpPr/>
            <p:nvPr/>
          </p:nvSpPr>
          <p:spPr>
            <a:xfrm>
              <a:off x="10030383" y="1551250"/>
              <a:ext cx="1872000" cy="818228"/>
            </a:xfrm>
            <a:prstGeom prst="roundRect">
              <a:avLst/>
            </a:prstGeom>
            <a:solidFill>
              <a:srgbClr val="FFFFFF">
                <a:alpha val="70000"/>
              </a:srgbClr>
            </a:solidFill>
            <a:ln w="19050" cap="rnd" cmpd="sng" algn="ctr">
              <a:solidFill>
                <a:srgbClr val="9BCAEB"/>
              </a:solidFill>
              <a:prstDash val="sysDot"/>
              <a:round/>
            </a:ln>
            <a:effectLst>
              <a:glow rad="261075">
                <a:srgbClr val="9BCAEB">
                  <a:alpha val="5847"/>
                </a:srgbClr>
              </a:glow>
              <a:softEdge rad="0"/>
            </a:effectLst>
          </p:spPr>
          <p:txBody>
            <a:bodyPr wrap="square" lIns="36000" tIns="36000" rIns="36000" bIns="36000" rtlCol="0" anchor="ctr">
              <a:spAutoFit/>
            </a:bodyPr>
            <a:lstStyle/>
            <a:p>
              <a:pPr marL="0" marR="0" lvl="0" indent="0" defTabSz="914400" eaLnBrk="1" fontAlgn="auto" latinLnBrk="0" hangingPunct="1">
                <a:lnSpc>
                  <a:spcPts val="134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4987"/>
                  </a:solidFill>
                  <a:effectLst/>
                  <a:uLnTx/>
                  <a:uFillTx/>
                  <a:latin typeface="Calibri Light"/>
                  <a:ea typeface="+mn-ea"/>
                  <a:cs typeface="+mn-cs"/>
                </a:rPr>
                <a:t>Power the day with plant &amp; animal proteins, healthy fats, minerals, nutrients, and specialty nutraceuticals</a:t>
              </a:r>
            </a:p>
          </p:txBody>
        </p:sp>
        <p:cxnSp>
          <p:nvCxnSpPr>
            <p:cNvPr id="2523" name="Straight Connector 2522">
              <a:extLst>
                <a:ext uri="{FF2B5EF4-FFF2-40B4-BE49-F238E27FC236}">
                  <a16:creationId xmlns:a16="http://schemas.microsoft.com/office/drawing/2014/main" id="{8B475575-B3B2-933C-C105-F29C8B7B064E}"/>
                </a:ext>
              </a:extLst>
            </p:cNvPr>
            <p:cNvCxnSpPr>
              <a:cxnSpLocks/>
            </p:cNvCxnSpPr>
            <p:nvPr/>
          </p:nvCxnSpPr>
          <p:spPr>
            <a:xfrm flipH="1" flipV="1">
              <a:off x="11112321" y="2366847"/>
              <a:ext cx="0" cy="1312552"/>
            </a:xfrm>
            <a:prstGeom prst="line">
              <a:avLst/>
            </a:prstGeom>
            <a:noFill/>
            <a:ln w="19050" cap="rnd" cmpd="sng" algn="ctr">
              <a:solidFill>
                <a:srgbClr val="9BCAEB"/>
              </a:solidFill>
              <a:prstDash val="sysDot"/>
              <a:round/>
            </a:ln>
            <a:effectLst/>
          </p:spPr>
        </p:cxnSp>
      </p:grpSp>
      <p:grpSp>
        <p:nvGrpSpPr>
          <p:cNvPr id="2524" name="Group 2523">
            <a:extLst>
              <a:ext uri="{FF2B5EF4-FFF2-40B4-BE49-F238E27FC236}">
                <a16:creationId xmlns:a16="http://schemas.microsoft.com/office/drawing/2014/main" id="{6D66D309-50EF-58E8-3180-335433374092}"/>
              </a:ext>
            </a:extLst>
          </p:cNvPr>
          <p:cNvGrpSpPr/>
          <p:nvPr/>
        </p:nvGrpSpPr>
        <p:grpSpPr>
          <a:xfrm>
            <a:off x="10832892" y="3659255"/>
            <a:ext cx="378217" cy="313677"/>
            <a:chOff x="10818651" y="3667691"/>
            <a:chExt cx="378217" cy="313677"/>
          </a:xfrm>
        </p:grpSpPr>
        <p:sp>
          <p:nvSpPr>
            <p:cNvPr id="2525" name="Free-form: Shape 579">
              <a:extLst>
                <a:ext uri="{FF2B5EF4-FFF2-40B4-BE49-F238E27FC236}">
                  <a16:creationId xmlns:a16="http://schemas.microsoft.com/office/drawing/2014/main" id="{08A96AC8-32C1-F808-19EB-3AA9F2C8C443}"/>
                </a:ext>
              </a:extLst>
            </p:cNvPr>
            <p:cNvSpPr/>
            <p:nvPr/>
          </p:nvSpPr>
          <p:spPr>
            <a:xfrm>
              <a:off x="10818651" y="3667691"/>
              <a:ext cx="313676" cy="313677"/>
            </a:xfrm>
            <a:custGeom>
              <a:avLst/>
              <a:gdLst>
                <a:gd name="connsiteX0" fmla="*/ 319991 w 319990"/>
                <a:gd name="connsiteY0" fmla="*/ 159995 h 319990"/>
                <a:gd name="connsiteX1" fmla="*/ 159995 w 319990"/>
                <a:gd name="connsiteY1" fmla="*/ 319990 h 319990"/>
                <a:gd name="connsiteX2" fmla="*/ 0 w 319990"/>
                <a:gd name="connsiteY2" fmla="*/ 159995 h 319990"/>
                <a:gd name="connsiteX3" fmla="*/ 159995 w 319990"/>
                <a:gd name="connsiteY3" fmla="*/ 0 h 319990"/>
                <a:gd name="connsiteX4" fmla="*/ 319991 w 319990"/>
                <a:gd name="connsiteY4" fmla="*/ 159995 h 31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990" h="319990">
                  <a:moveTo>
                    <a:pt x="319991" y="159995"/>
                  </a:moveTo>
                  <a:cubicBezTo>
                    <a:pt x="319991" y="248358"/>
                    <a:pt x="248359" y="319990"/>
                    <a:pt x="159995" y="319990"/>
                  </a:cubicBezTo>
                  <a:cubicBezTo>
                    <a:pt x="71632" y="319990"/>
                    <a:pt x="0" y="248358"/>
                    <a:pt x="0" y="159995"/>
                  </a:cubicBezTo>
                  <a:cubicBezTo>
                    <a:pt x="0" y="71633"/>
                    <a:pt x="71632" y="0"/>
                    <a:pt x="159995" y="0"/>
                  </a:cubicBezTo>
                  <a:cubicBezTo>
                    <a:pt x="248359" y="0"/>
                    <a:pt x="319991" y="71633"/>
                    <a:pt x="319991" y="159995"/>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526" name="Graphic 4">
              <a:extLst>
                <a:ext uri="{FF2B5EF4-FFF2-40B4-BE49-F238E27FC236}">
                  <a16:creationId xmlns:a16="http://schemas.microsoft.com/office/drawing/2014/main" id="{0AA5D2B0-1F56-3DC5-20C6-54FE011B0124}"/>
                </a:ext>
              </a:extLst>
            </p:cNvPr>
            <p:cNvGrpSpPr/>
            <p:nvPr/>
          </p:nvGrpSpPr>
          <p:grpSpPr>
            <a:xfrm>
              <a:off x="10892417" y="3707978"/>
              <a:ext cx="128098" cy="224423"/>
              <a:chOff x="10725077" y="3675939"/>
              <a:chExt cx="130676" cy="228940"/>
            </a:xfrm>
          </p:grpSpPr>
          <p:sp>
            <p:nvSpPr>
              <p:cNvPr id="2530" name="Free-form: Shape 584">
                <a:extLst>
                  <a:ext uri="{FF2B5EF4-FFF2-40B4-BE49-F238E27FC236}">
                    <a16:creationId xmlns:a16="http://schemas.microsoft.com/office/drawing/2014/main" id="{08F5A0E2-C889-9A85-DCF5-8ADCD0D11CFC}"/>
                  </a:ext>
                </a:extLst>
              </p:cNvPr>
              <p:cNvSpPr/>
              <p:nvPr/>
            </p:nvSpPr>
            <p:spPr>
              <a:xfrm>
                <a:off x="10736133" y="3675939"/>
                <a:ext cx="119619" cy="212012"/>
              </a:xfrm>
              <a:custGeom>
                <a:avLst/>
                <a:gdLst>
                  <a:gd name="connsiteX0" fmla="*/ 0 w 119619"/>
                  <a:gd name="connsiteY0" fmla="*/ 194418 h 212012"/>
                  <a:gd name="connsiteX1" fmla="*/ 11265 w 119619"/>
                  <a:gd name="connsiteY1" fmla="*/ 147423 h 212012"/>
                  <a:gd name="connsiteX2" fmla="*/ 32795 w 119619"/>
                  <a:gd name="connsiteY2" fmla="*/ 57452 h 212012"/>
                  <a:gd name="connsiteX3" fmla="*/ 45141 w 119619"/>
                  <a:gd name="connsiteY3" fmla="*/ 9187 h 212012"/>
                  <a:gd name="connsiteX4" fmla="*/ 63861 w 119619"/>
                  <a:gd name="connsiteY4" fmla="*/ 3003 h 212012"/>
                  <a:gd name="connsiteX5" fmla="*/ 66027 w 119619"/>
                  <a:gd name="connsiteY5" fmla="*/ 3544 h 212012"/>
                  <a:gd name="connsiteX6" fmla="*/ 76875 w 119619"/>
                  <a:gd name="connsiteY6" fmla="*/ 6105 h 212012"/>
                  <a:gd name="connsiteX7" fmla="*/ 79331 w 119619"/>
                  <a:gd name="connsiteY7" fmla="*/ 6647 h 212012"/>
                  <a:gd name="connsiteX8" fmla="*/ 89951 w 119619"/>
                  <a:gd name="connsiteY8" fmla="*/ 9187 h 212012"/>
                  <a:gd name="connsiteX9" fmla="*/ 92387 w 119619"/>
                  <a:gd name="connsiteY9" fmla="*/ 9811 h 212012"/>
                  <a:gd name="connsiteX10" fmla="*/ 103026 w 119619"/>
                  <a:gd name="connsiteY10" fmla="*/ 12289 h 212012"/>
                  <a:gd name="connsiteX11" fmla="*/ 105691 w 119619"/>
                  <a:gd name="connsiteY11" fmla="*/ 12893 h 212012"/>
                  <a:gd name="connsiteX12" fmla="*/ 119309 w 119619"/>
                  <a:gd name="connsiteY12" fmla="*/ 26261 h 212012"/>
                  <a:gd name="connsiteX13" fmla="*/ 103318 w 119619"/>
                  <a:gd name="connsiteY13" fmla="*/ 90392 h 212012"/>
                  <a:gd name="connsiteX14" fmla="*/ 81872 w 119619"/>
                  <a:gd name="connsiteY14" fmla="*/ 180114 h 212012"/>
                  <a:gd name="connsiteX15" fmla="*/ 74168 w 119619"/>
                  <a:gd name="connsiteY15" fmla="*/ 212012 h 212012"/>
                  <a:gd name="connsiteX16" fmla="*/ 0 w 119619"/>
                  <a:gd name="connsiteY16" fmla="*/ 194418 h 212012"/>
                  <a:gd name="connsiteX17" fmla="*/ 42289 w 119619"/>
                  <a:gd name="connsiteY17" fmla="*/ 124228 h 212012"/>
                  <a:gd name="connsiteX18" fmla="*/ 87181 w 119619"/>
                  <a:gd name="connsiteY18" fmla="*/ 134972 h 212012"/>
                  <a:gd name="connsiteX19" fmla="*/ 105088 w 119619"/>
                  <a:gd name="connsiteY19" fmla="*/ 60200 h 212012"/>
                  <a:gd name="connsiteX20" fmla="*/ 103193 w 119619"/>
                  <a:gd name="connsiteY20" fmla="*/ 59847 h 212012"/>
                  <a:gd name="connsiteX21" fmla="*/ 49452 w 119619"/>
                  <a:gd name="connsiteY21" fmla="*/ 94661 h 212012"/>
                  <a:gd name="connsiteX22" fmla="*/ 46829 w 119619"/>
                  <a:gd name="connsiteY22" fmla="*/ 105197 h 212012"/>
                  <a:gd name="connsiteX23" fmla="*/ 42289 w 119619"/>
                  <a:gd name="connsiteY23" fmla="*/ 124228 h 212012"/>
                  <a:gd name="connsiteX24" fmla="*/ 41331 w 119619"/>
                  <a:gd name="connsiteY24" fmla="*/ 44834 h 212012"/>
                  <a:gd name="connsiteX25" fmla="*/ 23674 w 119619"/>
                  <a:gd name="connsiteY25" fmla="*/ 118481 h 212012"/>
                  <a:gd name="connsiteX26" fmla="*/ 37042 w 119619"/>
                  <a:gd name="connsiteY26" fmla="*/ 123186 h 212012"/>
                  <a:gd name="connsiteX27" fmla="*/ 42227 w 119619"/>
                  <a:gd name="connsiteY27" fmla="*/ 101324 h 212012"/>
                  <a:gd name="connsiteX28" fmla="*/ 53387 w 119619"/>
                  <a:gd name="connsiteY28" fmla="*/ 75234 h 212012"/>
                  <a:gd name="connsiteX29" fmla="*/ 66255 w 119619"/>
                  <a:gd name="connsiteY29" fmla="*/ 62179 h 212012"/>
                  <a:gd name="connsiteX30" fmla="*/ 41331 w 119619"/>
                  <a:gd name="connsiteY30" fmla="*/ 44834 h 21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9619" h="212012">
                    <a:moveTo>
                      <a:pt x="0" y="194418"/>
                    </a:moveTo>
                    <a:cubicBezTo>
                      <a:pt x="3664" y="178739"/>
                      <a:pt x="7517" y="163081"/>
                      <a:pt x="11265" y="147423"/>
                    </a:cubicBezTo>
                    <a:cubicBezTo>
                      <a:pt x="18448" y="117440"/>
                      <a:pt x="25610" y="87435"/>
                      <a:pt x="32795" y="57452"/>
                    </a:cubicBezTo>
                    <a:cubicBezTo>
                      <a:pt x="34648" y="49664"/>
                      <a:pt x="43164" y="16954"/>
                      <a:pt x="45141" y="9187"/>
                    </a:cubicBezTo>
                    <a:cubicBezTo>
                      <a:pt x="47432" y="150"/>
                      <a:pt x="56594" y="-2827"/>
                      <a:pt x="63861" y="3003"/>
                    </a:cubicBezTo>
                    <a:cubicBezTo>
                      <a:pt x="64402" y="3440"/>
                      <a:pt x="65381" y="3690"/>
                      <a:pt x="66027" y="3544"/>
                    </a:cubicBezTo>
                    <a:cubicBezTo>
                      <a:pt x="70107" y="2586"/>
                      <a:pt x="73667" y="3357"/>
                      <a:pt x="76875" y="6105"/>
                    </a:cubicBezTo>
                    <a:cubicBezTo>
                      <a:pt x="77436" y="6605"/>
                      <a:pt x="78581" y="6834"/>
                      <a:pt x="79331" y="6647"/>
                    </a:cubicBezTo>
                    <a:cubicBezTo>
                      <a:pt x="83329" y="5710"/>
                      <a:pt x="86785" y="6605"/>
                      <a:pt x="89951" y="9187"/>
                    </a:cubicBezTo>
                    <a:cubicBezTo>
                      <a:pt x="90554" y="9687"/>
                      <a:pt x="91657" y="9999"/>
                      <a:pt x="92387" y="9811"/>
                    </a:cubicBezTo>
                    <a:cubicBezTo>
                      <a:pt x="96384" y="8812"/>
                      <a:pt x="99820" y="9791"/>
                      <a:pt x="103026" y="12289"/>
                    </a:cubicBezTo>
                    <a:cubicBezTo>
                      <a:pt x="103692" y="12789"/>
                      <a:pt x="104879" y="13060"/>
                      <a:pt x="105691" y="12893"/>
                    </a:cubicBezTo>
                    <a:cubicBezTo>
                      <a:pt x="114166" y="11061"/>
                      <a:pt x="121204" y="17745"/>
                      <a:pt x="119309" y="26261"/>
                    </a:cubicBezTo>
                    <a:cubicBezTo>
                      <a:pt x="116393" y="39379"/>
                      <a:pt x="106441" y="77316"/>
                      <a:pt x="103318" y="90392"/>
                    </a:cubicBezTo>
                    <a:cubicBezTo>
                      <a:pt x="96177" y="120292"/>
                      <a:pt x="89013" y="150213"/>
                      <a:pt x="81872" y="180114"/>
                    </a:cubicBezTo>
                    <a:cubicBezTo>
                      <a:pt x="79311" y="190753"/>
                      <a:pt x="76770" y="201394"/>
                      <a:pt x="74168" y="212012"/>
                    </a:cubicBezTo>
                    <a:lnTo>
                      <a:pt x="0" y="194418"/>
                    </a:lnTo>
                    <a:close/>
                    <a:moveTo>
                      <a:pt x="42289" y="124228"/>
                    </a:moveTo>
                    <a:cubicBezTo>
                      <a:pt x="57364" y="127830"/>
                      <a:pt x="72211" y="131391"/>
                      <a:pt x="87181" y="134972"/>
                    </a:cubicBezTo>
                    <a:cubicBezTo>
                      <a:pt x="93177" y="109923"/>
                      <a:pt x="99112" y="85103"/>
                      <a:pt x="105088" y="60200"/>
                    </a:cubicBezTo>
                    <a:cubicBezTo>
                      <a:pt x="104213" y="60034"/>
                      <a:pt x="103714" y="59930"/>
                      <a:pt x="103193" y="59847"/>
                    </a:cubicBezTo>
                    <a:cubicBezTo>
                      <a:pt x="79644" y="56078"/>
                      <a:pt x="55616" y="71632"/>
                      <a:pt x="49452" y="94661"/>
                    </a:cubicBezTo>
                    <a:cubicBezTo>
                      <a:pt x="48515" y="98159"/>
                      <a:pt x="47661" y="101678"/>
                      <a:pt x="46829" y="105197"/>
                    </a:cubicBezTo>
                    <a:cubicBezTo>
                      <a:pt x="45308" y="111443"/>
                      <a:pt x="43830" y="117710"/>
                      <a:pt x="42289" y="124228"/>
                    </a:cubicBezTo>
                    <a:close/>
                    <a:moveTo>
                      <a:pt x="41331" y="44834"/>
                    </a:moveTo>
                    <a:cubicBezTo>
                      <a:pt x="35314" y="69924"/>
                      <a:pt x="29358" y="94744"/>
                      <a:pt x="23674" y="118481"/>
                    </a:cubicBezTo>
                    <a:cubicBezTo>
                      <a:pt x="28317" y="120126"/>
                      <a:pt x="32586" y="121625"/>
                      <a:pt x="37042" y="123186"/>
                    </a:cubicBezTo>
                    <a:cubicBezTo>
                      <a:pt x="38853" y="115545"/>
                      <a:pt x="40665" y="108444"/>
                      <a:pt x="42227" y="101324"/>
                    </a:cubicBezTo>
                    <a:cubicBezTo>
                      <a:pt x="44288" y="91891"/>
                      <a:pt x="47098" y="82730"/>
                      <a:pt x="53387" y="75234"/>
                    </a:cubicBezTo>
                    <a:cubicBezTo>
                      <a:pt x="57218" y="70674"/>
                      <a:pt x="61758" y="66697"/>
                      <a:pt x="66255" y="62179"/>
                    </a:cubicBezTo>
                    <a:cubicBezTo>
                      <a:pt x="60196" y="53954"/>
                      <a:pt x="51867" y="48144"/>
                      <a:pt x="41331" y="44834"/>
                    </a:cubicBezTo>
                    <a:close/>
                  </a:path>
                </a:pathLst>
              </a:custGeom>
              <a:solidFill>
                <a:srgbClr val="80A4C3"/>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31" name="Free-form: Shape 585">
                <a:extLst>
                  <a:ext uri="{FF2B5EF4-FFF2-40B4-BE49-F238E27FC236}">
                    <a16:creationId xmlns:a16="http://schemas.microsoft.com/office/drawing/2014/main" id="{D86F7FC5-5D6E-1486-7FB8-A7A6120D3F73}"/>
                  </a:ext>
                </a:extLst>
              </p:cNvPr>
              <p:cNvSpPr/>
              <p:nvPr/>
            </p:nvSpPr>
            <p:spPr>
              <a:xfrm>
                <a:off x="10778776" y="3681245"/>
                <a:ext cx="70482" cy="54345"/>
              </a:xfrm>
              <a:custGeom>
                <a:avLst/>
                <a:gdLst>
                  <a:gd name="connsiteX0" fmla="*/ 59634 w 70482"/>
                  <a:gd name="connsiteY0" fmla="*/ 15916 h 54345"/>
                  <a:gd name="connsiteX1" fmla="*/ 69504 w 70482"/>
                  <a:gd name="connsiteY1" fmla="*/ 13897 h 54345"/>
                  <a:gd name="connsiteX2" fmla="*/ 63778 w 70482"/>
                  <a:gd name="connsiteY2" fmla="*/ 49335 h 54345"/>
                  <a:gd name="connsiteX3" fmla="*/ 52680 w 70482"/>
                  <a:gd name="connsiteY3" fmla="*/ 48752 h 54345"/>
                  <a:gd name="connsiteX4" fmla="*/ 30733 w 70482"/>
                  <a:gd name="connsiteY4" fmla="*/ 53833 h 54345"/>
                  <a:gd name="connsiteX5" fmla="*/ 27651 w 70482"/>
                  <a:gd name="connsiteY5" fmla="*/ 53437 h 54345"/>
                  <a:gd name="connsiteX6" fmla="*/ 0 w 70482"/>
                  <a:gd name="connsiteY6" fmla="*/ 34323 h 54345"/>
                  <a:gd name="connsiteX7" fmla="*/ 12035 w 70482"/>
                  <a:gd name="connsiteY7" fmla="*/ 237 h 54345"/>
                  <a:gd name="connsiteX8" fmla="*/ 20218 w 70482"/>
                  <a:gd name="connsiteY8" fmla="*/ 6255 h 54345"/>
                  <a:gd name="connsiteX9" fmla="*/ 33003 w 70482"/>
                  <a:gd name="connsiteY9" fmla="*/ 8795 h 54345"/>
                  <a:gd name="connsiteX10" fmla="*/ 40853 w 70482"/>
                  <a:gd name="connsiteY10" fmla="*/ 6588 h 54345"/>
                  <a:gd name="connsiteX11" fmla="*/ 46017 w 70482"/>
                  <a:gd name="connsiteY11" fmla="*/ 11981 h 54345"/>
                  <a:gd name="connsiteX12" fmla="*/ 53971 w 70482"/>
                  <a:gd name="connsiteY12" fmla="*/ 9711 h 54345"/>
                  <a:gd name="connsiteX13" fmla="*/ 59634 w 70482"/>
                  <a:gd name="connsiteY13" fmla="*/ 15916 h 5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2" h="54345">
                    <a:moveTo>
                      <a:pt x="59634" y="15916"/>
                    </a:moveTo>
                    <a:cubicBezTo>
                      <a:pt x="62758" y="13189"/>
                      <a:pt x="65840" y="11002"/>
                      <a:pt x="69504" y="13897"/>
                    </a:cubicBezTo>
                    <a:cubicBezTo>
                      <a:pt x="73398" y="16978"/>
                      <a:pt x="64465" y="45691"/>
                      <a:pt x="63778" y="49335"/>
                    </a:cubicBezTo>
                    <a:cubicBezTo>
                      <a:pt x="60009" y="49127"/>
                      <a:pt x="56344" y="48752"/>
                      <a:pt x="52680" y="48752"/>
                    </a:cubicBezTo>
                    <a:cubicBezTo>
                      <a:pt x="44996" y="48752"/>
                      <a:pt x="37667" y="50564"/>
                      <a:pt x="30733" y="53833"/>
                    </a:cubicBezTo>
                    <a:cubicBezTo>
                      <a:pt x="29526" y="54416"/>
                      <a:pt x="28630" y="54749"/>
                      <a:pt x="27651" y="53437"/>
                    </a:cubicBezTo>
                    <a:cubicBezTo>
                      <a:pt x="20593" y="44047"/>
                      <a:pt x="11265" y="37863"/>
                      <a:pt x="0" y="34323"/>
                    </a:cubicBezTo>
                    <a:cubicBezTo>
                      <a:pt x="958" y="30699"/>
                      <a:pt x="7329" y="1424"/>
                      <a:pt x="12035" y="237"/>
                    </a:cubicBezTo>
                    <a:cubicBezTo>
                      <a:pt x="16929" y="-991"/>
                      <a:pt x="18594" y="2778"/>
                      <a:pt x="20218" y="6255"/>
                    </a:cubicBezTo>
                    <a:cubicBezTo>
                      <a:pt x="28151" y="1653"/>
                      <a:pt x="29484" y="1966"/>
                      <a:pt x="33003" y="8795"/>
                    </a:cubicBezTo>
                    <a:cubicBezTo>
                      <a:pt x="35688" y="7983"/>
                      <a:pt x="38271" y="6588"/>
                      <a:pt x="40853" y="6588"/>
                    </a:cubicBezTo>
                    <a:cubicBezTo>
                      <a:pt x="44142" y="6588"/>
                      <a:pt x="45163" y="9794"/>
                      <a:pt x="46017" y="11981"/>
                    </a:cubicBezTo>
                    <a:cubicBezTo>
                      <a:pt x="48806" y="11127"/>
                      <a:pt x="51389" y="9732"/>
                      <a:pt x="53971" y="9711"/>
                    </a:cubicBezTo>
                    <a:cubicBezTo>
                      <a:pt x="57282" y="9670"/>
                      <a:pt x="58114" y="13106"/>
                      <a:pt x="59634" y="15916"/>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32" name="Free-form: Shape 586">
                <a:extLst>
                  <a:ext uri="{FF2B5EF4-FFF2-40B4-BE49-F238E27FC236}">
                    <a16:creationId xmlns:a16="http://schemas.microsoft.com/office/drawing/2014/main" id="{DE2C3C6E-7047-667B-7C98-CC60384EB3CF}"/>
                  </a:ext>
                </a:extLst>
              </p:cNvPr>
              <p:cNvSpPr/>
              <p:nvPr/>
            </p:nvSpPr>
            <p:spPr>
              <a:xfrm>
                <a:off x="10759724" y="3735223"/>
                <a:ext cx="81496" cy="151645"/>
              </a:xfrm>
              <a:custGeom>
                <a:avLst/>
                <a:gdLst>
                  <a:gd name="connsiteX0" fmla="*/ 0 w 81496"/>
                  <a:gd name="connsiteY0" fmla="*/ 140881 h 151645"/>
                  <a:gd name="connsiteX1" fmla="*/ 23238 w 81496"/>
                  <a:gd name="connsiteY1" fmla="*/ 45913 h 151645"/>
                  <a:gd name="connsiteX2" fmla="*/ 25861 w 81496"/>
                  <a:gd name="connsiteY2" fmla="*/ 35377 h 151645"/>
                  <a:gd name="connsiteX3" fmla="*/ 79602 w 81496"/>
                  <a:gd name="connsiteY3" fmla="*/ 563 h 151645"/>
                  <a:gd name="connsiteX4" fmla="*/ 81497 w 81496"/>
                  <a:gd name="connsiteY4" fmla="*/ 917 h 151645"/>
                  <a:gd name="connsiteX5" fmla="*/ 44892 w 81496"/>
                  <a:gd name="connsiteY5" fmla="*/ 151646 h 151645"/>
                  <a:gd name="connsiteX6" fmla="*/ 0 w 81496"/>
                  <a:gd name="connsiteY6" fmla="*/ 140881 h 15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96" h="151645">
                    <a:moveTo>
                      <a:pt x="0" y="140881"/>
                    </a:moveTo>
                    <a:cubicBezTo>
                      <a:pt x="1540" y="134385"/>
                      <a:pt x="21717" y="52159"/>
                      <a:pt x="23238" y="45913"/>
                    </a:cubicBezTo>
                    <a:cubicBezTo>
                      <a:pt x="24070" y="42394"/>
                      <a:pt x="24924" y="38875"/>
                      <a:pt x="25861" y="35377"/>
                    </a:cubicBezTo>
                    <a:cubicBezTo>
                      <a:pt x="32025" y="12348"/>
                      <a:pt x="56053" y="-3206"/>
                      <a:pt x="79602" y="563"/>
                    </a:cubicBezTo>
                    <a:cubicBezTo>
                      <a:pt x="80123" y="646"/>
                      <a:pt x="80622" y="750"/>
                      <a:pt x="81497" y="917"/>
                    </a:cubicBezTo>
                    <a:cubicBezTo>
                      <a:pt x="75521" y="25819"/>
                      <a:pt x="50888" y="126598"/>
                      <a:pt x="44892" y="151646"/>
                    </a:cubicBezTo>
                    <a:cubicBezTo>
                      <a:pt x="29921" y="148065"/>
                      <a:pt x="15075" y="144504"/>
                      <a:pt x="0" y="140881"/>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33" name="Free-form: Shape 587">
                <a:extLst>
                  <a:ext uri="{FF2B5EF4-FFF2-40B4-BE49-F238E27FC236}">
                    <a16:creationId xmlns:a16="http://schemas.microsoft.com/office/drawing/2014/main" id="{F5AD145F-4ABC-BA16-17D6-7AC5A136C52E}"/>
                  </a:ext>
                </a:extLst>
              </p:cNvPr>
              <p:cNvSpPr/>
              <p:nvPr/>
            </p:nvSpPr>
            <p:spPr>
              <a:xfrm>
                <a:off x="10740860" y="3720773"/>
                <a:ext cx="61528" cy="154290"/>
              </a:xfrm>
              <a:custGeom>
                <a:avLst/>
                <a:gdLst>
                  <a:gd name="connsiteX0" fmla="*/ 36605 w 61528"/>
                  <a:gd name="connsiteY0" fmla="*/ 0 h 154290"/>
                  <a:gd name="connsiteX1" fmla="*/ 61529 w 61528"/>
                  <a:gd name="connsiteY1" fmla="*/ 17345 h 154290"/>
                  <a:gd name="connsiteX2" fmla="*/ 48660 w 61528"/>
                  <a:gd name="connsiteY2" fmla="*/ 30400 h 154290"/>
                  <a:gd name="connsiteX3" fmla="*/ 37501 w 61528"/>
                  <a:gd name="connsiteY3" fmla="*/ 56490 h 154290"/>
                  <a:gd name="connsiteX4" fmla="*/ 13617 w 61528"/>
                  <a:gd name="connsiteY4" fmla="*/ 154290 h 154290"/>
                  <a:gd name="connsiteX5" fmla="*/ 0 w 61528"/>
                  <a:gd name="connsiteY5" fmla="*/ 150917 h 154290"/>
                  <a:gd name="connsiteX6" fmla="*/ 36605 w 61528"/>
                  <a:gd name="connsiteY6" fmla="*/ 0 h 15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28" h="154290">
                    <a:moveTo>
                      <a:pt x="36605" y="0"/>
                    </a:moveTo>
                    <a:cubicBezTo>
                      <a:pt x="47140" y="3311"/>
                      <a:pt x="55469" y="9120"/>
                      <a:pt x="61529" y="17345"/>
                    </a:cubicBezTo>
                    <a:cubicBezTo>
                      <a:pt x="57031" y="21863"/>
                      <a:pt x="52492" y="25840"/>
                      <a:pt x="48660" y="30400"/>
                    </a:cubicBezTo>
                    <a:cubicBezTo>
                      <a:pt x="42372" y="37896"/>
                      <a:pt x="39562" y="47058"/>
                      <a:pt x="37501" y="56490"/>
                    </a:cubicBezTo>
                    <a:cubicBezTo>
                      <a:pt x="35939" y="63611"/>
                      <a:pt x="15450" y="146648"/>
                      <a:pt x="13617" y="154290"/>
                    </a:cubicBezTo>
                    <a:cubicBezTo>
                      <a:pt x="9182" y="152728"/>
                      <a:pt x="4644" y="152541"/>
                      <a:pt x="0" y="150917"/>
                    </a:cubicBezTo>
                    <a:cubicBezTo>
                      <a:pt x="5685" y="127159"/>
                      <a:pt x="30587" y="25091"/>
                      <a:pt x="36605" y="0"/>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34" name="Free-form: Shape 588">
                <a:extLst>
                  <a:ext uri="{FF2B5EF4-FFF2-40B4-BE49-F238E27FC236}">
                    <a16:creationId xmlns:a16="http://schemas.microsoft.com/office/drawing/2014/main" id="{B2BEFBC9-4603-BCBF-3643-C0688D9D3112}"/>
                  </a:ext>
                </a:extLst>
              </p:cNvPr>
              <p:cNvSpPr/>
              <p:nvPr/>
            </p:nvSpPr>
            <p:spPr>
              <a:xfrm>
                <a:off x="10725077" y="3857052"/>
                <a:ext cx="90845" cy="47827"/>
              </a:xfrm>
              <a:custGeom>
                <a:avLst/>
                <a:gdLst>
                  <a:gd name="connsiteX0" fmla="*/ 14409 w 90845"/>
                  <a:gd name="connsiteY0" fmla="*/ 0 h 47827"/>
                  <a:gd name="connsiteX1" fmla="*/ 86432 w 90845"/>
                  <a:gd name="connsiteY1" fmla="*/ 21946 h 47827"/>
                  <a:gd name="connsiteX2" fmla="*/ 90845 w 90845"/>
                  <a:gd name="connsiteY2" fmla="*/ 47494 h 47827"/>
                  <a:gd name="connsiteX3" fmla="*/ 83329 w 90845"/>
                  <a:gd name="connsiteY3" fmla="*/ 47828 h 47827"/>
                  <a:gd name="connsiteX4" fmla="*/ 61383 w 90845"/>
                  <a:gd name="connsiteY4" fmla="*/ 30670 h 47827"/>
                  <a:gd name="connsiteX5" fmla="*/ 38229 w 90845"/>
                  <a:gd name="connsiteY5" fmla="*/ 34064 h 47827"/>
                  <a:gd name="connsiteX6" fmla="*/ 24590 w 90845"/>
                  <a:gd name="connsiteY6" fmla="*/ 20176 h 47827"/>
                  <a:gd name="connsiteX7" fmla="*/ 0 w 90845"/>
                  <a:gd name="connsiteY7" fmla="*/ 27901 h 4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45" h="47827">
                    <a:moveTo>
                      <a:pt x="14409" y="0"/>
                    </a:moveTo>
                    <a:lnTo>
                      <a:pt x="86432" y="21946"/>
                    </a:lnTo>
                    <a:lnTo>
                      <a:pt x="90845" y="47494"/>
                    </a:lnTo>
                    <a:lnTo>
                      <a:pt x="83329" y="47828"/>
                    </a:lnTo>
                    <a:lnTo>
                      <a:pt x="61383" y="30670"/>
                    </a:lnTo>
                    <a:lnTo>
                      <a:pt x="38229" y="34064"/>
                    </a:lnTo>
                    <a:lnTo>
                      <a:pt x="24590" y="20176"/>
                    </a:lnTo>
                    <a:lnTo>
                      <a:pt x="0" y="27901"/>
                    </a:lnTo>
                    <a:close/>
                  </a:path>
                </a:pathLst>
              </a:custGeom>
              <a:solidFill>
                <a:srgbClr val="80A4C3"/>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35" name="Free-form: Shape 589">
                <a:extLst>
                  <a:ext uri="{FF2B5EF4-FFF2-40B4-BE49-F238E27FC236}">
                    <a16:creationId xmlns:a16="http://schemas.microsoft.com/office/drawing/2014/main" id="{F035C093-7B31-DFA4-E31C-AD20C5B44AD1}"/>
                  </a:ext>
                </a:extLst>
              </p:cNvPr>
              <p:cNvSpPr/>
              <p:nvPr/>
            </p:nvSpPr>
            <p:spPr>
              <a:xfrm>
                <a:off x="10732865" y="3862861"/>
                <a:ext cx="78018" cy="34980"/>
              </a:xfrm>
              <a:custGeom>
                <a:avLst/>
                <a:gdLst>
                  <a:gd name="connsiteX0" fmla="*/ 8891 w 78018"/>
                  <a:gd name="connsiteY0" fmla="*/ 0 h 34980"/>
                  <a:gd name="connsiteX1" fmla="*/ 72855 w 78018"/>
                  <a:gd name="connsiteY1" fmla="*/ 19031 h 34980"/>
                  <a:gd name="connsiteX2" fmla="*/ 78018 w 78018"/>
                  <a:gd name="connsiteY2" fmla="*/ 33940 h 34980"/>
                  <a:gd name="connsiteX3" fmla="*/ 73689 w 78018"/>
                  <a:gd name="connsiteY3" fmla="*/ 34981 h 34980"/>
                  <a:gd name="connsiteX4" fmla="*/ 54220 w 78018"/>
                  <a:gd name="connsiteY4" fmla="*/ 19656 h 34980"/>
                  <a:gd name="connsiteX5" fmla="*/ 31045 w 78018"/>
                  <a:gd name="connsiteY5" fmla="*/ 22133 h 34980"/>
                  <a:gd name="connsiteX6" fmla="*/ 18614 w 78018"/>
                  <a:gd name="connsiteY6" fmla="*/ 8891 h 34980"/>
                  <a:gd name="connsiteX7" fmla="*/ 0 w 78018"/>
                  <a:gd name="connsiteY7" fmla="*/ 14492 h 3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018" h="34980">
                    <a:moveTo>
                      <a:pt x="8891" y="0"/>
                    </a:moveTo>
                    <a:lnTo>
                      <a:pt x="72855" y="19031"/>
                    </a:lnTo>
                    <a:lnTo>
                      <a:pt x="78018" y="33940"/>
                    </a:lnTo>
                    <a:lnTo>
                      <a:pt x="73689" y="34981"/>
                    </a:lnTo>
                    <a:lnTo>
                      <a:pt x="54220" y="19656"/>
                    </a:lnTo>
                    <a:lnTo>
                      <a:pt x="31045" y="22133"/>
                    </a:lnTo>
                    <a:lnTo>
                      <a:pt x="18614" y="8891"/>
                    </a:lnTo>
                    <a:lnTo>
                      <a:pt x="0" y="14492"/>
                    </a:ln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sp>
          <p:nvSpPr>
            <p:cNvPr id="2527" name="Free-form: Shape 581">
              <a:extLst>
                <a:ext uri="{FF2B5EF4-FFF2-40B4-BE49-F238E27FC236}">
                  <a16:creationId xmlns:a16="http://schemas.microsoft.com/office/drawing/2014/main" id="{8B9D98EB-18A4-05BC-A702-310A7A0E71E5}"/>
                </a:ext>
              </a:extLst>
            </p:cNvPr>
            <p:cNvSpPr/>
            <p:nvPr/>
          </p:nvSpPr>
          <p:spPr>
            <a:xfrm>
              <a:off x="10902694" y="3768490"/>
              <a:ext cx="245858" cy="149705"/>
            </a:xfrm>
            <a:custGeom>
              <a:avLst/>
              <a:gdLst>
                <a:gd name="connsiteX0" fmla="*/ 250559 w 250806"/>
                <a:gd name="connsiteY0" fmla="*/ 76427 h 152718"/>
                <a:gd name="connsiteX1" fmla="*/ 167793 w 250806"/>
                <a:gd name="connsiteY1" fmla="*/ 52482 h 152718"/>
                <a:gd name="connsiteX2" fmla="*/ 122630 w 250806"/>
                <a:gd name="connsiteY2" fmla="*/ 16981 h 152718"/>
                <a:gd name="connsiteX3" fmla="*/ 103266 w 250806"/>
                <a:gd name="connsiteY3" fmla="*/ 2468 h 152718"/>
                <a:gd name="connsiteX4" fmla="*/ 46860 w 250806"/>
                <a:gd name="connsiteY4" fmla="*/ 9464 h 152718"/>
                <a:gd name="connsiteX5" fmla="*/ 15543 w 250806"/>
                <a:gd name="connsiteY5" fmla="*/ 16856 h 152718"/>
                <a:gd name="connsiteX6" fmla="*/ 21206 w 250806"/>
                <a:gd name="connsiteY6" fmla="*/ 31265 h 152718"/>
                <a:gd name="connsiteX7" fmla="*/ 6861 w 250806"/>
                <a:gd name="connsiteY7" fmla="*/ 41779 h 152718"/>
                <a:gd name="connsiteX8" fmla="*/ 14793 w 250806"/>
                <a:gd name="connsiteY8" fmla="*/ 55397 h 152718"/>
                <a:gd name="connsiteX9" fmla="*/ 1593 w 250806"/>
                <a:gd name="connsiteY9" fmla="*/ 62019 h 152718"/>
                <a:gd name="connsiteX10" fmla="*/ 7631 w 250806"/>
                <a:gd name="connsiteY10" fmla="*/ 76427 h 152718"/>
                <a:gd name="connsiteX11" fmla="*/ 73 w 250806"/>
                <a:gd name="connsiteY11" fmla="*/ 87317 h 152718"/>
                <a:gd name="connsiteX12" fmla="*/ 4611 w 250806"/>
                <a:gd name="connsiteY12" fmla="*/ 99789 h 152718"/>
                <a:gd name="connsiteX13" fmla="*/ 13648 w 250806"/>
                <a:gd name="connsiteY13" fmla="*/ 112241 h 152718"/>
                <a:gd name="connsiteX14" fmla="*/ 45172 w 250806"/>
                <a:gd name="connsiteY14" fmla="*/ 123464 h 152718"/>
                <a:gd name="connsiteX15" fmla="*/ 132291 w 250806"/>
                <a:gd name="connsiteY15" fmla="*/ 125879 h 152718"/>
                <a:gd name="connsiteX16" fmla="*/ 227926 w 250806"/>
                <a:gd name="connsiteY16" fmla="*/ 152718 h 152718"/>
                <a:gd name="connsiteX17" fmla="*/ 250559 w 250806"/>
                <a:gd name="connsiteY17" fmla="*/ 76427 h 15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806" h="152718">
                  <a:moveTo>
                    <a:pt x="250559" y="76427"/>
                  </a:moveTo>
                  <a:cubicBezTo>
                    <a:pt x="250559" y="76427"/>
                    <a:pt x="179870" y="58708"/>
                    <a:pt x="167793" y="52482"/>
                  </a:cubicBezTo>
                  <a:cubicBezTo>
                    <a:pt x="155716" y="46236"/>
                    <a:pt x="121818" y="34721"/>
                    <a:pt x="122630" y="16981"/>
                  </a:cubicBezTo>
                  <a:cubicBezTo>
                    <a:pt x="123067" y="6924"/>
                    <a:pt x="113448" y="-5319"/>
                    <a:pt x="103266" y="2468"/>
                  </a:cubicBezTo>
                  <a:cubicBezTo>
                    <a:pt x="98893" y="5799"/>
                    <a:pt x="66160" y="21021"/>
                    <a:pt x="46860" y="9464"/>
                  </a:cubicBezTo>
                  <a:cubicBezTo>
                    <a:pt x="33638" y="1531"/>
                    <a:pt x="17063" y="9069"/>
                    <a:pt x="15543" y="16856"/>
                  </a:cubicBezTo>
                  <a:cubicBezTo>
                    <a:pt x="14043" y="24643"/>
                    <a:pt x="21206" y="31265"/>
                    <a:pt x="21206" y="31265"/>
                  </a:cubicBezTo>
                  <a:cubicBezTo>
                    <a:pt x="21206" y="31265"/>
                    <a:pt x="7819" y="35616"/>
                    <a:pt x="6861" y="41779"/>
                  </a:cubicBezTo>
                  <a:cubicBezTo>
                    <a:pt x="5736" y="49171"/>
                    <a:pt x="14793" y="55397"/>
                    <a:pt x="14793" y="55397"/>
                  </a:cubicBezTo>
                  <a:cubicBezTo>
                    <a:pt x="14793" y="55397"/>
                    <a:pt x="3091" y="55002"/>
                    <a:pt x="1593" y="62019"/>
                  </a:cubicBezTo>
                  <a:cubicBezTo>
                    <a:pt x="73" y="69015"/>
                    <a:pt x="7631" y="76427"/>
                    <a:pt x="7631" y="76427"/>
                  </a:cubicBezTo>
                  <a:cubicBezTo>
                    <a:pt x="7631" y="76427"/>
                    <a:pt x="843" y="81862"/>
                    <a:pt x="73" y="87317"/>
                  </a:cubicBezTo>
                  <a:cubicBezTo>
                    <a:pt x="-677" y="92772"/>
                    <a:pt x="4611" y="99789"/>
                    <a:pt x="4611" y="99789"/>
                  </a:cubicBezTo>
                  <a:cubicBezTo>
                    <a:pt x="4611" y="99789"/>
                    <a:pt x="6111" y="107577"/>
                    <a:pt x="13648" y="112241"/>
                  </a:cubicBezTo>
                  <a:cubicBezTo>
                    <a:pt x="21206" y="116905"/>
                    <a:pt x="36115" y="121965"/>
                    <a:pt x="45172" y="123464"/>
                  </a:cubicBezTo>
                  <a:cubicBezTo>
                    <a:pt x="61767" y="126192"/>
                    <a:pt x="114197" y="129002"/>
                    <a:pt x="132291" y="125879"/>
                  </a:cubicBezTo>
                  <a:cubicBezTo>
                    <a:pt x="150406" y="122777"/>
                    <a:pt x="227926" y="152718"/>
                    <a:pt x="227926" y="152718"/>
                  </a:cubicBezTo>
                  <a:cubicBezTo>
                    <a:pt x="227926" y="152718"/>
                    <a:pt x="253579" y="85755"/>
                    <a:pt x="250559" y="76427"/>
                  </a:cubicBezTo>
                  <a:close/>
                </a:path>
              </a:pathLst>
            </a:custGeom>
            <a:solidFill>
              <a:srgbClr val="EBF4F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28" name="Free-form: Shape 582">
              <a:extLst>
                <a:ext uri="{FF2B5EF4-FFF2-40B4-BE49-F238E27FC236}">
                  <a16:creationId xmlns:a16="http://schemas.microsoft.com/office/drawing/2014/main" id="{3CF86DAE-FFF5-B451-7905-9FA17F26EEAA}"/>
                </a:ext>
              </a:extLst>
            </p:cNvPr>
            <p:cNvSpPr/>
            <p:nvPr/>
          </p:nvSpPr>
          <p:spPr>
            <a:xfrm>
              <a:off x="11056951" y="3812018"/>
              <a:ext cx="139917" cy="160927"/>
            </a:xfrm>
            <a:custGeom>
              <a:avLst/>
              <a:gdLst>
                <a:gd name="connsiteX0" fmla="*/ 102443 w 157308"/>
                <a:gd name="connsiteY0" fmla="*/ 0 h 139568"/>
                <a:gd name="connsiteX1" fmla="*/ 28234 w 157308"/>
                <a:gd name="connsiteY1" fmla="*/ 0 h 139568"/>
                <a:gd name="connsiteX2" fmla="*/ 0 w 157308"/>
                <a:gd name="connsiteY2" fmla="*/ 115353 h 139568"/>
                <a:gd name="connsiteX3" fmla="*/ 104879 w 157308"/>
                <a:gd name="connsiteY3" fmla="*/ 139569 h 139568"/>
                <a:gd name="connsiteX4" fmla="*/ 157309 w 157308"/>
                <a:gd name="connsiteY4" fmla="*/ 91158 h 139568"/>
                <a:gd name="connsiteX0" fmla="*/ 87867 w 142733"/>
                <a:gd name="connsiteY0" fmla="*/ 0 h 139569"/>
                <a:gd name="connsiteX1" fmla="*/ 13658 w 142733"/>
                <a:gd name="connsiteY1" fmla="*/ 0 h 139569"/>
                <a:gd name="connsiteX2" fmla="*/ 0 w 142733"/>
                <a:gd name="connsiteY2" fmla="*/ 115353 h 139569"/>
                <a:gd name="connsiteX3" fmla="*/ 90303 w 142733"/>
                <a:gd name="connsiteY3" fmla="*/ 139569 h 139569"/>
                <a:gd name="connsiteX4" fmla="*/ 142733 w 142733"/>
                <a:gd name="connsiteY4" fmla="*/ 91158 h 139569"/>
                <a:gd name="connsiteX5" fmla="*/ 87867 w 142733"/>
                <a:gd name="connsiteY5" fmla="*/ 0 h 139569"/>
                <a:gd name="connsiteX0" fmla="*/ 87867 w 142733"/>
                <a:gd name="connsiteY0" fmla="*/ 0 h 145303"/>
                <a:gd name="connsiteX1" fmla="*/ 13658 w 142733"/>
                <a:gd name="connsiteY1" fmla="*/ 0 h 145303"/>
                <a:gd name="connsiteX2" fmla="*/ 0 w 142733"/>
                <a:gd name="connsiteY2" fmla="*/ 115353 h 145303"/>
                <a:gd name="connsiteX3" fmla="*/ 90303 w 142733"/>
                <a:gd name="connsiteY3" fmla="*/ 145303 h 145303"/>
                <a:gd name="connsiteX4" fmla="*/ 142733 w 142733"/>
                <a:gd name="connsiteY4" fmla="*/ 91158 h 145303"/>
                <a:gd name="connsiteX5" fmla="*/ 87867 w 142733"/>
                <a:gd name="connsiteY5" fmla="*/ 0 h 145303"/>
                <a:gd name="connsiteX0" fmla="*/ 87867 w 142733"/>
                <a:gd name="connsiteY0" fmla="*/ 0 h 145303"/>
                <a:gd name="connsiteX1" fmla="*/ 13658 w 142733"/>
                <a:gd name="connsiteY1" fmla="*/ 0 h 145303"/>
                <a:gd name="connsiteX2" fmla="*/ 0 w 142733"/>
                <a:gd name="connsiteY2" fmla="*/ 111054 h 145303"/>
                <a:gd name="connsiteX3" fmla="*/ 90303 w 142733"/>
                <a:gd name="connsiteY3" fmla="*/ 145303 h 145303"/>
                <a:gd name="connsiteX4" fmla="*/ 142733 w 142733"/>
                <a:gd name="connsiteY4" fmla="*/ 91158 h 145303"/>
                <a:gd name="connsiteX5" fmla="*/ 87867 w 142733"/>
                <a:gd name="connsiteY5" fmla="*/ 0 h 14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733" h="145303">
                  <a:moveTo>
                    <a:pt x="87867" y="0"/>
                  </a:moveTo>
                  <a:lnTo>
                    <a:pt x="13658" y="0"/>
                  </a:lnTo>
                  <a:lnTo>
                    <a:pt x="0" y="111054"/>
                  </a:lnTo>
                  <a:lnTo>
                    <a:pt x="90303" y="145303"/>
                  </a:lnTo>
                  <a:lnTo>
                    <a:pt x="142733" y="91158"/>
                  </a:lnTo>
                  <a:lnTo>
                    <a:pt x="87867" y="0"/>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29" name="Free-form: Shape 583">
              <a:extLst>
                <a:ext uri="{FF2B5EF4-FFF2-40B4-BE49-F238E27FC236}">
                  <a16:creationId xmlns:a16="http://schemas.microsoft.com/office/drawing/2014/main" id="{58D90298-C184-B4AB-F6FA-EF89C64C8F62}"/>
                </a:ext>
              </a:extLst>
            </p:cNvPr>
            <p:cNvSpPr/>
            <p:nvPr/>
          </p:nvSpPr>
          <p:spPr>
            <a:xfrm>
              <a:off x="11040458" y="3794258"/>
              <a:ext cx="44533" cy="138705"/>
            </a:xfrm>
            <a:custGeom>
              <a:avLst/>
              <a:gdLst>
                <a:gd name="connsiteX0" fmla="*/ 42645 w 45429"/>
                <a:gd name="connsiteY0" fmla="*/ 3812 h 141497"/>
                <a:gd name="connsiteX1" fmla="*/ 19657 w 45429"/>
                <a:gd name="connsiteY1" fmla="*/ 9893 h 141497"/>
                <a:gd name="connsiteX2" fmla="*/ 18304 w 45429"/>
                <a:gd name="connsiteY2" fmla="*/ 14598 h 141497"/>
                <a:gd name="connsiteX3" fmla="*/ 293 w 45429"/>
                <a:gd name="connsiteY3" fmla="*/ 124642 h 141497"/>
                <a:gd name="connsiteX4" fmla="*/ 18949 w 45429"/>
                <a:gd name="connsiteY4" fmla="*/ 140070 h 141497"/>
                <a:gd name="connsiteX5" fmla="*/ 42645 w 45429"/>
                <a:gd name="connsiteY5" fmla="*/ 3812 h 14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9" h="141497">
                  <a:moveTo>
                    <a:pt x="42645" y="3812"/>
                  </a:moveTo>
                  <a:cubicBezTo>
                    <a:pt x="26611" y="-7473"/>
                    <a:pt x="19657" y="9893"/>
                    <a:pt x="19657" y="9893"/>
                  </a:cubicBezTo>
                  <a:lnTo>
                    <a:pt x="18304" y="14598"/>
                  </a:lnTo>
                  <a:cubicBezTo>
                    <a:pt x="18304" y="14598"/>
                    <a:pt x="-2706" y="100842"/>
                    <a:pt x="293" y="124642"/>
                  </a:cubicBezTo>
                  <a:cubicBezTo>
                    <a:pt x="3291" y="148441"/>
                    <a:pt x="18949" y="140070"/>
                    <a:pt x="18949" y="140070"/>
                  </a:cubicBezTo>
                  <a:cubicBezTo>
                    <a:pt x="18949" y="140070"/>
                    <a:pt x="55637" y="12932"/>
                    <a:pt x="42645" y="3812"/>
                  </a:cubicBezTo>
                  <a:close/>
                </a:path>
              </a:pathLst>
            </a:custGeom>
            <a:solidFill>
              <a:srgbClr val="BEDDF2"/>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nvGrpSpPr>
          <p:cNvPr id="2536" name="Group 2535">
            <a:extLst>
              <a:ext uri="{FF2B5EF4-FFF2-40B4-BE49-F238E27FC236}">
                <a16:creationId xmlns:a16="http://schemas.microsoft.com/office/drawing/2014/main" id="{09238992-8290-A69A-5AD7-D00890601842}"/>
              </a:ext>
            </a:extLst>
          </p:cNvPr>
          <p:cNvGrpSpPr/>
          <p:nvPr/>
        </p:nvGrpSpPr>
        <p:grpSpPr>
          <a:xfrm>
            <a:off x="9049385" y="5020129"/>
            <a:ext cx="537679" cy="565075"/>
            <a:chOff x="9049385" y="5020129"/>
            <a:chExt cx="537679" cy="565075"/>
          </a:xfrm>
        </p:grpSpPr>
        <p:sp>
          <p:nvSpPr>
            <p:cNvPr id="2537" name="Free-form: Shape 1355">
              <a:extLst>
                <a:ext uri="{FF2B5EF4-FFF2-40B4-BE49-F238E27FC236}">
                  <a16:creationId xmlns:a16="http://schemas.microsoft.com/office/drawing/2014/main" id="{D4AD86D6-314E-9278-7BB9-633F7C89C27D}"/>
                </a:ext>
              </a:extLst>
            </p:cNvPr>
            <p:cNvSpPr/>
            <p:nvPr/>
          </p:nvSpPr>
          <p:spPr>
            <a:xfrm>
              <a:off x="9291064" y="5179127"/>
              <a:ext cx="17855" cy="16981"/>
            </a:xfrm>
            <a:custGeom>
              <a:avLst/>
              <a:gdLst>
                <a:gd name="connsiteX0" fmla="*/ 7371 w 18214"/>
                <a:gd name="connsiteY0" fmla="*/ 17324 h 17323"/>
                <a:gd name="connsiteX1" fmla="*/ 18177 w 18214"/>
                <a:gd name="connsiteY1" fmla="*/ 7849 h 17323"/>
                <a:gd name="connsiteX2" fmla="*/ 0 w 18214"/>
                <a:gd name="connsiteY2" fmla="*/ 0 h 17323"/>
              </a:gdLst>
              <a:ahLst/>
              <a:cxnLst>
                <a:cxn ang="0">
                  <a:pos x="connsiteX0" y="connsiteY0"/>
                </a:cxn>
                <a:cxn ang="0">
                  <a:pos x="connsiteX1" y="connsiteY1"/>
                </a:cxn>
                <a:cxn ang="0">
                  <a:pos x="connsiteX2" y="connsiteY2"/>
                </a:cxn>
              </a:cxnLst>
              <a:rect l="l" t="t" r="r" b="b"/>
              <a:pathLst>
                <a:path w="18214" h="17323">
                  <a:moveTo>
                    <a:pt x="7371" y="17324"/>
                  </a:moveTo>
                  <a:cubicBezTo>
                    <a:pt x="7371" y="17324"/>
                    <a:pt x="17199" y="13722"/>
                    <a:pt x="18177" y="7849"/>
                  </a:cubicBezTo>
                  <a:cubicBezTo>
                    <a:pt x="19177" y="1957"/>
                    <a:pt x="0" y="0"/>
                    <a:pt x="0" y="0"/>
                  </a:cubicBezTo>
                </a:path>
              </a:pathLst>
            </a:custGeom>
            <a:noFill/>
            <a:ln w="23523" cap="flat">
              <a:solidFill>
                <a:srgbClr val="9BCAEB"/>
              </a:solid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38" name="Free-form: Shape 1356">
              <a:extLst>
                <a:ext uri="{FF2B5EF4-FFF2-40B4-BE49-F238E27FC236}">
                  <a16:creationId xmlns:a16="http://schemas.microsoft.com/office/drawing/2014/main" id="{3BF461AE-01A7-D9B0-50AA-713558F99246}"/>
                </a:ext>
              </a:extLst>
            </p:cNvPr>
            <p:cNvSpPr/>
            <p:nvPr/>
          </p:nvSpPr>
          <p:spPr>
            <a:xfrm>
              <a:off x="9170644" y="5179127"/>
              <a:ext cx="17875" cy="16981"/>
            </a:xfrm>
            <a:custGeom>
              <a:avLst/>
              <a:gdLst>
                <a:gd name="connsiteX0" fmla="*/ 10864 w 18235"/>
                <a:gd name="connsiteY0" fmla="*/ 17324 h 17323"/>
                <a:gd name="connsiteX1" fmla="*/ 36 w 18235"/>
                <a:gd name="connsiteY1" fmla="*/ 7849 h 17323"/>
                <a:gd name="connsiteX2" fmla="*/ 18235 w 18235"/>
                <a:gd name="connsiteY2" fmla="*/ 0 h 17323"/>
              </a:gdLst>
              <a:ahLst/>
              <a:cxnLst>
                <a:cxn ang="0">
                  <a:pos x="connsiteX0" y="connsiteY0"/>
                </a:cxn>
                <a:cxn ang="0">
                  <a:pos x="connsiteX1" y="connsiteY1"/>
                </a:cxn>
                <a:cxn ang="0">
                  <a:pos x="connsiteX2" y="connsiteY2"/>
                </a:cxn>
              </a:cxnLst>
              <a:rect l="l" t="t" r="r" b="b"/>
              <a:pathLst>
                <a:path w="18235" h="17323">
                  <a:moveTo>
                    <a:pt x="10864" y="17324"/>
                  </a:moveTo>
                  <a:cubicBezTo>
                    <a:pt x="10864" y="17324"/>
                    <a:pt x="1036" y="13722"/>
                    <a:pt x="36" y="7849"/>
                  </a:cubicBezTo>
                  <a:cubicBezTo>
                    <a:pt x="-942" y="1957"/>
                    <a:pt x="18235" y="0"/>
                    <a:pt x="18235" y="0"/>
                  </a:cubicBezTo>
                </a:path>
              </a:pathLst>
            </a:custGeom>
            <a:noFill/>
            <a:ln w="23523" cap="flat">
              <a:solidFill>
                <a:srgbClr val="9BCAEB"/>
              </a:solid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39" name="Free-form: Shape 1357">
              <a:extLst>
                <a:ext uri="{FF2B5EF4-FFF2-40B4-BE49-F238E27FC236}">
                  <a16:creationId xmlns:a16="http://schemas.microsoft.com/office/drawing/2014/main" id="{1CA8C0A5-5CB0-0FD5-3632-8E40AC909FCF}"/>
                </a:ext>
              </a:extLst>
            </p:cNvPr>
            <p:cNvSpPr/>
            <p:nvPr/>
          </p:nvSpPr>
          <p:spPr>
            <a:xfrm>
              <a:off x="9049385" y="5020129"/>
              <a:ext cx="335258" cy="565075"/>
            </a:xfrm>
            <a:custGeom>
              <a:avLst/>
              <a:gdLst>
                <a:gd name="connsiteX0" fmla="*/ 257121 w 342006"/>
                <a:gd name="connsiteY0" fmla="*/ 159158 h 576448"/>
                <a:gd name="connsiteX1" fmla="*/ 269489 w 342006"/>
                <a:gd name="connsiteY1" fmla="*/ 148539 h 576448"/>
                <a:gd name="connsiteX2" fmla="*/ 277464 w 342006"/>
                <a:gd name="connsiteY2" fmla="*/ 190099 h 576448"/>
                <a:gd name="connsiteX3" fmla="*/ 297786 w 342006"/>
                <a:gd name="connsiteY3" fmla="*/ 202467 h 576448"/>
                <a:gd name="connsiteX4" fmla="*/ 336681 w 342006"/>
                <a:gd name="connsiteY4" fmla="*/ 144125 h 576448"/>
                <a:gd name="connsiteX5" fmla="*/ 335807 w 342006"/>
                <a:gd name="connsiteY5" fmla="*/ 95485 h 576448"/>
                <a:gd name="connsiteX6" fmla="*/ 297786 w 342006"/>
                <a:gd name="connsiteY6" fmla="*/ 59255 h 576448"/>
                <a:gd name="connsiteX7" fmla="*/ 272154 w 342006"/>
                <a:gd name="connsiteY7" fmla="*/ 41556 h 576448"/>
                <a:gd name="connsiteX8" fmla="*/ 197884 w 342006"/>
                <a:gd name="connsiteY8" fmla="*/ 17 h 576448"/>
                <a:gd name="connsiteX9" fmla="*/ 118323 w 342006"/>
                <a:gd name="connsiteY9" fmla="*/ 38037 h 576448"/>
                <a:gd name="connsiteX10" fmla="*/ 59959 w 342006"/>
                <a:gd name="connsiteY10" fmla="*/ 75163 h 576448"/>
                <a:gd name="connsiteX11" fmla="*/ 46695 w 342006"/>
                <a:gd name="connsiteY11" fmla="*/ 127321 h 576448"/>
                <a:gd name="connsiteX12" fmla="*/ 72348 w 342006"/>
                <a:gd name="connsiteY12" fmla="*/ 179480 h 576448"/>
                <a:gd name="connsiteX13" fmla="*/ 92670 w 342006"/>
                <a:gd name="connsiteY13" fmla="*/ 206007 h 576448"/>
                <a:gd name="connsiteX14" fmla="*/ 112285 w 342006"/>
                <a:gd name="connsiteY14" fmla="*/ 187559 h 576448"/>
                <a:gd name="connsiteX15" fmla="*/ 116261 w 342006"/>
                <a:gd name="connsiteY15" fmla="*/ 159679 h 576448"/>
                <a:gd name="connsiteX16" fmla="*/ 113888 w 342006"/>
                <a:gd name="connsiteY16" fmla="*/ 140585 h 576448"/>
                <a:gd name="connsiteX17" fmla="*/ 128922 w 342006"/>
                <a:gd name="connsiteY17" fmla="*/ 164447 h 576448"/>
                <a:gd name="connsiteX18" fmla="*/ 130213 w 342006"/>
                <a:gd name="connsiteY18" fmla="*/ 188413 h 576448"/>
                <a:gd name="connsiteX19" fmla="*/ 114783 w 342006"/>
                <a:gd name="connsiteY19" fmla="*/ 223685 h 576448"/>
                <a:gd name="connsiteX20" fmla="*/ 105060 w 342006"/>
                <a:gd name="connsiteY20" fmla="*/ 244028 h 576448"/>
                <a:gd name="connsiteX21" fmla="*/ 63499 w 342006"/>
                <a:gd name="connsiteY21" fmla="*/ 220145 h 576448"/>
                <a:gd name="connsiteX22" fmla="*/ 39637 w 342006"/>
                <a:gd name="connsiteY22" fmla="*/ 168882 h 576448"/>
                <a:gd name="connsiteX23" fmla="*/ 32558 w 342006"/>
                <a:gd name="connsiteY23" fmla="*/ 104334 h 576448"/>
                <a:gd name="connsiteX24" fmla="*/ 26374 w 342006"/>
                <a:gd name="connsiteY24" fmla="*/ 96380 h 576448"/>
                <a:gd name="connsiteX25" fmla="*/ 2491 w 342006"/>
                <a:gd name="connsiteY25" fmla="*/ 161802 h 576448"/>
                <a:gd name="connsiteX26" fmla="*/ 37868 w 342006"/>
                <a:gd name="connsiteY26" fmla="*/ 262580 h 576448"/>
                <a:gd name="connsiteX27" fmla="*/ 89151 w 342006"/>
                <a:gd name="connsiteY27" fmla="*/ 291772 h 576448"/>
                <a:gd name="connsiteX28" fmla="*/ 86486 w 342006"/>
                <a:gd name="connsiteY28" fmla="*/ 373103 h 576448"/>
                <a:gd name="connsiteX29" fmla="*/ 94357 w 342006"/>
                <a:gd name="connsiteY29" fmla="*/ 411457 h 576448"/>
                <a:gd name="connsiteX30" fmla="*/ 105934 w 342006"/>
                <a:gd name="connsiteY30" fmla="*/ 465052 h 576448"/>
                <a:gd name="connsiteX31" fmla="*/ 109724 w 342006"/>
                <a:gd name="connsiteY31" fmla="*/ 520979 h 576448"/>
                <a:gd name="connsiteX32" fmla="*/ 99750 w 342006"/>
                <a:gd name="connsiteY32" fmla="*/ 550817 h 576448"/>
                <a:gd name="connsiteX33" fmla="*/ 90027 w 342006"/>
                <a:gd name="connsiteY33" fmla="*/ 568495 h 576448"/>
                <a:gd name="connsiteX34" fmla="*/ 114783 w 342006"/>
                <a:gd name="connsiteY34" fmla="*/ 576449 h 576448"/>
                <a:gd name="connsiteX35" fmla="*/ 138645 w 342006"/>
                <a:gd name="connsiteY35" fmla="*/ 573784 h 576448"/>
                <a:gd name="connsiteX36" fmla="*/ 146599 w 342006"/>
                <a:gd name="connsiteY36" fmla="*/ 553461 h 576448"/>
                <a:gd name="connsiteX37" fmla="*/ 155803 w 342006"/>
                <a:gd name="connsiteY37" fmla="*/ 471486 h 576448"/>
                <a:gd name="connsiteX38" fmla="*/ 161632 w 342006"/>
                <a:gd name="connsiteY38" fmla="*/ 425262 h 576448"/>
                <a:gd name="connsiteX39" fmla="*/ 189950 w 342006"/>
                <a:gd name="connsiteY39" fmla="*/ 429676 h 576448"/>
                <a:gd name="connsiteX40" fmla="*/ 219996 w 342006"/>
                <a:gd name="connsiteY40" fmla="*/ 423491 h 576448"/>
                <a:gd name="connsiteX41" fmla="*/ 228637 w 342006"/>
                <a:gd name="connsiteY41" fmla="*/ 497659 h 576448"/>
                <a:gd name="connsiteX42" fmla="*/ 235904 w 342006"/>
                <a:gd name="connsiteY42" fmla="*/ 550817 h 576448"/>
                <a:gd name="connsiteX43" fmla="*/ 242088 w 342006"/>
                <a:gd name="connsiteY43" fmla="*/ 572034 h 576448"/>
                <a:gd name="connsiteX44" fmla="*/ 273029 w 342006"/>
                <a:gd name="connsiteY44" fmla="*/ 573784 h 576448"/>
                <a:gd name="connsiteX45" fmla="*/ 289832 w 342006"/>
                <a:gd name="connsiteY45" fmla="*/ 567600 h 576448"/>
                <a:gd name="connsiteX46" fmla="*/ 285418 w 342006"/>
                <a:gd name="connsiteY46" fmla="*/ 547277 h 576448"/>
                <a:gd name="connsiteX47" fmla="*/ 277548 w 342006"/>
                <a:gd name="connsiteY47" fmla="*/ 484729 h 576448"/>
                <a:gd name="connsiteX48" fmla="*/ 285418 w 342006"/>
                <a:gd name="connsiteY48" fmla="*/ 422617 h 576448"/>
                <a:gd name="connsiteX49" fmla="*/ 301326 w 342006"/>
                <a:gd name="connsiteY49" fmla="*/ 315634 h 576448"/>
                <a:gd name="connsiteX50" fmla="*/ 282753 w 342006"/>
                <a:gd name="connsiteY50" fmla="*/ 239614 h 576448"/>
                <a:gd name="connsiteX51" fmla="*/ 264492 w 342006"/>
                <a:gd name="connsiteY51" fmla="*/ 213732 h 576448"/>
                <a:gd name="connsiteX52" fmla="*/ 257121 w 342006"/>
                <a:gd name="connsiteY52" fmla="*/ 159158 h 57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006" h="576448">
                  <a:moveTo>
                    <a:pt x="257121" y="159158"/>
                  </a:moveTo>
                  <a:cubicBezTo>
                    <a:pt x="257454" y="155202"/>
                    <a:pt x="269489" y="148539"/>
                    <a:pt x="269489" y="148539"/>
                  </a:cubicBezTo>
                  <a:cubicBezTo>
                    <a:pt x="269489" y="148539"/>
                    <a:pt x="269718" y="177169"/>
                    <a:pt x="277464" y="190099"/>
                  </a:cubicBezTo>
                  <a:cubicBezTo>
                    <a:pt x="285814" y="204071"/>
                    <a:pt x="290915" y="206382"/>
                    <a:pt x="297786" y="202467"/>
                  </a:cubicBezTo>
                  <a:cubicBezTo>
                    <a:pt x="311987" y="194389"/>
                    <a:pt x="332268" y="162677"/>
                    <a:pt x="336681" y="144125"/>
                  </a:cubicBezTo>
                  <a:cubicBezTo>
                    <a:pt x="341117" y="125551"/>
                    <a:pt x="346426" y="108748"/>
                    <a:pt x="335807" y="95485"/>
                  </a:cubicBezTo>
                  <a:cubicBezTo>
                    <a:pt x="325188" y="82242"/>
                    <a:pt x="310176" y="68083"/>
                    <a:pt x="297786" y="59255"/>
                  </a:cubicBezTo>
                  <a:cubicBezTo>
                    <a:pt x="285418" y="50405"/>
                    <a:pt x="275695" y="48636"/>
                    <a:pt x="272154" y="41556"/>
                  </a:cubicBezTo>
                  <a:cubicBezTo>
                    <a:pt x="268615" y="34498"/>
                    <a:pt x="242088" y="-879"/>
                    <a:pt x="197884" y="17"/>
                  </a:cubicBezTo>
                  <a:cubicBezTo>
                    <a:pt x="153678" y="891"/>
                    <a:pt x="125382" y="32727"/>
                    <a:pt x="118323" y="38037"/>
                  </a:cubicBezTo>
                  <a:cubicBezTo>
                    <a:pt x="111244" y="43326"/>
                    <a:pt x="74160" y="60108"/>
                    <a:pt x="59959" y="75163"/>
                  </a:cubicBezTo>
                  <a:cubicBezTo>
                    <a:pt x="51797" y="83804"/>
                    <a:pt x="42302" y="109623"/>
                    <a:pt x="46695" y="127321"/>
                  </a:cubicBezTo>
                  <a:cubicBezTo>
                    <a:pt x="49611" y="138982"/>
                    <a:pt x="65519" y="167487"/>
                    <a:pt x="72348" y="179480"/>
                  </a:cubicBezTo>
                  <a:cubicBezTo>
                    <a:pt x="79845" y="192681"/>
                    <a:pt x="79282" y="205778"/>
                    <a:pt x="92670" y="206007"/>
                  </a:cubicBezTo>
                  <a:cubicBezTo>
                    <a:pt x="103019" y="206195"/>
                    <a:pt x="108308" y="202488"/>
                    <a:pt x="112285" y="187559"/>
                  </a:cubicBezTo>
                  <a:cubicBezTo>
                    <a:pt x="116824" y="170506"/>
                    <a:pt x="116261" y="172068"/>
                    <a:pt x="116261" y="159679"/>
                  </a:cubicBezTo>
                  <a:cubicBezTo>
                    <a:pt x="116261" y="147311"/>
                    <a:pt x="113888" y="140585"/>
                    <a:pt x="113888" y="140585"/>
                  </a:cubicBezTo>
                  <a:cubicBezTo>
                    <a:pt x="113888" y="140585"/>
                    <a:pt x="126443" y="157826"/>
                    <a:pt x="128922" y="164447"/>
                  </a:cubicBezTo>
                  <a:cubicBezTo>
                    <a:pt x="131628" y="171631"/>
                    <a:pt x="132232" y="182854"/>
                    <a:pt x="130213" y="188413"/>
                  </a:cubicBezTo>
                  <a:cubicBezTo>
                    <a:pt x="126339" y="199095"/>
                    <a:pt x="122738" y="208651"/>
                    <a:pt x="114783" y="223685"/>
                  </a:cubicBezTo>
                  <a:cubicBezTo>
                    <a:pt x="106829" y="238718"/>
                    <a:pt x="105060" y="244028"/>
                    <a:pt x="105060" y="244028"/>
                  </a:cubicBezTo>
                  <a:cubicBezTo>
                    <a:pt x="105060" y="244028"/>
                    <a:pt x="81281" y="237635"/>
                    <a:pt x="63499" y="220145"/>
                  </a:cubicBezTo>
                  <a:cubicBezTo>
                    <a:pt x="53025" y="209838"/>
                    <a:pt x="41927" y="181042"/>
                    <a:pt x="39637" y="168882"/>
                  </a:cubicBezTo>
                  <a:cubicBezTo>
                    <a:pt x="34620" y="142334"/>
                    <a:pt x="32933" y="111455"/>
                    <a:pt x="32558" y="104334"/>
                  </a:cubicBezTo>
                  <a:cubicBezTo>
                    <a:pt x="32057" y="94548"/>
                    <a:pt x="30788" y="91070"/>
                    <a:pt x="26374" y="96380"/>
                  </a:cubicBezTo>
                  <a:cubicBezTo>
                    <a:pt x="21959" y="101690"/>
                    <a:pt x="4865" y="148622"/>
                    <a:pt x="2491" y="161802"/>
                  </a:cubicBezTo>
                  <a:cubicBezTo>
                    <a:pt x="-3797" y="196950"/>
                    <a:pt x="-278" y="235616"/>
                    <a:pt x="37868" y="262580"/>
                  </a:cubicBezTo>
                  <a:cubicBezTo>
                    <a:pt x="77013" y="290273"/>
                    <a:pt x="89151" y="291772"/>
                    <a:pt x="89151" y="291772"/>
                  </a:cubicBezTo>
                  <a:cubicBezTo>
                    <a:pt x="89151" y="291772"/>
                    <a:pt x="85361" y="355363"/>
                    <a:pt x="86486" y="373103"/>
                  </a:cubicBezTo>
                  <a:cubicBezTo>
                    <a:pt x="87819" y="394112"/>
                    <a:pt x="91567" y="404377"/>
                    <a:pt x="94357" y="411457"/>
                  </a:cubicBezTo>
                  <a:cubicBezTo>
                    <a:pt x="98625" y="422263"/>
                    <a:pt x="104393" y="453350"/>
                    <a:pt x="105934" y="465052"/>
                  </a:cubicBezTo>
                  <a:cubicBezTo>
                    <a:pt x="108579" y="485145"/>
                    <a:pt x="111431" y="507049"/>
                    <a:pt x="109724" y="520979"/>
                  </a:cubicBezTo>
                  <a:cubicBezTo>
                    <a:pt x="108599" y="530141"/>
                    <a:pt x="105934" y="543738"/>
                    <a:pt x="99750" y="550817"/>
                  </a:cubicBezTo>
                  <a:cubicBezTo>
                    <a:pt x="93566" y="557876"/>
                    <a:pt x="88256" y="564955"/>
                    <a:pt x="90027" y="568495"/>
                  </a:cubicBezTo>
                  <a:cubicBezTo>
                    <a:pt x="91796" y="572034"/>
                    <a:pt x="103289" y="576449"/>
                    <a:pt x="114783" y="576449"/>
                  </a:cubicBezTo>
                  <a:cubicBezTo>
                    <a:pt x="126277" y="576449"/>
                    <a:pt x="131587" y="576449"/>
                    <a:pt x="138645" y="573784"/>
                  </a:cubicBezTo>
                  <a:cubicBezTo>
                    <a:pt x="145725" y="571139"/>
                    <a:pt x="146599" y="558771"/>
                    <a:pt x="146599" y="553461"/>
                  </a:cubicBezTo>
                  <a:cubicBezTo>
                    <a:pt x="146599" y="548152"/>
                    <a:pt x="154033" y="483854"/>
                    <a:pt x="155803" y="471486"/>
                  </a:cubicBezTo>
                  <a:cubicBezTo>
                    <a:pt x="157572" y="459118"/>
                    <a:pt x="161632" y="425262"/>
                    <a:pt x="161632" y="425262"/>
                  </a:cubicBezTo>
                  <a:cubicBezTo>
                    <a:pt x="161632" y="425262"/>
                    <a:pt x="175791" y="430550"/>
                    <a:pt x="189950" y="429676"/>
                  </a:cubicBezTo>
                  <a:cubicBezTo>
                    <a:pt x="204088" y="428781"/>
                    <a:pt x="219996" y="423491"/>
                    <a:pt x="219996" y="423491"/>
                  </a:cubicBezTo>
                  <a:cubicBezTo>
                    <a:pt x="219996" y="423491"/>
                    <a:pt x="227763" y="491475"/>
                    <a:pt x="228637" y="497659"/>
                  </a:cubicBezTo>
                  <a:cubicBezTo>
                    <a:pt x="229512" y="503843"/>
                    <a:pt x="235030" y="542843"/>
                    <a:pt x="235904" y="550817"/>
                  </a:cubicBezTo>
                  <a:cubicBezTo>
                    <a:pt x="236779" y="558771"/>
                    <a:pt x="235738" y="569807"/>
                    <a:pt x="242088" y="572034"/>
                  </a:cubicBezTo>
                  <a:cubicBezTo>
                    <a:pt x="248856" y="574387"/>
                    <a:pt x="260474" y="573076"/>
                    <a:pt x="273029" y="573784"/>
                  </a:cubicBezTo>
                  <a:cubicBezTo>
                    <a:pt x="277506" y="573534"/>
                    <a:pt x="288272" y="574304"/>
                    <a:pt x="289832" y="567600"/>
                  </a:cubicBezTo>
                  <a:cubicBezTo>
                    <a:pt x="291686" y="559666"/>
                    <a:pt x="291769" y="555439"/>
                    <a:pt x="285418" y="547277"/>
                  </a:cubicBezTo>
                  <a:cubicBezTo>
                    <a:pt x="277256" y="536783"/>
                    <a:pt x="276674" y="493557"/>
                    <a:pt x="277548" y="484729"/>
                  </a:cubicBezTo>
                  <a:cubicBezTo>
                    <a:pt x="278422" y="475879"/>
                    <a:pt x="283648" y="429676"/>
                    <a:pt x="285418" y="422617"/>
                  </a:cubicBezTo>
                  <a:cubicBezTo>
                    <a:pt x="287189" y="415538"/>
                    <a:pt x="305741" y="346575"/>
                    <a:pt x="301326" y="315634"/>
                  </a:cubicBezTo>
                  <a:cubicBezTo>
                    <a:pt x="296912" y="284693"/>
                    <a:pt x="288667" y="251857"/>
                    <a:pt x="282753" y="239614"/>
                  </a:cubicBezTo>
                  <a:cubicBezTo>
                    <a:pt x="275382" y="224289"/>
                    <a:pt x="267887" y="219209"/>
                    <a:pt x="264492" y="213732"/>
                  </a:cubicBezTo>
                  <a:cubicBezTo>
                    <a:pt x="264492" y="213732"/>
                    <a:pt x="253748" y="199011"/>
                    <a:pt x="257121" y="159158"/>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40" name="Free-form: Shape 1358">
              <a:extLst>
                <a:ext uri="{FF2B5EF4-FFF2-40B4-BE49-F238E27FC236}">
                  <a16:creationId xmlns:a16="http://schemas.microsoft.com/office/drawing/2014/main" id="{C00761B4-9735-440D-1DD3-2B84FCD2FCD0}"/>
                </a:ext>
              </a:extLst>
            </p:cNvPr>
            <p:cNvSpPr/>
            <p:nvPr/>
          </p:nvSpPr>
          <p:spPr>
            <a:xfrm>
              <a:off x="9168251" y="5186945"/>
              <a:ext cx="140672" cy="26923"/>
            </a:xfrm>
            <a:custGeom>
              <a:avLst/>
              <a:gdLst>
                <a:gd name="connsiteX0" fmla="*/ 143504 w 143503"/>
                <a:gd name="connsiteY0" fmla="*/ 853 h 27465"/>
                <a:gd name="connsiteX1" fmla="*/ 140963 w 143503"/>
                <a:gd name="connsiteY1" fmla="*/ 3686 h 27465"/>
                <a:gd name="connsiteX2" fmla="*/ 133093 w 143503"/>
                <a:gd name="connsiteY2" fmla="*/ 9641 h 27465"/>
                <a:gd name="connsiteX3" fmla="*/ 10181 w 143503"/>
                <a:gd name="connsiteY3" fmla="*/ 8704 h 27465"/>
                <a:gd name="connsiteX4" fmla="*/ 0 w 143503"/>
                <a:gd name="connsiteY4" fmla="*/ 0 h 27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03" h="27465">
                  <a:moveTo>
                    <a:pt x="143504" y="853"/>
                  </a:moveTo>
                  <a:lnTo>
                    <a:pt x="140963" y="3686"/>
                  </a:lnTo>
                  <a:lnTo>
                    <a:pt x="133093" y="9641"/>
                  </a:lnTo>
                  <a:cubicBezTo>
                    <a:pt x="54615" y="50285"/>
                    <a:pt x="10181" y="8704"/>
                    <a:pt x="10181" y="8704"/>
                  </a:cubicBezTo>
                  <a:lnTo>
                    <a:pt x="0" y="0"/>
                  </a:lnTo>
                </a:path>
              </a:pathLst>
            </a:custGeom>
            <a:noFill/>
            <a:ln w="20815" cap="flat">
              <a:solidFill>
                <a:srgbClr val="9BCAEB"/>
              </a:solid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541" name="Graphic 4">
              <a:extLst>
                <a:ext uri="{FF2B5EF4-FFF2-40B4-BE49-F238E27FC236}">
                  <a16:creationId xmlns:a16="http://schemas.microsoft.com/office/drawing/2014/main" id="{E34C231E-1B1D-87E0-5EFE-F0A0537FA48B}"/>
                </a:ext>
              </a:extLst>
            </p:cNvPr>
            <p:cNvGrpSpPr/>
            <p:nvPr/>
          </p:nvGrpSpPr>
          <p:grpSpPr>
            <a:xfrm>
              <a:off x="9392527" y="5481782"/>
              <a:ext cx="194537" cy="101994"/>
              <a:chOff x="9195045" y="5489048"/>
              <a:chExt cx="198453" cy="104047"/>
            </a:xfrm>
          </p:grpSpPr>
          <p:sp>
            <p:nvSpPr>
              <p:cNvPr id="2542" name="Free-form: Shape 1376">
                <a:extLst>
                  <a:ext uri="{FF2B5EF4-FFF2-40B4-BE49-F238E27FC236}">
                    <a16:creationId xmlns:a16="http://schemas.microsoft.com/office/drawing/2014/main" id="{59F977F5-E949-7DCE-3181-92FF96025627}"/>
                  </a:ext>
                </a:extLst>
              </p:cNvPr>
              <p:cNvSpPr/>
              <p:nvPr/>
            </p:nvSpPr>
            <p:spPr>
              <a:xfrm>
                <a:off x="9195045" y="5510828"/>
                <a:ext cx="198453" cy="82266"/>
              </a:xfrm>
              <a:custGeom>
                <a:avLst/>
                <a:gdLst>
                  <a:gd name="connsiteX0" fmla="*/ 1644 w 198453"/>
                  <a:gd name="connsiteY0" fmla="*/ 60487 h 82266"/>
                  <a:gd name="connsiteX1" fmla="*/ 100049 w 198453"/>
                  <a:gd name="connsiteY1" fmla="*/ 82267 h 82266"/>
                  <a:gd name="connsiteX2" fmla="*/ 198453 w 198453"/>
                  <a:gd name="connsiteY2" fmla="*/ 60487 h 82266"/>
                  <a:gd name="connsiteX3" fmla="*/ 198453 w 198453"/>
                  <a:gd name="connsiteY3" fmla="*/ 0 h 82266"/>
                  <a:gd name="connsiteX4" fmla="*/ 0 w 198453"/>
                  <a:gd name="connsiteY4" fmla="*/ 0 h 82266"/>
                  <a:gd name="connsiteX5" fmla="*/ 1644 w 198453"/>
                  <a:gd name="connsiteY5" fmla="*/ 60487 h 8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53" h="82266">
                    <a:moveTo>
                      <a:pt x="1644" y="60487"/>
                    </a:moveTo>
                    <a:cubicBezTo>
                      <a:pt x="1644" y="72523"/>
                      <a:pt x="45704" y="82267"/>
                      <a:pt x="100049" y="82267"/>
                    </a:cubicBezTo>
                    <a:cubicBezTo>
                      <a:pt x="154394" y="82267"/>
                      <a:pt x="198453" y="72523"/>
                      <a:pt x="198453" y="60487"/>
                    </a:cubicBezTo>
                    <a:lnTo>
                      <a:pt x="198453" y="0"/>
                    </a:lnTo>
                    <a:lnTo>
                      <a:pt x="0" y="0"/>
                    </a:lnTo>
                    <a:lnTo>
                      <a:pt x="1644" y="60487"/>
                    </a:ln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43" name="Free-form: Shape 1377">
                <a:extLst>
                  <a:ext uri="{FF2B5EF4-FFF2-40B4-BE49-F238E27FC236}">
                    <a16:creationId xmlns:a16="http://schemas.microsoft.com/office/drawing/2014/main" id="{69490B57-654F-1AEB-4738-27E35086DFC1}"/>
                  </a:ext>
                </a:extLst>
              </p:cNvPr>
              <p:cNvSpPr/>
              <p:nvPr/>
            </p:nvSpPr>
            <p:spPr>
              <a:xfrm>
                <a:off x="9195279" y="5489048"/>
                <a:ext cx="198214" cy="43560"/>
              </a:xfrm>
              <a:custGeom>
                <a:avLst/>
                <a:gdLst>
                  <a:gd name="connsiteX0" fmla="*/ 198214 w 198214"/>
                  <a:gd name="connsiteY0" fmla="*/ 21780 h 43560"/>
                  <a:gd name="connsiteX1" fmla="*/ 99107 w 198214"/>
                  <a:gd name="connsiteY1" fmla="*/ 43560 h 43560"/>
                  <a:gd name="connsiteX2" fmla="*/ 0 w 198214"/>
                  <a:gd name="connsiteY2" fmla="*/ 21780 h 43560"/>
                  <a:gd name="connsiteX3" fmla="*/ 99107 w 198214"/>
                  <a:gd name="connsiteY3" fmla="*/ 0 h 43560"/>
                  <a:gd name="connsiteX4" fmla="*/ 198214 w 198214"/>
                  <a:gd name="connsiteY4" fmla="*/ 21780 h 43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14" h="43560">
                    <a:moveTo>
                      <a:pt x="198214" y="21780"/>
                    </a:moveTo>
                    <a:cubicBezTo>
                      <a:pt x="198214" y="33809"/>
                      <a:pt x="153842" y="43560"/>
                      <a:pt x="99107" y="43560"/>
                    </a:cubicBezTo>
                    <a:cubicBezTo>
                      <a:pt x="44372" y="43560"/>
                      <a:pt x="0" y="33809"/>
                      <a:pt x="0" y="21780"/>
                    </a:cubicBezTo>
                    <a:cubicBezTo>
                      <a:pt x="0" y="9751"/>
                      <a:pt x="44372" y="0"/>
                      <a:pt x="99107" y="0"/>
                    </a:cubicBezTo>
                    <a:cubicBezTo>
                      <a:pt x="153842" y="0"/>
                      <a:pt x="198214" y="9751"/>
                      <a:pt x="198214" y="21780"/>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44" name="Free-form: Shape 1378">
                <a:extLst>
                  <a:ext uri="{FF2B5EF4-FFF2-40B4-BE49-F238E27FC236}">
                    <a16:creationId xmlns:a16="http://schemas.microsoft.com/office/drawing/2014/main" id="{752D905A-F684-A48A-AAD4-2F8CA92EFCE2}"/>
                  </a:ext>
                </a:extLst>
              </p:cNvPr>
              <p:cNvSpPr/>
              <p:nvPr/>
            </p:nvSpPr>
            <p:spPr>
              <a:xfrm>
                <a:off x="9218142" y="5499325"/>
                <a:ext cx="19603" cy="23797"/>
              </a:xfrm>
              <a:custGeom>
                <a:avLst/>
                <a:gdLst>
                  <a:gd name="connsiteX0" fmla="*/ 19603 w 19603"/>
                  <a:gd name="connsiteY0" fmla="*/ 11899 h 23797"/>
                  <a:gd name="connsiteX1" fmla="*/ 9801 w 19603"/>
                  <a:gd name="connsiteY1" fmla="*/ 23797 h 23797"/>
                  <a:gd name="connsiteX2" fmla="*/ -1 w 19603"/>
                  <a:gd name="connsiteY2" fmla="*/ 11899 h 23797"/>
                  <a:gd name="connsiteX3" fmla="*/ 9801 w 19603"/>
                  <a:gd name="connsiteY3" fmla="*/ 0 h 23797"/>
                  <a:gd name="connsiteX4" fmla="*/ 19603 w 19603"/>
                  <a:gd name="connsiteY4" fmla="*/ 11899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3" y="11899"/>
                    </a:moveTo>
                    <a:cubicBezTo>
                      <a:pt x="19603" y="18470"/>
                      <a:pt x="15215" y="23797"/>
                      <a:pt x="9801" y="23797"/>
                    </a:cubicBezTo>
                    <a:cubicBezTo>
                      <a:pt x="4387" y="23797"/>
                      <a:pt x="-1" y="18470"/>
                      <a:pt x="-1" y="11899"/>
                    </a:cubicBezTo>
                    <a:cubicBezTo>
                      <a:pt x="-1" y="5327"/>
                      <a:pt x="4387" y="0"/>
                      <a:pt x="9801" y="0"/>
                    </a:cubicBezTo>
                    <a:cubicBezTo>
                      <a:pt x="15215" y="0"/>
                      <a:pt x="19603" y="5328"/>
                      <a:pt x="19603" y="11899"/>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45" name="Free-form: Shape 1379">
                <a:extLst>
                  <a:ext uri="{FF2B5EF4-FFF2-40B4-BE49-F238E27FC236}">
                    <a16:creationId xmlns:a16="http://schemas.microsoft.com/office/drawing/2014/main" id="{89A864A9-2620-9AB1-6AAB-2C221B65833E}"/>
                  </a:ext>
                </a:extLst>
              </p:cNvPr>
              <p:cNvSpPr/>
              <p:nvPr/>
            </p:nvSpPr>
            <p:spPr>
              <a:xfrm>
                <a:off x="9231385" y="5504947"/>
                <a:ext cx="19603" cy="23797"/>
              </a:xfrm>
              <a:custGeom>
                <a:avLst/>
                <a:gdLst>
                  <a:gd name="connsiteX0" fmla="*/ 19604 w 19603"/>
                  <a:gd name="connsiteY0" fmla="*/ 11899 h 23797"/>
                  <a:gd name="connsiteX1" fmla="*/ 9802 w 19603"/>
                  <a:gd name="connsiteY1" fmla="*/ 23797 h 23797"/>
                  <a:gd name="connsiteX2" fmla="*/ 0 w 19603"/>
                  <a:gd name="connsiteY2" fmla="*/ 11899 h 23797"/>
                  <a:gd name="connsiteX3" fmla="*/ 9802 w 19603"/>
                  <a:gd name="connsiteY3" fmla="*/ 0 h 23797"/>
                  <a:gd name="connsiteX4" fmla="*/ 19604 w 19603"/>
                  <a:gd name="connsiteY4" fmla="*/ 11899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4" y="11899"/>
                    </a:moveTo>
                    <a:cubicBezTo>
                      <a:pt x="19604" y="18470"/>
                      <a:pt x="15216" y="23797"/>
                      <a:pt x="9802" y="23797"/>
                    </a:cubicBezTo>
                    <a:cubicBezTo>
                      <a:pt x="4388" y="23797"/>
                      <a:pt x="0" y="18470"/>
                      <a:pt x="0" y="11899"/>
                    </a:cubicBezTo>
                    <a:cubicBezTo>
                      <a:pt x="0" y="5327"/>
                      <a:pt x="4388" y="0"/>
                      <a:pt x="9802" y="0"/>
                    </a:cubicBezTo>
                    <a:cubicBezTo>
                      <a:pt x="15216" y="0"/>
                      <a:pt x="19604" y="5328"/>
                      <a:pt x="19604" y="11899"/>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46" name="Free-form: Shape 1380">
                <a:extLst>
                  <a:ext uri="{FF2B5EF4-FFF2-40B4-BE49-F238E27FC236}">
                    <a16:creationId xmlns:a16="http://schemas.microsoft.com/office/drawing/2014/main" id="{3A07EFD7-FAE2-0165-9590-DC966F46B46C}"/>
                  </a:ext>
                </a:extLst>
              </p:cNvPr>
              <p:cNvSpPr/>
              <p:nvPr/>
            </p:nvSpPr>
            <p:spPr>
              <a:xfrm>
                <a:off x="9247896" y="5498451"/>
                <a:ext cx="19603" cy="23797"/>
              </a:xfrm>
              <a:custGeom>
                <a:avLst/>
                <a:gdLst>
                  <a:gd name="connsiteX0" fmla="*/ 19603 w 19603"/>
                  <a:gd name="connsiteY0" fmla="*/ 11898 h 23797"/>
                  <a:gd name="connsiteX1" fmla="*/ 9801 w 19603"/>
                  <a:gd name="connsiteY1" fmla="*/ 23797 h 23797"/>
                  <a:gd name="connsiteX2" fmla="*/ -1 w 19603"/>
                  <a:gd name="connsiteY2" fmla="*/ 11898 h 23797"/>
                  <a:gd name="connsiteX3" fmla="*/ 9801 w 19603"/>
                  <a:gd name="connsiteY3" fmla="*/ 0 h 23797"/>
                  <a:gd name="connsiteX4" fmla="*/ 19603 w 19603"/>
                  <a:gd name="connsiteY4" fmla="*/ 11898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3" y="11898"/>
                    </a:moveTo>
                    <a:cubicBezTo>
                      <a:pt x="19603" y="18470"/>
                      <a:pt x="15215" y="23797"/>
                      <a:pt x="9801" y="23797"/>
                    </a:cubicBezTo>
                    <a:cubicBezTo>
                      <a:pt x="4387" y="23797"/>
                      <a:pt x="-1" y="18469"/>
                      <a:pt x="-1" y="11898"/>
                    </a:cubicBezTo>
                    <a:cubicBezTo>
                      <a:pt x="-1" y="5327"/>
                      <a:pt x="4387" y="0"/>
                      <a:pt x="9801" y="0"/>
                    </a:cubicBezTo>
                    <a:cubicBezTo>
                      <a:pt x="15215" y="0"/>
                      <a:pt x="19603" y="5327"/>
                      <a:pt x="19603" y="11898"/>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47" name="Free-form: Shape 1381">
                <a:extLst>
                  <a:ext uri="{FF2B5EF4-FFF2-40B4-BE49-F238E27FC236}">
                    <a16:creationId xmlns:a16="http://schemas.microsoft.com/office/drawing/2014/main" id="{DF7695FA-F283-CAC8-70C6-412FCA891379}"/>
                  </a:ext>
                </a:extLst>
              </p:cNvPr>
              <p:cNvSpPr/>
              <p:nvPr/>
            </p:nvSpPr>
            <p:spPr>
              <a:xfrm>
                <a:off x="9269510" y="5504385"/>
                <a:ext cx="19603" cy="23797"/>
              </a:xfrm>
              <a:custGeom>
                <a:avLst/>
                <a:gdLst>
                  <a:gd name="connsiteX0" fmla="*/ 19604 w 19603"/>
                  <a:gd name="connsiteY0" fmla="*/ 11898 h 23797"/>
                  <a:gd name="connsiteX1" fmla="*/ 9802 w 19603"/>
                  <a:gd name="connsiteY1" fmla="*/ 23797 h 23797"/>
                  <a:gd name="connsiteX2" fmla="*/ 0 w 19603"/>
                  <a:gd name="connsiteY2" fmla="*/ 11898 h 23797"/>
                  <a:gd name="connsiteX3" fmla="*/ 9802 w 19603"/>
                  <a:gd name="connsiteY3" fmla="*/ 0 h 23797"/>
                  <a:gd name="connsiteX4" fmla="*/ 19604 w 19603"/>
                  <a:gd name="connsiteY4" fmla="*/ 11898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4" y="11898"/>
                    </a:moveTo>
                    <a:cubicBezTo>
                      <a:pt x="19604" y="18470"/>
                      <a:pt x="15216" y="23797"/>
                      <a:pt x="9802" y="23797"/>
                    </a:cubicBezTo>
                    <a:cubicBezTo>
                      <a:pt x="4388" y="23797"/>
                      <a:pt x="0" y="18469"/>
                      <a:pt x="0" y="11898"/>
                    </a:cubicBezTo>
                    <a:cubicBezTo>
                      <a:pt x="0" y="5327"/>
                      <a:pt x="4388" y="0"/>
                      <a:pt x="9802" y="0"/>
                    </a:cubicBezTo>
                    <a:cubicBezTo>
                      <a:pt x="15216" y="0"/>
                      <a:pt x="19604" y="5327"/>
                      <a:pt x="19604" y="11898"/>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48" name="Free-form: Shape 1382">
                <a:extLst>
                  <a:ext uri="{FF2B5EF4-FFF2-40B4-BE49-F238E27FC236}">
                    <a16:creationId xmlns:a16="http://schemas.microsoft.com/office/drawing/2014/main" id="{20594E90-FD34-5286-F145-52E628CE31D1}"/>
                  </a:ext>
                </a:extLst>
              </p:cNvPr>
              <p:cNvSpPr/>
              <p:nvPr/>
            </p:nvSpPr>
            <p:spPr>
              <a:xfrm>
                <a:off x="9288020" y="5505655"/>
                <a:ext cx="19603" cy="23797"/>
              </a:xfrm>
              <a:custGeom>
                <a:avLst/>
                <a:gdLst>
                  <a:gd name="connsiteX0" fmla="*/ 19604 w 19603"/>
                  <a:gd name="connsiteY0" fmla="*/ 11898 h 23797"/>
                  <a:gd name="connsiteX1" fmla="*/ 9801 w 19603"/>
                  <a:gd name="connsiteY1" fmla="*/ 23797 h 23797"/>
                  <a:gd name="connsiteX2" fmla="*/ -1 w 19603"/>
                  <a:gd name="connsiteY2" fmla="*/ 11898 h 23797"/>
                  <a:gd name="connsiteX3" fmla="*/ 9801 w 19603"/>
                  <a:gd name="connsiteY3" fmla="*/ 0 h 23797"/>
                  <a:gd name="connsiteX4" fmla="*/ 19604 w 19603"/>
                  <a:gd name="connsiteY4" fmla="*/ 11898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4" y="11898"/>
                    </a:moveTo>
                    <a:cubicBezTo>
                      <a:pt x="19604" y="18470"/>
                      <a:pt x="15215" y="23797"/>
                      <a:pt x="9801" y="23797"/>
                    </a:cubicBezTo>
                    <a:cubicBezTo>
                      <a:pt x="4387" y="23797"/>
                      <a:pt x="-1" y="18469"/>
                      <a:pt x="-1" y="11898"/>
                    </a:cubicBezTo>
                    <a:cubicBezTo>
                      <a:pt x="-1" y="5327"/>
                      <a:pt x="4387" y="0"/>
                      <a:pt x="9801" y="0"/>
                    </a:cubicBezTo>
                    <a:cubicBezTo>
                      <a:pt x="15215" y="0"/>
                      <a:pt x="19604" y="5327"/>
                      <a:pt x="19604" y="11898"/>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49" name="Free-form: Shape 1383">
                <a:extLst>
                  <a:ext uri="{FF2B5EF4-FFF2-40B4-BE49-F238E27FC236}">
                    <a16:creationId xmlns:a16="http://schemas.microsoft.com/office/drawing/2014/main" id="{56D6DF1C-FC4C-E36F-74B3-197540A22D69}"/>
                  </a:ext>
                </a:extLst>
              </p:cNvPr>
              <p:cNvSpPr/>
              <p:nvPr/>
            </p:nvSpPr>
            <p:spPr>
              <a:xfrm>
                <a:off x="9293954" y="5492183"/>
                <a:ext cx="19603" cy="23797"/>
              </a:xfrm>
              <a:custGeom>
                <a:avLst/>
                <a:gdLst>
                  <a:gd name="connsiteX0" fmla="*/ 19603 w 19603"/>
                  <a:gd name="connsiteY0" fmla="*/ 11898 h 23797"/>
                  <a:gd name="connsiteX1" fmla="*/ 9801 w 19603"/>
                  <a:gd name="connsiteY1" fmla="*/ 23797 h 23797"/>
                  <a:gd name="connsiteX2" fmla="*/ -1 w 19603"/>
                  <a:gd name="connsiteY2" fmla="*/ 11898 h 23797"/>
                  <a:gd name="connsiteX3" fmla="*/ 9801 w 19603"/>
                  <a:gd name="connsiteY3" fmla="*/ 0 h 23797"/>
                  <a:gd name="connsiteX4" fmla="*/ 19603 w 19603"/>
                  <a:gd name="connsiteY4" fmla="*/ 11898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3" y="11898"/>
                    </a:moveTo>
                    <a:cubicBezTo>
                      <a:pt x="19603" y="18470"/>
                      <a:pt x="15215" y="23797"/>
                      <a:pt x="9801" y="23797"/>
                    </a:cubicBezTo>
                    <a:cubicBezTo>
                      <a:pt x="4387" y="23797"/>
                      <a:pt x="-1" y="18469"/>
                      <a:pt x="-1" y="11898"/>
                    </a:cubicBezTo>
                    <a:cubicBezTo>
                      <a:pt x="-1" y="5327"/>
                      <a:pt x="4387" y="0"/>
                      <a:pt x="9801" y="0"/>
                    </a:cubicBezTo>
                    <a:cubicBezTo>
                      <a:pt x="15215" y="0"/>
                      <a:pt x="19603" y="5327"/>
                      <a:pt x="19603" y="11898"/>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50" name="Free-form: Shape 1384">
                <a:extLst>
                  <a:ext uri="{FF2B5EF4-FFF2-40B4-BE49-F238E27FC236}">
                    <a16:creationId xmlns:a16="http://schemas.microsoft.com/office/drawing/2014/main" id="{036CA5F0-AE53-68F8-CD08-596716482E2C}"/>
                  </a:ext>
                </a:extLst>
              </p:cNvPr>
              <p:cNvSpPr/>
              <p:nvPr/>
            </p:nvSpPr>
            <p:spPr>
              <a:xfrm>
                <a:off x="9310258" y="5498742"/>
                <a:ext cx="19603" cy="23797"/>
              </a:xfrm>
              <a:custGeom>
                <a:avLst/>
                <a:gdLst>
                  <a:gd name="connsiteX0" fmla="*/ 19603 w 19603"/>
                  <a:gd name="connsiteY0" fmla="*/ 11898 h 23797"/>
                  <a:gd name="connsiteX1" fmla="*/ 9801 w 19603"/>
                  <a:gd name="connsiteY1" fmla="*/ 23797 h 23797"/>
                  <a:gd name="connsiteX2" fmla="*/ -1 w 19603"/>
                  <a:gd name="connsiteY2" fmla="*/ 11898 h 23797"/>
                  <a:gd name="connsiteX3" fmla="*/ 9801 w 19603"/>
                  <a:gd name="connsiteY3" fmla="*/ 0 h 23797"/>
                  <a:gd name="connsiteX4" fmla="*/ 19603 w 19603"/>
                  <a:gd name="connsiteY4" fmla="*/ 11898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3" y="11898"/>
                    </a:moveTo>
                    <a:cubicBezTo>
                      <a:pt x="19603" y="18470"/>
                      <a:pt x="15215" y="23797"/>
                      <a:pt x="9801" y="23797"/>
                    </a:cubicBezTo>
                    <a:cubicBezTo>
                      <a:pt x="4387" y="23797"/>
                      <a:pt x="-1" y="18469"/>
                      <a:pt x="-1" y="11898"/>
                    </a:cubicBezTo>
                    <a:cubicBezTo>
                      <a:pt x="-1" y="5327"/>
                      <a:pt x="4387" y="0"/>
                      <a:pt x="9801" y="0"/>
                    </a:cubicBezTo>
                    <a:cubicBezTo>
                      <a:pt x="15215" y="0"/>
                      <a:pt x="19603" y="5327"/>
                      <a:pt x="19603" y="11898"/>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51" name="Free-form: Shape 1385">
                <a:extLst>
                  <a:ext uri="{FF2B5EF4-FFF2-40B4-BE49-F238E27FC236}">
                    <a16:creationId xmlns:a16="http://schemas.microsoft.com/office/drawing/2014/main" id="{62B709C8-5AD2-B214-3E40-58DE805D95A7}"/>
                  </a:ext>
                </a:extLst>
              </p:cNvPr>
              <p:cNvSpPr/>
              <p:nvPr/>
            </p:nvSpPr>
            <p:spPr>
              <a:xfrm>
                <a:off x="9329414" y="5503489"/>
                <a:ext cx="19603" cy="23797"/>
              </a:xfrm>
              <a:custGeom>
                <a:avLst/>
                <a:gdLst>
                  <a:gd name="connsiteX0" fmla="*/ 19603 w 19603"/>
                  <a:gd name="connsiteY0" fmla="*/ 11898 h 23797"/>
                  <a:gd name="connsiteX1" fmla="*/ 9801 w 19603"/>
                  <a:gd name="connsiteY1" fmla="*/ 23797 h 23797"/>
                  <a:gd name="connsiteX2" fmla="*/ -1 w 19603"/>
                  <a:gd name="connsiteY2" fmla="*/ 11898 h 23797"/>
                  <a:gd name="connsiteX3" fmla="*/ 9801 w 19603"/>
                  <a:gd name="connsiteY3" fmla="*/ 0 h 23797"/>
                  <a:gd name="connsiteX4" fmla="*/ 19603 w 19603"/>
                  <a:gd name="connsiteY4" fmla="*/ 11898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3" y="11898"/>
                    </a:moveTo>
                    <a:cubicBezTo>
                      <a:pt x="19603" y="18470"/>
                      <a:pt x="15215" y="23797"/>
                      <a:pt x="9801" y="23797"/>
                    </a:cubicBezTo>
                    <a:cubicBezTo>
                      <a:pt x="4387" y="23797"/>
                      <a:pt x="-1" y="18469"/>
                      <a:pt x="-1" y="11898"/>
                    </a:cubicBezTo>
                    <a:cubicBezTo>
                      <a:pt x="-1" y="5327"/>
                      <a:pt x="4387" y="0"/>
                      <a:pt x="9801" y="0"/>
                    </a:cubicBezTo>
                    <a:cubicBezTo>
                      <a:pt x="15215" y="0"/>
                      <a:pt x="19603" y="5327"/>
                      <a:pt x="19603" y="11898"/>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52" name="Free-form: Shape 1386">
                <a:extLst>
                  <a:ext uri="{FF2B5EF4-FFF2-40B4-BE49-F238E27FC236}">
                    <a16:creationId xmlns:a16="http://schemas.microsoft.com/office/drawing/2014/main" id="{EAE90A1F-A1CB-A35E-246D-141EEDF201E4}"/>
                  </a:ext>
                </a:extLst>
              </p:cNvPr>
              <p:cNvSpPr/>
              <p:nvPr/>
            </p:nvSpPr>
            <p:spPr>
              <a:xfrm>
                <a:off x="9342448" y="5496535"/>
                <a:ext cx="19603" cy="23797"/>
              </a:xfrm>
              <a:custGeom>
                <a:avLst/>
                <a:gdLst>
                  <a:gd name="connsiteX0" fmla="*/ 19604 w 19603"/>
                  <a:gd name="connsiteY0" fmla="*/ 11899 h 23797"/>
                  <a:gd name="connsiteX1" fmla="*/ 9802 w 19603"/>
                  <a:gd name="connsiteY1" fmla="*/ 23797 h 23797"/>
                  <a:gd name="connsiteX2" fmla="*/ -1 w 19603"/>
                  <a:gd name="connsiteY2" fmla="*/ 11899 h 23797"/>
                  <a:gd name="connsiteX3" fmla="*/ 9802 w 19603"/>
                  <a:gd name="connsiteY3" fmla="*/ 0 h 23797"/>
                  <a:gd name="connsiteX4" fmla="*/ 19604 w 19603"/>
                  <a:gd name="connsiteY4" fmla="*/ 11899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4" y="11899"/>
                    </a:moveTo>
                    <a:cubicBezTo>
                      <a:pt x="19604" y="18470"/>
                      <a:pt x="15216" y="23797"/>
                      <a:pt x="9802" y="23797"/>
                    </a:cubicBezTo>
                    <a:cubicBezTo>
                      <a:pt x="4388" y="23797"/>
                      <a:pt x="-1" y="18470"/>
                      <a:pt x="-1" y="11899"/>
                    </a:cubicBezTo>
                    <a:cubicBezTo>
                      <a:pt x="-1" y="5327"/>
                      <a:pt x="4388" y="0"/>
                      <a:pt x="9802" y="0"/>
                    </a:cubicBezTo>
                    <a:cubicBezTo>
                      <a:pt x="15216" y="0"/>
                      <a:pt x="19604" y="5328"/>
                      <a:pt x="19604" y="11899"/>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53" name="Free-form: Shape 1387">
                <a:extLst>
                  <a:ext uri="{FF2B5EF4-FFF2-40B4-BE49-F238E27FC236}">
                    <a16:creationId xmlns:a16="http://schemas.microsoft.com/office/drawing/2014/main" id="{0D6F793C-27DB-F56C-E991-DED21C44F725}"/>
                  </a:ext>
                </a:extLst>
              </p:cNvPr>
              <p:cNvSpPr/>
              <p:nvPr/>
            </p:nvSpPr>
            <p:spPr>
              <a:xfrm>
                <a:off x="9357607" y="5499471"/>
                <a:ext cx="19603" cy="23797"/>
              </a:xfrm>
              <a:custGeom>
                <a:avLst/>
                <a:gdLst>
                  <a:gd name="connsiteX0" fmla="*/ 19603 w 19603"/>
                  <a:gd name="connsiteY0" fmla="*/ 11899 h 23797"/>
                  <a:gd name="connsiteX1" fmla="*/ 9801 w 19603"/>
                  <a:gd name="connsiteY1" fmla="*/ 23797 h 23797"/>
                  <a:gd name="connsiteX2" fmla="*/ -1 w 19603"/>
                  <a:gd name="connsiteY2" fmla="*/ 11899 h 23797"/>
                  <a:gd name="connsiteX3" fmla="*/ 9801 w 19603"/>
                  <a:gd name="connsiteY3" fmla="*/ 0 h 23797"/>
                  <a:gd name="connsiteX4" fmla="*/ 19603 w 19603"/>
                  <a:gd name="connsiteY4" fmla="*/ 11899 h 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3" h="23797">
                    <a:moveTo>
                      <a:pt x="19603" y="11899"/>
                    </a:moveTo>
                    <a:cubicBezTo>
                      <a:pt x="19603" y="18470"/>
                      <a:pt x="15215" y="23797"/>
                      <a:pt x="9801" y="23797"/>
                    </a:cubicBezTo>
                    <a:cubicBezTo>
                      <a:pt x="4387" y="23797"/>
                      <a:pt x="-1" y="18470"/>
                      <a:pt x="-1" y="11899"/>
                    </a:cubicBezTo>
                    <a:cubicBezTo>
                      <a:pt x="-1" y="5327"/>
                      <a:pt x="4387" y="0"/>
                      <a:pt x="9801" y="0"/>
                    </a:cubicBezTo>
                    <a:cubicBezTo>
                      <a:pt x="15215" y="0"/>
                      <a:pt x="19603" y="5328"/>
                      <a:pt x="19603" y="11899"/>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sp>
        <p:nvSpPr>
          <p:cNvPr id="2554" name="Free-form: Shape 606">
            <a:extLst>
              <a:ext uri="{FF2B5EF4-FFF2-40B4-BE49-F238E27FC236}">
                <a16:creationId xmlns:a16="http://schemas.microsoft.com/office/drawing/2014/main" id="{7FB3BA40-17F9-EA9F-F075-4E99FEBD2DD0}"/>
              </a:ext>
            </a:extLst>
          </p:cNvPr>
          <p:cNvSpPr/>
          <p:nvPr/>
        </p:nvSpPr>
        <p:spPr>
          <a:xfrm>
            <a:off x="3265356" y="3447043"/>
            <a:ext cx="551587" cy="551587"/>
          </a:xfrm>
          <a:custGeom>
            <a:avLst/>
            <a:gdLst>
              <a:gd name="connsiteX0" fmla="*/ 562690 w 562689"/>
              <a:gd name="connsiteY0" fmla="*/ 281345 h 562689"/>
              <a:gd name="connsiteX1" fmla="*/ 281345 w 562689"/>
              <a:gd name="connsiteY1" fmla="*/ 562690 h 562689"/>
              <a:gd name="connsiteX2" fmla="*/ 1 w 562689"/>
              <a:gd name="connsiteY2" fmla="*/ 281345 h 562689"/>
              <a:gd name="connsiteX3" fmla="*/ 281345 w 562689"/>
              <a:gd name="connsiteY3" fmla="*/ 0 h 562689"/>
              <a:gd name="connsiteX4" fmla="*/ 562690 w 562689"/>
              <a:gd name="connsiteY4" fmla="*/ 281345 h 562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689" h="562689">
                <a:moveTo>
                  <a:pt x="562690" y="281345"/>
                </a:moveTo>
                <a:cubicBezTo>
                  <a:pt x="562690" y="436727"/>
                  <a:pt x="436728" y="562690"/>
                  <a:pt x="281345" y="562690"/>
                </a:cubicBezTo>
                <a:cubicBezTo>
                  <a:pt x="125963" y="562690"/>
                  <a:pt x="1" y="436727"/>
                  <a:pt x="1" y="281345"/>
                </a:cubicBezTo>
                <a:cubicBezTo>
                  <a:pt x="1" y="125962"/>
                  <a:pt x="125963" y="0"/>
                  <a:pt x="281345" y="0"/>
                </a:cubicBezTo>
                <a:cubicBezTo>
                  <a:pt x="436728" y="0"/>
                  <a:pt x="562690" y="125963"/>
                  <a:pt x="562690" y="281345"/>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555" name="Group 2554">
            <a:extLst>
              <a:ext uri="{FF2B5EF4-FFF2-40B4-BE49-F238E27FC236}">
                <a16:creationId xmlns:a16="http://schemas.microsoft.com/office/drawing/2014/main" id="{37206A8C-238E-EB74-DEBA-9AABBE4F8313}"/>
              </a:ext>
            </a:extLst>
          </p:cNvPr>
          <p:cNvGrpSpPr/>
          <p:nvPr/>
        </p:nvGrpSpPr>
        <p:grpSpPr>
          <a:xfrm>
            <a:off x="364881" y="3604559"/>
            <a:ext cx="4702620" cy="993194"/>
            <a:chOff x="364881" y="3604559"/>
            <a:chExt cx="4702620" cy="993194"/>
          </a:xfrm>
        </p:grpSpPr>
        <p:sp>
          <p:nvSpPr>
            <p:cNvPr id="2556" name="Free-form: Shape 1253">
              <a:extLst>
                <a:ext uri="{FF2B5EF4-FFF2-40B4-BE49-F238E27FC236}">
                  <a16:creationId xmlns:a16="http://schemas.microsoft.com/office/drawing/2014/main" id="{AC643A44-76B1-F0F2-4BF8-8C23C10B7618}"/>
                </a:ext>
              </a:extLst>
            </p:cNvPr>
            <p:cNvSpPr/>
            <p:nvPr/>
          </p:nvSpPr>
          <p:spPr>
            <a:xfrm>
              <a:off x="3540673" y="3992400"/>
              <a:ext cx="20410" cy="216000"/>
            </a:xfrm>
            <a:custGeom>
              <a:avLst/>
              <a:gdLst>
                <a:gd name="connsiteX0" fmla="*/ 0 w 20821"/>
                <a:gd name="connsiteY0" fmla="*/ 0 h 405672"/>
                <a:gd name="connsiteX1" fmla="*/ 0 w 20821"/>
                <a:gd name="connsiteY1" fmla="*/ 405672 h 405672"/>
              </a:gdLst>
              <a:ahLst/>
              <a:cxnLst>
                <a:cxn ang="0">
                  <a:pos x="connsiteX0" y="connsiteY0"/>
                </a:cxn>
                <a:cxn ang="0">
                  <a:pos x="connsiteX1" y="connsiteY1"/>
                </a:cxn>
              </a:cxnLst>
              <a:rect l="l" t="t" r="r" b="b"/>
              <a:pathLst>
                <a:path w="20821" h="405672">
                  <a:moveTo>
                    <a:pt x="0" y="0"/>
                  </a:moveTo>
                  <a:lnTo>
                    <a:pt x="0" y="405672"/>
                  </a:lnTo>
                </a:path>
              </a:pathLst>
            </a:custGeom>
            <a:ln w="10407" cap="flat">
              <a:solidFill>
                <a:srgbClr val="9BCAEB"/>
              </a:solid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57" name="Free-form: Shape 1254">
              <a:extLst>
                <a:ext uri="{FF2B5EF4-FFF2-40B4-BE49-F238E27FC236}">
                  <a16:creationId xmlns:a16="http://schemas.microsoft.com/office/drawing/2014/main" id="{E2B74F15-FB3F-F3EF-34F3-FC70718993E9}"/>
                </a:ext>
              </a:extLst>
            </p:cNvPr>
            <p:cNvSpPr/>
            <p:nvPr/>
          </p:nvSpPr>
          <p:spPr>
            <a:xfrm>
              <a:off x="4345195" y="3992400"/>
              <a:ext cx="20410" cy="216000"/>
            </a:xfrm>
            <a:custGeom>
              <a:avLst/>
              <a:gdLst>
                <a:gd name="connsiteX0" fmla="*/ 0 w 20821"/>
                <a:gd name="connsiteY0" fmla="*/ 0 h 405672"/>
                <a:gd name="connsiteX1" fmla="*/ 0 w 20821"/>
                <a:gd name="connsiteY1" fmla="*/ 405672 h 405672"/>
              </a:gdLst>
              <a:ahLst/>
              <a:cxnLst>
                <a:cxn ang="0">
                  <a:pos x="connsiteX0" y="connsiteY0"/>
                </a:cxn>
                <a:cxn ang="0">
                  <a:pos x="connsiteX1" y="connsiteY1"/>
                </a:cxn>
              </a:cxnLst>
              <a:rect l="l" t="t" r="r" b="b"/>
              <a:pathLst>
                <a:path w="20821" h="405672">
                  <a:moveTo>
                    <a:pt x="0" y="0"/>
                  </a:moveTo>
                  <a:lnTo>
                    <a:pt x="0" y="405672"/>
                  </a:lnTo>
                </a:path>
              </a:pathLst>
            </a:custGeom>
            <a:ln w="10407" cap="flat">
              <a:solidFill>
                <a:srgbClr val="9BCAEB"/>
              </a:solid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58" name="Free-form: Shape 1263">
              <a:extLst>
                <a:ext uri="{FF2B5EF4-FFF2-40B4-BE49-F238E27FC236}">
                  <a16:creationId xmlns:a16="http://schemas.microsoft.com/office/drawing/2014/main" id="{F233ACD7-C0BE-EBE0-1F69-D253920293FA}"/>
                </a:ext>
              </a:extLst>
            </p:cNvPr>
            <p:cNvSpPr/>
            <p:nvPr/>
          </p:nvSpPr>
          <p:spPr>
            <a:xfrm>
              <a:off x="364881" y="4405876"/>
              <a:ext cx="4702620" cy="191877"/>
            </a:xfrm>
            <a:custGeom>
              <a:avLst/>
              <a:gdLst>
                <a:gd name="connsiteX0" fmla="*/ 0 w 4797271"/>
                <a:gd name="connsiteY0" fmla="*/ 0 h 195739"/>
                <a:gd name="connsiteX1" fmla="*/ 4797272 w 4797271"/>
                <a:gd name="connsiteY1" fmla="*/ 0 h 195739"/>
                <a:gd name="connsiteX2" fmla="*/ 4797272 w 4797271"/>
                <a:gd name="connsiteY2" fmla="*/ 195740 h 195739"/>
                <a:gd name="connsiteX3" fmla="*/ 0 w 4797271"/>
                <a:gd name="connsiteY3" fmla="*/ 195740 h 195739"/>
              </a:gdLst>
              <a:ahLst/>
              <a:cxnLst>
                <a:cxn ang="0">
                  <a:pos x="connsiteX0" y="connsiteY0"/>
                </a:cxn>
                <a:cxn ang="0">
                  <a:pos x="connsiteX1" y="connsiteY1"/>
                </a:cxn>
                <a:cxn ang="0">
                  <a:pos x="connsiteX2" y="connsiteY2"/>
                </a:cxn>
                <a:cxn ang="0">
                  <a:pos x="connsiteX3" y="connsiteY3"/>
                </a:cxn>
              </a:cxnLst>
              <a:rect l="l" t="t" r="r" b="b"/>
              <a:pathLst>
                <a:path w="4797271" h="195739">
                  <a:moveTo>
                    <a:pt x="0" y="0"/>
                  </a:moveTo>
                  <a:lnTo>
                    <a:pt x="4797272" y="0"/>
                  </a:lnTo>
                  <a:lnTo>
                    <a:pt x="4797272" y="195740"/>
                  </a:lnTo>
                  <a:lnTo>
                    <a:pt x="0" y="195740"/>
                  </a:lnTo>
                  <a:close/>
                </a:path>
              </a:pathLst>
            </a:custGeom>
            <a:solidFill>
              <a:srgbClr val="C0DEF2"/>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59" name="Free-form: Shape 1264">
              <a:extLst>
                <a:ext uri="{FF2B5EF4-FFF2-40B4-BE49-F238E27FC236}">
                  <a16:creationId xmlns:a16="http://schemas.microsoft.com/office/drawing/2014/main" id="{F1F64FB1-EB4C-F248-9BF8-53B2AD6EBF90}"/>
                </a:ext>
              </a:extLst>
            </p:cNvPr>
            <p:cNvSpPr/>
            <p:nvPr/>
          </p:nvSpPr>
          <p:spPr>
            <a:xfrm>
              <a:off x="364881" y="4279551"/>
              <a:ext cx="4702620" cy="159444"/>
            </a:xfrm>
            <a:custGeom>
              <a:avLst/>
              <a:gdLst>
                <a:gd name="connsiteX0" fmla="*/ 0 w 4797271"/>
                <a:gd name="connsiteY0" fmla="*/ 0 h 162653"/>
                <a:gd name="connsiteX1" fmla="*/ 4797272 w 4797271"/>
                <a:gd name="connsiteY1" fmla="*/ 0 h 162653"/>
                <a:gd name="connsiteX2" fmla="*/ 4797272 w 4797271"/>
                <a:gd name="connsiteY2" fmla="*/ 162653 h 162653"/>
                <a:gd name="connsiteX3" fmla="*/ 0 w 4797271"/>
                <a:gd name="connsiteY3" fmla="*/ 162653 h 162653"/>
              </a:gdLst>
              <a:ahLst/>
              <a:cxnLst>
                <a:cxn ang="0">
                  <a:pos x="connsiteX0" y="connsiteY0"/>
                </a:cxn>
                <a:cxn ang="0">
                  <a:pos x="connsiteX1" y="connsiteY1"/>
                </a:cxn>
                <a:cxn ang="0">
                  <a:pos x="connsiteX2" y="connsiteY2"/>
                </a:cxn>
                <a:cxn ang="0">
                  <a:pos x="connsiteX3" y="connsiteY3"/>
                </a:cxn>
              </a:cxnLst>
              <a:rect l="l" t="t" r="r" b="b"/>
              <a:pathLst>
                <a:path w="4797271" h="162653">
                  <a:moveTo>
                    <a:pt x="0" y="0"/>
                  </a:moveTo>
                  <a:lnTo>
                    <a:pt x="4797272" y="0"/>
                  </a:lnTo>
                  <a:lnTo>
                    <a:pt x="4797272" y="162653"/>
                  </a:lnTo>
                  <a:lnTo>
                    <a:pt x="0" y="162653"/>
                  </a:lnTo>
                  <a:close/>
                </a:path>
              </a:pathLst>
            </a:custGeom>
            <a:solidFill>
              <a:srgbClr val="ACC4D9"/>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60" name="Free-form: Shape 1265">
              <a:extLst>
                <a:ext uri="{FF2B5EF4-FFF2-40B4-BE49-F238E27FC236}">
                  <a16:creationId xmlns:a16="http://schemas.microsoft.com/office/drawing/2014/main" id="{6840CBC7-83DF-AACB-9BCF-946B5E863F5B}"/>
                </a:ext>
              </a:extLst>
            </p:cNvPr>
            <p:cNvSpPr/>
            <p:nvPr/>
          </p:nvSpPr>
          <p:spPr>
            <a:xfrm>
              <a:off x="364881" y="4144696"/>
              <a:ext cx="4702620" cy="159444"/>
            </a:xfrm>
            <a:custGeom>
              <a:avLst/>
              <a:gdLst>
                <a:gd name="connsiteX0" fmla="*/ 0 w 4797271"/>
                <a:gd name="connsiteY0" fmla="*/ 0 h 162653"/>
                <a:gd name="connsiteX1" fmla="*/ 4797272 w 4797271"/>
                <a:gd name="connsiteY1" fmla="*/ 0 h 162653"/>
                <a:gd name="connsiteX2" fmla="*/ 4797272 w 4797271"/>
                <a:gd name="connsiteY2" fmla="*/ 162653 h 162653"/>
                <a:gd name="connsiteX3" fmla="*/ 0 w 4797271"/>
                <a:gd name="connsiteY3" fmla="*/ 162653 h 162653"/>
              </a:gdLst>
              <a:ahLst/>
              <a:cxnLst>
                <a:cxn ang="0">
                  <a:pos x="connsiteX0" y="connsiteY0"/>
                </a:cxn>
                <a:cxn ang="0">
                  <a:pos x="connsiteX1" y="connsiteY1"/>
                </a:cxn>
                <a:cxn ang="0">
                  <a:pos x="connsiteX2" y="connsiteY2"/>
                </a:cxn>
                <a:cxn ang="0">
                  <a:pos x="connsiteX3" y="connsiteY3"/>
                </a:cxn>
              </a:cxnLst>
              <a:rect l="l" t="t" r="r" b="b"/>
              <a:pathLst>
                <a:path w="4797271" h="162653">
                  <a:moveTo>
                    <a:pt x="0" y="0"/>
                  </a:moveTo>
                  <a:lnTo>
                    <a:pt x="4797272" y="0"/>
                  </a:lnTo>
                  <a:lnTo>
                    <a:pt x="4797272" y="162653"/>
                  </a:lnTo>
                  <a:lnTo>
                    <a:pt x="0" y="162653"/>
                  </a:lnTo>
                  <a:close/>
                </a:path>
              </a:pathLst>
            </a:custGeom>
            <a:solidFill>
              <a:srgbClr val="82A6C4"/>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61" name="Free-form: Shape 1272">
              <a:extLst>
                <a:ext uri="{FF2B5EF4-FFF2-40B4-BE49-F238E27FC236}">
                  <a16:creationId xmlns:a16="http://schemas.microsoft.com/office/drawing/2014/main" id="{D319E55A-0A2E-8A83-22D7-56165F71416F}"/>
                </a:ext>
              </a:extLst>
            </p:cNvPr>
            <p:cNvSpPr/>
            <p:nvPr/>
          </p:nvSpPr>
          <p:spPr>
            <a:xfrm>
              <a:off x="4463602" y="4144381"/>
              <a:ext cx="188902" cy="235573"/>
            </a:xfrm>
            <a:custGeom>
              <a:avLst/>
              <a:gdLst>
                <a:gd name="connsiteX0" fmla="*/ 10700 w 192704"/>
                <a:gd name="connsiteY0" fmla="*/ 133436 h 240314"/>
                <a:gd name="connsiteX1" fmla="*/ 54738 w 192704"/>
                <a:gd name="connsiteY1" fmla="*/ 170186 h 240314"/>
                <a:gd name="connsiteX2" fmla="*/ 86971 w 192704"/>
                <a:gd name="connsiteY2" fmla="*/ 168313 h 240314"/>
                <a:gd name="connsiteX3" fmla="*/ 86700 w 192704"/>
                <a:gd name="connsiteY3" fmla="*/ 209644 h 240314"/>
                <a:gd name="connsiteX4" fmla="*/ 82618 w 192704"/>
                <a:gd name="connsiteY4" fmla="*/ 206041 h 240314"/>
                <a:gd name="connsiteX5" fmla="*/ 76164 w 192704"/>
                <a:gd name="connsiteY5" fmla="*/ 183887 h 240314"/>
                <a:gd name="connsiteX6" fmla="*/ 35811 w 192704"/>
                <a:gd name="connsiteY6" fmla="*/ 177370 h 240314"/>
                <a:gd name="connsiteX7" fmla="*/ 32209 w 192704"/>
                <a:gd name="connsiteY7" fmla="*/ 180972 h 240314"/>
                <a:gd name="connsiteX8" fmla="*/ 53364 w 192704"/>
                <a:gd name="connsiteY8" fmla="*/ 216286 h 240314"/>
                <a:gd name="connsiteX9" fmla="*/ 71563 w 192704"/>
                <a:gd name="connsiteY9" fmla="*/ 219867 h 240314"/>
                <a:gd name="connsiteX10" fmla="*/ 78017 w 192704"/>
                <a:gd name="connsiteY10" fmla="*/ 216411 h 240314"/>
                <a:gd name="connsiteX11" fmla="*/ 86387 w 192704"/>
                <a:gd name="connsiteY11" fmla="*/ 224635 h 240314"/>
                <a:gd name="connsiteX12" fmla="*/ 86158 w 192704"/>
                <a:gd name="connsiteY12" fmla="*/ 233589 h 240314"/>
                <a:gd name="connsiteX13" fmla="*/ 42807 w 192704"/>
                <a:gd name="connsiteY13" fmla="*/ 233589 h 240314"/>
                <a:gd name="connsiteX14" fmla="*/ 39434 w 192704"/>
                <a:gd name="connsiteY14" fmla="*/ 236962 h 240314"/>
                <a:gd name="connsiteX15" fmla="*/ 42807 w 192704"/>
                <a:gd name="connsiteY15" fmla="*/ 240315 h 240314"/>
                <a:gd name="connsiteX16" fmla="*/ 151476 w 192704"/>
                <a:gd name="connsiteY16" fmla="*/ 240315 h 240314"/>
                <a:gd name="connsiteX17" fmla="*/ 154829 w 192704"/>
                <a:gd name="connsiteY17" fmla="*/ 236962 h 240314"/>
                <a:gd name="connsiteX18" fmla="*/ 151476 w 192704"/>
                <a:gd name="connsiteY18" fmla="*/ 233589 h 240314"/>
                <a:gd name="connsiteX19" fmla="*/ 106689 w 192704"/>
                <a:gd name="connsiteY19" fmla="*/ 233589 h 240314"/>
                <a:gd name="connsiteX20" fmla="*/ 106230 w 192704"/>
                <a:gd name="connsiteY20" fmla="*/ 217910 h 240314"/>
                <a:gd name="connsiteX21" fmla="*/ 123700 w 192704"/>
                <a:gd name="connsiteY21" fmla="*/ 196359 h 240314"/>
                <a:gd name="connsiteX22" fmla="*/ 134653 w 192704"/>
                <a:gd name="connsiteY22" fmla="*/ 201003 h 240314"/>
                <a:gd name="connsiteX23" fmla="*/ 163595 w 192704"/>
                <a:gd name="connsiteY23" fmla="*/ 192528 h 240314"/>
                <a:gd name="connsiteX24" fmla="*/ 192642 w 192704"/>
                <a:gd name="connsiteY24" fmla="*/ 132270 h 240314"/>
                <a:gd name="connsiteX25" fmla="*/ 186291 w 192704"/>
                <a:gd name="connsiteY25" fmla="*/ 126960 h 240314"/>
                <a:gd name="connsiteX26" fmla="*/ 121951 w 192704"/>
                <a:gd name="connsiteY26" fmla="*/ 143430 h 240314"/>
                <a:gd name="connsiteX27" fmla="*/ 114747 w 192704"/>
                <a:gd name="connsiteY27" fmla="*/ 180243 h 240314"/>
                <a:gd name="connsiteX28" fmla="*/ 104898 w 192704"/>
                <a:gd name="connsiteY28" fmla="*/ 190925 h 240314"/>
                <a:gd name="connsiteX29" fmla="*/ 102858 w 192704"/>
                <a:gd name="connsiteY29" fmla="*/ 172664 h 240314"/>
                <a:gd name="connsiteX30" fmla="*/ 98735 w 192704"/>
                <a:gd name="connsiteY30" fmla="*/ 156944 h 240314"/>
                <a:gd name="connsiteX31" fmla="*/ 120640 w 192704"/>
                <a:gd name="connsiteY31" fmla="*/ 79382 h 240314"/>
                <a:gd name="connsiteX32" fmla="*/ 20903 w 192704"/>
                <a:gd name="connsiteY32" fmla="*/ 1800 h 240314"/>
                <a:gd name="connsiteX33" fmla="*/ 5765 w 192704"/>
                <a:gd name="connsiteY33" fmla="*/ 6235 h 240314"/>
                <a:gd name="connsiteX34" fmla="*/ 10700 w 192704"/>
                <a:gd name="connsiteY34" fmla="*/ 133436 h 240314"/>
                <a:gd name="connsiteX35" fmla="*/ 86096 w 192704"/>
                <a:gd name="connsiteY35" fmla="*/ 159296 h 240314"/>
                <a:gd name="connsiteX36" fmla="*/ 86825 w 192704"/>
                <a:gd name="connsiteY36" fmla="*/ 158672 h 240314"/>
                <a:gd name="connsiteX37" fmla="*/ 86825 w 192704"/>
                <a:gd name="connsiteY37" fmla="*/ 159005 h 240314"/>
                <a:gd name="connsiteX38" fmla="*/ 86096 w 192704"/>
                <a:gd name="connsiteY38" fmla="*/ 159296 h 24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04" h="240314">
                  <a:moveTo>
                    <a:pt x="10700" y="133436"/>
                  </a:moveTo>
                  <a:cubicBezTo>
                    <a:pt x="19445" y="152300"/>
                    <a:pt x="35478" y="165689"/>
                    <a:pt x="54738" y="170186"/>
                  </a:cubicBezTo>
                  <a:cubicBezTo>
                    <a:pt x="65586" y="172727"/>
                    <a:pt x="76664" y="171935"/>
                    <a:pt x="86971" y="168313"/>
                  </a:cubicBezTo>
                  <a:cubicBezTo>
                    <a:pt x="87096" y="181535"/>
                    <a:pt x="86929" y="196838"/>
                    <a:pt x="86700" y="209644"/>
                  </a:cubicBezTo>
                  <a:cubicBezTo>
                    <a:pt x="85305" y="208353"/>
                    <a:pt x="83889" y="207062"/>
                    <a:pt x="82618" y="206041"/>
                  </a:cubicBezTo>
                  <a:cubicBezTo>
                    <a:pt x="83910" y="199316"/>
                    <a:pt x="84555" y="191654"/>
                    <a:pt x="76164" y="183887"/>
                  </a:cubicBezTo>
                  <a:cubicBezTo>
                    <a:pt x="65295" y="173810"/>
                    <a:pt x="36977" y="177287"/>
                    <a:pt x="35811" y="177370"/>
                  </a:cubicBezTo>
                  <a:cubicBezTo>
                    <a:pt x="31209" y="177724"/>
                    <a:pt x="32209" y="180972"/>
                    <a:pt x="32209" y="180972"/>
                  </a:cubicBezTo>
                  <a:cubicBezTo>
                    <a:pt x="32459" y="182117"/>
                    <a:pt x="40933" y="207104"/>
                    <a:pt x="53364" y="216286"/>
                  </a:cubicBezTo>
                  <a:cubicBezTo>
                    <a:pt x="58778" y="220284"/>
                    <a:pt x="65420" y="221595"/>
                    <a:pt x="71563" y="219867"/>
                  </a:cubicBezTo>
                  <a:cubicBezTo>
                    <a:pt x="73998" y="219201"/>
                    <a:pt x="76101" y="217931"/>
                    <a:pt x="78017" y="216411"/>
                  </a:cubicBezTo>
                  <a:cubicBezTo>
                    <a:pt x="80849" y="219055"/>
                    <a:pt x="83868" y="221991"/>
                    <a:pt x="86387" y="224635"/>
                  </a:cubicBezTo>
                  <a:cubicBezTo>
                    <a:pt x="86284" y="228550"/>
                    <a:pt x="86221" y="231590"/>
                    <a:pt x="86158" y="233589"/>
                  </a:cubicBezTo>
                  <a:lnTo>
                    <a:pt x="42807" y="233589"/>
                  </a:lnTo>
                  <a:cubicBezTo>
                    <a:pt x="40954" y="233589"/>
                    <a:pt x="39434" y="235109"/>
                    <a:pt x="39434" y="236962"/>
                  </a:cubicBezTo>
                  <a:cubicBezTo>
                    <a:pt x="39434" y="238815"/>
                    <a:pt x="40954" y="240315"/>
                    <a:pt x="42807" y="240315"/>
                  </a:cubicBezTo>
                  <a:lnTo>
                    <a:pt x="151476" y="240315"/>
                  </a:lnTo>
                  <a:cubicBezTo>
                    <a:pt x="153330" y="240315"/>
                    <a:pt x="154829" y="238815"/>
                    <a:pt x="154829" y="236962"/>
                  </a:cubicBezTo>
                  <a:cubicBezTo>
                    <a:pt x="154829" y="235109"/>
                    <a:pt x="153330" y="233589"/>
                    <a:pt x="151476" y="233589"/>
                  </a:cubicBezTo>
                  <a:lnTo>
                    <a:pt x="106689" y="233589"/>
                  </a:lnTo>
                  <a:cubicBezTo>
                    <a:pt x="106605" y="230591"/>
                    <a:pt x="106481" y="224802"/>
                    <a:pt x="106230" y="217910"/>
                  </a:cubicBezTo>
                  <a:cubicBezTo>
                    <a:pt x="110103" y="211997"/>
                    <a:pt x="117246" y="203606"/>
                    <a:pt x="123700" y="196359"/>
                  </a:cubicBezTo>
                  <a:cubicBezTo>
                    <a:pt x="127052" y="198525"/>
                    <a:pt x="130634" y="200274"/>
                    <a:pt x="134653" y="201003"/>
                  </a:cubicBezTo>
                  <a:cubicBezTo>
                    <a:pt x="144876" y="202877"/>
                    <a:pt x="155412" y="199795"/>
                    <a:pt x="163595" y="192528"/>
                  </a:cubicBezTo>
                  <a:cubicBezTo>
                    <a:pt x="182355" y="175850"/>
                    <a:pt x="192412" y="134164"/>
                    <a:pt x="192642" y="132270"/>
                  </a:cubicBezTo>
                  <a:cubicBezTo>
                    <a:pt x="192642" y="132270"/>
                    <a:pt x="193787" y="126877"/>
                    <a:pt x="186291" y="126960"/>
                  </a:cubicBezTo>
                  <a:cubicBezTo>
                    <a:pt x="184396" y="126981"/>
                    <a:pt x="138047" y="125544"/>
                    <a:pt x="121951" y="143430"/>
                  </a:cubicBezTo>
                  <a:cubicBezTo>
                    <a:pt x="109521" y="157235"/>
                    <a:pt x="111686" y="169541"/>
                    <a:pt x="114747" y="180243"/>
                  </a:cubicBezTo>
                  <a:cubicBezTo>
                    <a:pt x="111644" y="183221"/>
                    <a:pt x="108167" y="187073"/>
                    <a:pt x="104898" y="190925"/>
                  </a:cubicBezTo>
                  <a:cubicBezTo>
                    <a:pt x="104378" y="183241"/>
                    <a:pt x="103711" y="176433"/>
                    <a:pt x="102858" y="172664"/>
                  </a:cubicBezTo>
                  <a:cubicBezTo>
                    <a:pt x="101920" y="168521"/>
                    <a:pt x="100380" y="162794"/>
                    <a:pt x="98735" y="156944"/>
                  </a:cubicBezTo>
                  <a:cubicBezTo>
                    <a:pt x="113789" y="138933"/>
                    <a:pt x="133695" y="118465"/>
                    <a:pt x="120640" y="79382"/>
                  </a:cubicBezTo>
                  <a:cubicBezTo>
                    <a:pt x="106127" y="35948"/>
                    <a:pt x="24172" y="3279"/>
                    <a:pt x="20903" y="1800"/>
                  </a:cubicBezTo>
                  <a:cubicBezTo>
                    <a:pt x="7889" y="-4051"/>
                    <a:pt x="5765" y="6235"/>
                    <a:pt x="5765" y="6235"/>
                  </a:cubicBezTo>
                  <a:cubicBezTo>
                    <a:pt x="4766" y="9712"/>
                    <a:pt x="-9372" y="90084"/>
                    <a:pt x="10700" y="133436"/>
                  </a:cubicBezTo>
                  <a:close/>
                  <a:moveTo>
                    <a:pt x="86096" y="159296"/>
                  </a:moveTo>
                  <a:lnTo>
                    <a:pt x="86825" y="158672"/>
                  </a:lnTo>
                  <a:cubicBezTo>
                    <a:pt x="86825" y="158776"/>
                    <a:pt x="86825" y="158901"/>
                    <a:pt x="86825" y="159005"/>
                  </a:cubicBezTo>
                  <a:lnTo>
                    <a:pt x="86096" y="159296"/>
                  </a:ln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62" name="Free-form: Shape 1273">
              <a:extLst>
                <a:ext uri="{FF2B5EF4-FFF2-40B4-BE49-F238E27FC236}">
                  <a16:creationId xmlns:a16="http://schemas.microsoft.com/office/drawing/2014/main" id="{C8F0B0FB-5F0C-00CB-99F4-2CD994D38C37}"/>
                </a:ext>
              </a:extLst>
            </p:cNvPr>
            <p:cNvSpPr/>
            <p:nvPr/>
          </p:nvSpPr>
          <p:spPr>
            <a:xfrm>
              <a:off x="3880499" y="4144381"/>
              <a:ext cx="188919" cy="235573"/>
            </a:xfrm>
            <a:custGeom>
              <a:avLst/>
              <a:gdLst>
                <a:gd name="connsiteX0" fmla="*/ 10700 w 192721"/>
                <a:gd name="connsiteY0" fmla="*/ 133436 h 240314"/>
                <a:gd name="connsiteX1" fmla="*/ 54738 w 192721"/>
                <a:gd name="connsiteY1" fmla="*/ 170186 h 240314"/>
                <a:gd name="connsiteX2" fmla="*/ 86971 w 192721"/>
                <a:gd name="connsiteY2" fmla="*/ 168313 h 240314"/>
                <a:gd name="connsiteX3" fmla="*/ 86700 w 192721"/>
                <a:gd name="connsiteY3" fmla="*/ 209644 h 240314"/>
                <a:gd name="connsiteX4" fmla="*/ 82618 w 192721"/>
                <a:gd name="connsiteY4" fmla="*/ 206041 h 240314"/>
                <a:gd name="connsiteX5" fmla="*/ 76164 w 192721"/>
                <a:gd name="connsiteY5" fmla="*/ 183887 h 240314"/>
                <a:gd name="connsiteX6" fmla="*/ 35811 w 192721"/>
                <a:gd name="connsiteY6" fmla="*/ 177370 h 240314"/>
                <a:gd name="connsiteX7" fmla="*/ 32209 w 192721"/>
                <a:gd name="connsiteY7" fmla="*/ 180972 h 240314"/>
                <a:gd name="connsiteX8" fmla="*/ 53364 w 192721"/>
                <a:gd name="connsiteY8" fmla="*/ 216286 h 240314"/>
                <a:gd name="connsiteX9" fmla="*/ 71583 w 192721"/>
                <a:gd name="connsiteY9" fmla="*/ 219867 h 240314"/>
                <a:gd name="connsiteX10" fmla="*/ 78038 w 192721"/>
                <a:gd name="connsiteY10" fmla="*/ 216411 h 240314"/>
                <a:gd name="connsiteX11" fmla="*/ 86387 w 192721"/>
                <a:gd name="connsiteY11" fmla="*/ 224635 h 240314"/>
                <a:gd name="connsiteX12" fmla="*/ 86158 w 192721"/>
                <a:gd name="connsiteY12" fmla="*/ 233589 h 240314"/>
                <a:gd name="connsiteX13" fmla="*/ 42807 w 192721"/>
                <a:gd name="connsiteY13" fmla="*/ 233589 h 240314"/>
                <a:gd name="connsiteX14" fmla="*/ 39434 w 192721"/>
                <a:gd name="connsiteY14" fmla="*/ 236962 h 240314"/>
                <a:gd name="connsiteX15" fmla="*/ 42807 w 192721"/>
                <a:gd name="connsiteY15" fmla="*/ 240315 h 240314"/>
                <a:gd name="connsiteX16" fmla="*/ 151476 w 192721"/>
                <a:gd name="connsiteY16" fmla="*/ 240315 h 240314"/>
                <a:gd name="connsiteX17" fmla="*/ 154849 w 192721"/>
                <a:gd name="connsiteY17" fmla="*/ 236962 h 240314"/>
                <a:gd name="connsiteX18" fmla="*/ 151476 w 192721"/>
                <a:gd name="connsiteY18" fmla="*/ 233589 h 240314"/>
                <a:gd name="connsiteX19" fmla="*/ 106689 w 192721"/>
                <a:gd name="connsiteY19" fmla="*/ 233589 h 240314"/>
                <a:gd name="connsiteX20" fmla="*/ 106251 w 192721"/>
                <a:gd name="connsiteY20" fmla="*/ 217910 h 240314"/>
                <a:gd name="connsiteX21" fmla="*/ 123700 w 192721"/>
                <a:gd name="connsiteY21" fmla="*/ 196359 h 240314"/>
                <a:gd name="connsiteX22" fmla="*/ 134652 w 192721"/>
                <a:gd name="connsiteY22" fmla="*/ 201003 h 240314"/>
                <a:gd name="connsiteX23" fmla="*/ 163595 w 192721"/>
                <a:gd name="connsiteY23" fmla="*/ 192528 h 240314"/>
                <a:gd name="connsiteX24" fmla="*/ 192662 w 192721"/>
                <a:gd name="connsiteY24" fmla="*/ 132270 h 240314"/>
                <a:gd name="connsiteX25" fmla="*/ 186291 w 192721"/>
                <a:gd name="connsiteY25" fmla="*/ 126960 h 240314"/>
                <a:gd name="connsiteX26" fmla="*/ 121951 w 192721"/>
                <a:gd name="connsiteY26" fmla="*/ 143430 h 240314"/>
                <a:gd name="connsiteX27" fmla="*/ 114747 w 192721"/>
                <a:gd name="connsiteY27" fmla="*/ 180243 h 240314"/>
                <a:gd name="connsiteX28" fmla="*/ 104919 w 192721"/>
                <a:gd name="connsiteY28" fmla="*/ 190925 h 240314"/>
                <a:gd name="connsiteX29" fmla="*/ 102858 w 192721"/>
                <a:gd name="connsiteY29" fmla="*/ 172664 h 240314"/>
                <a:gd name="connsiteX30" fmla="*/ 98735 w 192721"/>
                <a:gd name="connsiteY30" fmla="*/ 156944 h 240314"/>
                <a:gd name="connsiteX31" fmla="*/ 120640 w 192721"/>
                <a:gd name="connsiteY31" fmla="*/ 79382 h 240314"/>
                <a:gd name="connsiteX32" fmla="*/ 20903 w 192721"/>
                <a:gd name="connsiteY32" fmla="*/ 1800 h 240314"/>
                <a:gd name="connsiteX33" fmla="*/ 5765 w 192721"/>
                <a:gd name="connsiteY33" fmla="*/ 6235 h 240314"/>
                <a:gd name="connsiteX34" fmla="*/ 10700 w 192721"/>
                <a:gd name="connsiteY34" fmla="*/ 133436 h 240314"/>
                <a:gd name="connsiteX35" fmla="*/ 86096 w 192721"/>
                <a:gd name="connsiteY35" fmla="*/ 159296 h 240314"/>
                <a:gd name="connsiteX36" fmla="*/ 86824 w 192721"/>
                <a:gd name="connsiteY36" fmla="*/ 158672 h 240314"/>
                <a:gd name="connsiteX37" fmla="*/ 86824 w 192721"/>
                <a:gd name="connsiteY37" fmla="*/ 159005 h 240314"/>
                <a:gd name="connsiteX38" fmla="*/ 86096 w 192721"/>
                <a:gd name="connsiteY38" fmla="*/ 159296 h 24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21" h="240314">
                  <a:moveTo>
                    <a:pt x="10700" y="133436"/>
                  </a:moveTo>
                  <a:cubicBezTo>
                    <a:pt x="19445" y="152300"/>
                    <a:pt x="35499" y="165689"/>
                    <a:pt x="54738" y="170186"/>
                  </a:cubicBezTo>
                  <a:cubicBezTo>
                    <a:pt x="65586" y="172727"/>
                    <a:pt x="76664" y="171935"/>
                    <a:pt x="86971" y="168313"/>
                  </a:cubicBezTo>
                  <a:cubicBezTo>
                    <a:pt x="87095" y="181535"/>
                    <a:pt x="86929" y="196838"/>
                    <a:pt x="86700" y="209644"/>
                  </a:cubicBezTo>
                  <a:cubicBezTo>
                    <a:pt x="85304" y="208353"/>
                    <a:pt x="83910" y="207062"/>
                    <a:pt x="82618" y="206041"/>
                  </a:cubicBezTo>
                  <a:cubicBezTo>
                    <a:pt x="83910" y="199316"/>
                    <a:pt x="84555" y="191654"/>
                    <a:pt x="76164" y="183887"/>
                  </a:cubicBezTo>
                  <a:cubicBezTo>
                    <a:pt x="65295" y="173810"/>
                    <a:pt x="36977" y="177287"/>
                    <a:pt x="35811" y="177370"/>
                  </a:cubicBezTo>
                  <a:cubicBezTo>
                    <a:pt x="31209" y="177724"/>
                    <a:pt x="32209" y="180972"/>
                    <a:pt x="32209" y="180972"/>
                  </a:cubicBezTo>
                  <a:cubicBezTo>
                    <a:pt x="32459" y="182117"/>
                    <a:pt x="40933" y="207104"/>
                    <a:pt x="53364" y="216286"/>
                  </a:cubicBezTo>
                  <a:cubicBezTo>
                    <a:pt x="58778" y="220284"/>
                    <a:pt x="65420" y="221595"/>
                    <a:pt x="71583" y="219867"/>
                  </a:cubicBezTo>
                  <a:cubicBezTo>
                    <a:pt x="73998" y="219201"/>
                    <a:pt x="76101" y="217931"/>
                    <a:pt x="78038" y="216411"/>
                  </a:cubicBezTo>
                  <a:cubicBezTo>
                    <a:pt x="80849" y="219055"/>
                    <a:pt x="83868" y="221991"/>
                    <a:pt x="86387" y="224635"/>
                  </a:cubicBezTo>
                  <a:cubicBezTo>
                    <a:pt x="86304" y="228550"/>
                    <a:pt x="86221" y="231590"/>
                    <a:pt x="86158" y="233589"/>
                  </a:cubicBezTo>
                  <a:lnTo>
                    <a:pt x="42807" y="233589"/>
                  </a:lnTo>
                  <a:cubicBezTo>
                    <a:pt x="40954" y="233589"/>
                    <a:pt x="39434" y="235109"/>
                    <a:pt x="39434" y="236962"/>
                  </a:cubicBezTo>
                  <a:cubicBezTo>
                    <a:pt x="39434" y="238815"/>
                    <a:pt x="40954" y="240315"/>
                    <a:pt x="42807" y="240315"/>
                  </a:cubicBezTo>
                  <a:lnTo>
                    <a:pt x="151476" y="240315"/>
                  </a:lnTo>
                  <a:cubicBezTo>
                    <a:pt x="153329" y="240315"/>
                    <a:pt x="154849" y="238815"/>
                    <a:pt x="154849" y="236962"/>
                  </a:cubicBezTo>
                  <a:cubicBezTo>
                    <a:pt x="154849" y="235109"/>
                    <a:pt x="153329" y="233589"/>
                    <a:pt x="151476" y="233589"/>
                  </a:cubicBezTo>
                  <a:lnTo>
                    <a:pt x="106689" y="233589"/>
                  </a:lnTo>
                  <a:cubicBezTo>
                    <a:pt x="106626" y="230591"/>
                    <a:pt x="106480" y="224802"/>
                    <a:pt x="106251" y="217910"/>
                  </a:cubicBezTo>
                  <a:cubicBezTo>
                    <a:pt x="110124" y="211997"/>
                    <a:pt x="117266" y="203606"/>
                    <a:pt x="123700" y="196359"/>
                  </a:cubicBezTo>
                  <a:cubicBezTo>
                    <a:pt x="127052" y="198525"/>
                    <a:pt x="130655" y="200274"/>
                    <a:pt x="134652" y="201003"/>
                  </a:cubicBezTo>
                  <a:cubicBezTo>
                    <a:pt x="144876" y="202877"/>
                    <a:pt x="155433" y="199795"/>
                    <a:pt x="163595" y="192528"/>
                  </a:cubicBezTo>
                  <a:cubicBezTo>
                    <a:pt x="182355" y="175850"/>
                    <a:pt x="192412" y="134164"/>
                    <a:pt x="192662" y="132270"/>
                  </a:cubicBezTo>
                  <a:cubicBezTo>
                    <a:pt x="192662" y="132270"/>
                    <a:pt x="193787" y="126877"/>
                    <a:pt x="186291" y="126960"/>
                  </a:cubicBezTo>
                  <a:cubicBezTo>
                    <a:pt x="184396" y="126981"/>
                    <a:pt x="138047" y="125544"/>
                    <a:pt x="121951" y="143430"/>
                  </a:cubicBezTo>
                  <a:cubicBezTo>
                    <a:pt x="109520" y="157235"/>
                    <a:pt x="111686" y="169541"/>
                    <a:pt x="114747" y="180243"/>
                  </a:cubicBezTo>
                  <a:cubicBezTo>
                    <a:pt x="111644" y="183221"/>
                    <a:pt x="108188" y="187073"/>
                    <a:pt x="104919" y="190925"/>
                  </a:cubicBezTo>
                  <a:cubicBezTo>
                    <a:pt x="104378" y="183241"/>
                    <a:pt x="103711" y="176433"/>
                    <a:pt x="102858" y="172664"/>
                  </a:cubicBezTo>
                  <a:cubicBezTo>
                    <a:pt x="101920" y="168521"/>
                    <a:pt x="100379" y="162794"/>
                    <a:pt x="98735" y="156944"/>
                  </a:cubicBezTo>
                  <a:cubicBezTo>
                    <a:pt x="113789" y="138933"/>
                    <a:pt x="133695" y="118465"/>
                    <a:pt x="120640" y="79382"/>
                  </a:cubicBezTo>
                  <a:cubicBezTo>
                    <a:pt x="106126" y="35948"/>
                    <a:pt x="24171" y="3279"/>
                    <a:pt x="20903" y="1800"/>
                  </a:cubicBezTo>
                  <a:cubicBezTo>
                    <a:pt x="7889" y="-4051"/>
                    <a:pt x="5765" y="6235"/>
                    <a:pt x="5765" y="6235"/>
                  </a:cubicBezTo>
                  <a:cubicBezTo>
                    <a:pt x="4766" y="9712"/>
                    <a:pt x="-9372" y="90084"/>
                    <a:pt x="10700" y="133436"/>
                  </a:cubicBezTo>
                  <a:close/>
                  <a:moveTo>
                    <a:pt x="86096" y="159296"/>
                  </a:moveTo>
                  <a:lnTo>
                    <a:pt x="86824" y="158672"/>
                  </a:lnTo>
                  <a:cubicBezTo>
                    <a:pt x="86824" y="158776"/>
                    <a:pt x="86824" y="158901"/>
                    <a:pt x="86824" y="159005"/>
                  </a:cubicBezTo>
                  <a:lnTo>
                    <a:pt x="86096" y="159296"/>
                  </a:ln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63" name="Free-form: Shape 1276">
              <a:extLst>
                <a:ext uri="{FF2B5EF4-FFF2-40B4-BE49-F238E27FC236}">
                  <a16:creationId xmlns:a16="http://schemas.microsoft.com/office/drawing/2014/main" id="{25A01DA0-2F98-540B-ABFE-E9C783D7012D}"/>
                </a:ext>
              </a:extLst>
            </p:cNvPr>
            <p:cNvSpPr/>
            <p:nvPr/>
          </p:nvSpPr>
          <p:spPr>
            <a:xfrm>
              <a:off x="3550229" y="4344135"/>
              <a:ext cx="188919" cy="235580"/>
            </a:xfrm>
            <a:custGeom>
              <a:avLst/>
              <a:gdLst>
                <a:gd name="connsiteX0" fmla="*/ 10700 w 192721"/>
                <a:gd name="connsiteY0" fmla="*/ 133444 h 240322"/>
                <a:gd name="connsiteX1" fmla="*/ 54738 w 192721"/>
                <a:gd name="connsiteY1" fmla="*/ 170194 h 240322"/>
                <a:gd name="connsiteX2" fmla="*/ 86971 w 192721"/>
                <a:gd name="connsiteY2" fmla="*/ 168320 h 240322"/>
                <a:gd name="connsiteX3" fmla="*/ 86700 w 192721"/>
                <a:gd name="connsiteY3" fmla="*/ 209652 h 240322"/>
                <a:gd name="connsiteX4" fmla="*/ 82618 w 192721"/>
                <a:gd name="connsiteY4" fmla="*/ 206050 h 240322"/>
                <a:gd name="connsiteX5" fmla="*/ 76164 w 192721"/>
                <a:gd name="connsiteY5" fmla="*/ 183875 h 240322"/>
                <a:gd name="connsiteX6" fmla="*/ 35811 w 192721"/>
                <a:gd name="connsiteY6" fmla="*/ 177378 h 240322"/>
                <a:gd name="connsiteX7" fmla="*/ 32209 w 192721"/>
                <a:gd name="connsiteY7" fmla="*/ 180980 h 240322"/>
                <a:gd name="connsiteX8" fmla="*/ 53364 w 192721"/>
                <a:gd name="connsiteY8" fmla="*/ 216294 h 240322"/>
                <a:gd name="connsiteX9" fmla="*/ 71583 w 192721"/>
                <a:gd name="connsiteY9" fmla="*/ 219876 h 240322"/>
                <a:gd name="connsiteX10" fmla="*/ 78038 w 192721"/>
                <a:gd name="connsiteY10" fmla="*/ 216419 h 240322"/>
                <a:gd name="connsiteX11" fmla="*/ 86387 w 192721"/>
                <a:gd name="connsiteY11" fmla="*/ 224644 h 240322"/>
                <a:gd name="connsiteX12" fmla="*/ 86158 w 192721"/>
                <a:gd name="connsiteY12" fmla="*/ 233597 h 240322"/>
                <a:gd name="connsiteX13" fmla="*/ 42807 w 192721"/>
                <a:gd name="connsiteY13" fmla="*/ 233597 h 240322"/>
                <a:gd name="connsiteX14" fmla="*/ 39434 w 192721"/>
                <a:gd name="connsiteY14" fmla="*/ 236970 h 240322"/>
                <a:gd name="connsiteX15" fmla="*/ 42807 w 192721"/>
                <a:gd name="connsiteY15" fmla="*/ 240323 h 240322"/>
                <a:gd name="connsiteX16" fmla="*/ 151476 w 192721"/>
                <a:gd name="connsiteY16" fmla="*/ 240323 h 240322"/>
                <a:gd name="connsiteX17" fmla="*/ 154849 w 192721"/>
                <a:gd name="connsiteY17" fmla="*/ 236970 h 240322"/>
                <a:gd name="connsiteX18" fmla="*/ 151476 w 192721"/>
                <a:gd name="connsiteY18" fmla="*/ 233597 h 240322"/>
                <a:gd name="connsiteX19" fmla="*/ 106689 w 192721"/>
                <a:gd name="connsiteY19" fmla="*/ 233597 h 240322"/>
                <a:gd name="connsiteX20" fmla="*/ 106230 w 192721"/>
                <a:gd name="connsiteY20" fmla="*/ 217918 h 240322"/>
                <a:gd name="connsiteX21" fmla="*/ 123700 w 192721"/>
                <a:gd name="connsiteY21" fmla="*/ 196368 h 240322"/>
                <a:gd name="connsiteX22" fmla="*/ 134652 w 192721"/>
                <a:gd name="connsiteY22" fmla="*/ 201011 h 240322"/>
                <a:gd name="connsiteX23" fmla="*/ 163595 w 192721"/>
                <a:gd name="connsiteY23" fmla="*/ 192536 h 240322"/>
                <a:gd name="connsiteX24" fmla="*/ 192662 w 192721"/>
                <a:gd name="connsiteY24" fmla="*/ 132278 h 240322"/>
                <a:gd name="connsiteX25" fmla="*/ 186291 w 192721"/>
                <a:gd name="connsiteY25" fmla="*/ 126968 h 240322"/>
                <a:gd name="connsiteX26" fmla="*/ 121951 w 192721"/>
                <a:gd name="connsiteY26" fmla="*/ 143438 h 240322"/>
                <a:gd name="connsiteX27" fmla="*/ 114747 w 192721"/>
                <a:gd name="connsiteY27" fmla="*/ 180231 h 240322"/>
                <a:gd name="connsiteX28" fmla="*/ 104919 w 192721"/>
                <a:gd name="connsiteY28" fmla="*/ 190933 h 240322"/>
                <a:gd name="connsiteX29" fmla="*/ 102858 w 192721"/>
                <a:gd name="connsiteY29" fmla="*/ 172652 h 240322"/>
                <a:gd name="connsiteX30" fmla="*/ 98735 w 192721"/>
                <a:gd name="connsiteY30" fmla="*/ 156931 h 240322"/>
                <a:gd name="connsiteX31" fmla="*/ 120640 w 192721"/>
                <a:gd name="connsiteY31" fmla="*/ 79390 h 240322"/>
                <a:gd name="connsiteX32" fmla="*/ 20903 w 192721"/>
                <a:gd name="connsiteY32" fmla="*/ 1808 h 240322"/>
                <a:gd name="connsiteX33" fmla="*/ 5765 w 192721"/>
                <a:gd name="connsiteY33" fmla="*/ 6243 h 240322"/>
                <a:gd name="connsiteX34" fmla="*/ 10700 w 192721"/>
                <a:gd name="connsiteY34" fmla="*/ 133444 h 240322"/>
                <a:gd name="connsiteX35" fmla="*/ 86096 w 192721"/>
                <a:gd name="connsiteY35" fmla="*/ 159305 h 240322"/>
                <a:gd name="connsiteX36" fmla="*/ 86824 w 192721"/>
                <a:gd name="connsiteY36" fmla="*/ 158680 h 240322"/>
                <a:gd name="connsiteX37" fmla="*/ 86824 w 192721"/>
                <a:gd name="connsiteY37" fmla="*/ 159013 h 240322"/>
                <a:gd name="connsiteX38" fmla="*/ 86096 w 192721"/>
                <a:gd name="connsiteY38" fmla="*/ 159305 h 24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21" h="240322">
                  <a:moveTo>
                    <a:pt x="10700" y="133444"/>
                  </a:moveTo>
                  <a:cubicBezTo>
                    <a:pt x="19445" y="152288"/>
                    <a:pt x="35499" y="165697"/>
                    <a:pt x="54738" y="170194"/>
                  </a:cubicBezTo>
                  <a:cubicBezTo>
                    <a:pt x="65586" y="172735"/>
                    <a:pt x="76664" y="171944"/>
                    <a:pt x="86971" y="168320"/>
                  </a:cubicBezTo>
                  <a:cubicBezTo>
                    <a:pt x="87095" y="181543"/>
                    <a:pt x="86929" y="196846"/>
                    <a:pt x="86700" y="209652"/>
                  </a:cubicBezTo>
                  <a:cubicBezTo>
                    <a:pt x="85304" y="208361"/>
                    <a:pt x="83910" y="207049"/>
                    <a:pt x="82618" y="206050"/>
                  </a:cubicBezTo>
                  <a:cubicBezTo>
                    <a:pt x="83910" y="199303"/>
                    <a:pt x="84555" y="191662"/>
                    <a:pt x="76164" y="183875"/>
                  </a:cubicBezTo>
                  <a:cubicBezTo>
                    <a:pt x="65295" y="173818"/>
                    <a:pt x="36977" y="177274"/>
                    <a:pt x="35811" y="177378"/>
                  </a:cubicBezTo>
                  <a:cubicBezTo>
                    <a:pt x="31209" y="177732"/>
                    <a:pt x="32209" y="180980"/>
                    <a:pt x="32209" y="180980"/>
                  </a:cubicBezTo>
                  <a:cubicBezTo>
                    <a:pt x="32459" y="182125"/>
                    <a:pt x="40933" y="207112"/>
                    <a:pt x="53364" y="216294"/>
                  </a:cubicBezTo>
                  <a:cubicBezTo>
                    <a:pt x="58778" y="220292"/>
                    <a:pt x="65420" y="221583"/>
                    <a:pt x="71583" y="219876"/>
                  </a:cubicBezTo>
                  <a:cubicBezTo>
                    <a:pt x="73998" y="219209"/>
                    <a:pt x="76101" y="217939"/>
                    <a:pt x="78038" y="216419"/>
                  </a:cubicBezTo>
                  <a:cubicBezTo>
                    <a:pt x="80849" y="219064"/>
                    <a:pt x="83868" y="221978"/>
                    <a:pt x="86387" y="224644"/>
                  </a:cubicBezTo>
                  <a:cubicBezTo>
                    <a:pt x="86304" y="228537"/>
                    <a:pt x="86221" y="231598"/>
                    <a:pt x="86158" y="233597"/>
                  </a:cubicBezTo>
                  <a:lnTo>
                    <a:pt x="42807" y="233597"/>
                  </a:lnTo>
                  <a:cubicBezTo>
                    <a:pt x="40954" y="233597"/>
                    <a:pt x="39434" y="235117"/>
                    <a:pt x="39434" y="236970"/>
                  </a:cubicBezTo>
                  <a:cubicBezTo>
                    <a:pt x="39434" y="238803"/>
                    <a:pt x="40954" y="240323"/>
                    <a:pt x="42807" y="240323"/>
                  </a:cubicBezTo>
                  <a:lnTo>
                    <a:pt x="151476" y="240323"/>
                  </a:lnTo>
                  <a:cubicBezTo>
                    <a:pt x="153329" y="240323"/>
                    <a:pt x="154849" y="238803"/>
                    <a:pt x="154849" y="236970"/>
                  </a:cubicBezTo>
                  <a:cubicBezTo>
                    <a:pt x="154849" y="235117"/>
                    <a:pt x="153329" y="233597"/>
                    <a:pt x="151476" y="233597"/>
                  </a:cubicBezTo>
                  <a:lnTo>
                    <a:pt x="106689" y="233597"/>
                  </a:lnTo>
                  <a:cubicBezTo>
                    <a:pt x="106626" y="230599"/>
                    <a:pt x="106480" y="224789"/>
                    <a:pt x="106230" y="217918"/>
                  </a:cubicBezTo>
                  <a:cubicBezTo>
                    <a:pt x="110124" y="212005"/>
                    <a:pt x="117266" y="203614"/>
                    <a:pt x="123700" y="196368"/>
                  </a:cubicBezTo>
                  <a:cubicBezTo>
                    <a:pt x="127052" y="198533"/>
                    <a:pt x="130634" y="200282"/>
                    <a:pt x="134652" y="201011"/>
                  </a:cubicBezTo>
                  <a:cubicBezTo>
                    <a:pt x="144876" y="202885"/>
                    <a:pt x="155433" y="199783"/>
                    <a:pt x="163595" y="192536"/>
                  </a:cubicBezTo>
                  <a:cubicBezTo>
                    <a:pt x="182355" y="175858"/>
                    <a:pt x="192412" y="134152"/>
                    <a:pt x="192662" y="132278"/>
                  </a:cubicBezTo>
                  <a:cubicBezTo>
                    <a:pt x="192662" y="132278"/>
                    <a:pt x="193787" y="126864"/>
                    <a:pt x="186291" y="126968"/>
                  </a:cubicBezTo>
                  <a:cubicBezTo>
                    <a:pt x="184396" y="126989"/>
                    <a:pt x="138047" y="125532"/>
                    <a:pt x="121951" y="143438"/>
                  </a:cubicBezTo>
                  <a:cubicBezTo>
                    <a:pt x="109520" y="157244"/>
                    <a:pt x="111686" y="169549"/>
                    <a:pt x="114747" y="180231"/>
                  </a:cubicBezTo>
                  <a:cubicBezTo>
                    <a:pt x="111644" y="183208"/>
                    <a:pt x="108188" y="187081"/>
                    <a:pt x="104919" y="190933"/>
                  </a:cubicBezTo>
                  <a:cubicBezTo>
                    <a:pt x="104378" y="183250"/>
                    <a:pt x="103711" y="176441"/>
                    <a:pt x="102858" y="172652"/>
                  </a:cubicBezTo>
                  <a:cubicBezTo>
                    <a:pt x="101920" y="168508"/>
                    <a:pt x="100379" y="162803"/>
                    <a:pt x="98735" y="156931"/>
                  </a:cubicBezTo>
                  <a:cubicBezTo>
                    <a:pt x="113789" y="138941"/>
                    <a:pt x="133695" y="118452"/>
                    <a:pt x="120640" y="79390"/>
                  </a:cubicBezTo>
                  <a:cubicBezTo>
                    <a:pt x="106126" y="35956"/>
                    <a:pt x="24171" y="3287"/>
                    <a:pt x="20903" y="1808"/>
                  </a:cubicBezTo>
                  <a:cubicBezTo>
                    <a:pt x="7889" y="-4064"/>
                    <a:pt x="5765" y="6243"/>
                    <a:pt x="5765" y="6243"/>
                  </a:cubicBezTo>
                  <a:cubicBezTo>
                    <a:pt x="4766" y="9700"/>
                    <a:pt x="-9372" y="90093"/>
                    <a:pt x="10700" y="133444"/>
                  </a:cubicBezTo>
                  <a:close/>
                  <a:moveTo>
                    <a:pt x="86096" y="159305"/>
                  </a:moveTo>
                  <a:lnTo>
                    <a:pt x="86824" y="158680"/>
                  </a:lnTo>
                  <a:cubicBezTo>
                    <a:pt x="86824" y="158785"/>
                    <a:pt x="86824" y="158909"/>
                    <a:pt x="86824" y="159013"/>
                  </a:cubicBezTo>
                  <a:lnTo>
                    <a:pt x="86096" y="159305"/>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64" name="Free-form: Shape 1277">
              <a:extLst>
                <a:ext uri="{FF2B5EF4-FFF2-40B4-BE49-F238E27FC236}">
                  <a16:creationId xmlns:a16="http://schemas.microsoft.com/office/drawing/2014/main" id="{B211D284-9C45-FC81-275E-245763CEAE9D}"/>
                </a:ext>
              </a:extLst>
            </p:cNvPr>
            <p:cNvSpPr/>
            <p:nvPr/>
          </p:nvSpPr>
          <p:spPr>
            <a:xfrm>
              <a:off x="4154824" y="4344135"/>
              <a:ext cx="188920" cy="235580"/>
            </a:xfrm>
            <a:custGeom>
              <a:avLst/>
              <a:gdLst>
                <a:gd name="connsiteX0" fmla="*/ 186957 w 192722"/>
                <a:gd name="connsiteY0" fmla="*/ 6243 h 240322"/>
                <a:gd name="connsiteX1" fmla="*/ 171819 w 192722"/>
                <a:gd name="connsiteY1" fmla="*/ 1808 h 240322"/>
                <a:gd name="connsiteX2" fmla="*/ 72083 w 192722"/>
                <a:gd name="connsiteY2" fmla="*/ 79390 h 240322"/>
                <a:gd name="connsiteX3" fmla="*/ 93987 w 192722"/>
                <a:gd name="connsiteY3" fmla="*/ 156931 h 240322"/>
                <a:gd name="connsiteX4" fmla="*/ 89864 w 192722"/>
                <a:gd name="connsiteY4" fmla="*/ 172652 h 240322"/>
                <a:gd name="connsiteX5" fmla="*/ 87803 w 192722"/>
                <a:gd name="connsiteY5" fmla="*/ 190933 h 240322"/>
                <a:gd name="connsiteX6" fmla="*/ 77975 w 192722"/>
                <a:gd name="connsiteY6" fmla="*/ 180231 h 240322"/>
                <a:gd name="connsiteX7" fmla="*/ 70771 w 192722"/>
                <a:gd name="connsiteY7" fmla="*/ 143438 h 240322"/>
                <a:gd name="connsiteX8" fmla="*/ 6431 w 192722"/>
                <a:gd name="connsiteY8" fmla="*/ 126968 h 240322"/>
                <a:gd name="connsiteX9" fmla="*/ 60 w 192722"/>
                <a:gd name="connsiteY9" fmla="*/ 132278 h 240322"/>
                <a:gd name="connsiteX10" fmla="*/ 29127 w 192722"/>
                <a:gd name="connsiteY10" fmla="*/ 192536 h 240322"/>
                <a:gd name="connsiteX11" fmla="*/ 58070 w 192722"/>
                <a:gd name="connsiteY11" fmla="*/ 201011 h 240322"/>
                <a:gd name="connsiteX12" fmla="*/ 69022 w 192722"/>
                <a:gd name="connsiteY12" fmla="*/ 196368 h 240322"/>
                <a:gd name="connsiteX13" fmla="*/ 86491 w 192722"/>
                <a:gd name="connsiteY13" fmla="*/ 217918 h 240322"/>
                <a:gd name="connsiteX14" fmla="*/ 86033 w 192722"/>
                <a:gd name="connsiteY14" fmla="*/ 233597 h 240322"/>
                <a:gd name="connsiteX15" fmla="*/ 41245 w 192722"/>
                <a:gd name="connsiteY15" fmla="*/ 233597 h 240322"/>
                <a:gd name="connsiteX16" fmla="*/ 37873 w 192722"/>
                <a:gd name="connsiteY16" fmla="*/ 236970 h 240322"/>
                <a:gd name="connsiteX17" fmla="*/ 41245 w 192722"/>
                <a:gd name="connsiteY17" fmla="*/ 240323 h 240322"/>
                <a:gd name="connsiteX18" fmla="*/ 149915 w 192722"/>
                <a:gd name="connsiteY18" fmla="*/ 240323 h 240322"/>
                <a:gd name="connsiteX19" fmla="*/ 153288 w 192722"/>
                <a:gd name="connsiteY19" fmla="*/ 236970 h 240322"/>
                <a:gd name="connsiteX20" fmla="*/ 149915 w 192722"/>
                <a:gd name="connsiteY20" fmla="*/ 233597 h 240322"/>
                <a:gd name="connsiteX21" fmla="*/ 106563 w 192722"/>
                <a:gd name="connsiteY21" fmla="*/ 233597 h 240322"/>
                <a:gd name="connsiteX22" fmla="*/ 106335 w 192722"/>
                <a:gd name="connsiteY22" fmla="*/ 224644 h 240322"/>
                <a:gd name="connsiteX23" fmla="*/ 114705 w 192722"/>
                <a:gd name="connsiteY23" fmla="*/ 216419 h 240322"/>
                <a:gd name="connsiteX24" fmla="*/ 121139 w 192722"/>
                <a:gd name="connsiteY24" fmla="*/ 219876 h 240322"/>
                <a:gd name="connsiteX25" fmla="*/ 139358 w 192722"/>
                <a:gd name="connsiteY25" fmla="*/ 216294 h 240322"/>
                <a:gd name="connsiteX26" fmla="*/ 160513 w 192722"/>
                <a:gd name="connsiteY26" fmla="*/ 180980 h 240322"/>
                <a:gd name="connsiteX27" fmla="*/ 156911 w 192722"/>
                <a:gd name="connsiteY27" fmla="*/ 177378 h 240322"/>
                <a:gd name="connsiteX28" fmla="*/ 116558 w 192722"/>
                <a:gd name="connsiteY28" fmla="*/ 183875 h 240322"/>
                <a:gd name="connsiteX29" fmla="*/ 110103 w 192722"/>
                <a:gd name="connsiteY29" fmla="*/ 206050 h 240322"/>
                <a:gd name="connsiteX30" fmla="*/ 106022 w 192722"/>
                <a:gd name="connsiteY30" fmla="*/ 209652 h 240322"/>
                <a:gd name="connsiteX31" fmla="*/ 105751 w 192722"/>
                <a:gd name="connsiteY31" fmla="*/ 168320 h 240322"/>
                <a:gd name="connsiteX32" fmla="*/ 137984 w 192722"/>
                <a:gd name="connsiteY32" fmla="*/ 170194 h 240322"/>
                <a:gd name="connsiteX33" fmla="*/ 182022 w 192722"/>
                <a:gd name="connsiteY33" fmla="*/ 133444 h 240322"/>
                <a:gd name="connsiteX34" fmla="*/ 186957 w 192722"/>
                <a:gd name="connsiteY34" fmla="*/ 6243 h 240322"/>
                <a:gd name="connsiteX35" fmla="*/ 105897 w 192722"/>
                <a:gd name="connsiteY35" fmla="*/ 159013 h 240322"/>
                <a:gd name="connsiteX36" fmla="*/ 105897 w 192722"/>
                <a:gd name="connsiteY36" fmla="*/ 158680 h 240322"/>
                <a:gd name="connsiteX37" fmla="*/ 106626 w 192722"/>
                <a:gd name="connsiteY37" fmla="*/ 159305 h 240322"/>
                <a:gd name="connsiteX38" fmla="*/ 105897 w 192722"/>
                <a:gd name="connsiteY38" fmla="*/ 159013 h 24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22" h="240322">
                  <a:moveTo>
                    <a:pt x="186957" y="6243"/>
                  </a:moveTo>
                  <a:cubicBezTo>
                    <a:pt x="186957" y="6243"/>
                    <a:pt x="184833" y="-4064"/>
                    <a:pt x="171819" y="1808"/>
                  </a:cubicBezTo>
                  <a:cubicBezTo>
                    <a:pt x="168551" y="3287"/>
                    <a:pt x="86596" y="35956"/>
                    <a:pt x="72083" y="79390"/>
                  </a:cubicBezTo>
                  <a:cubicBezTo>
                    <a:pt x="59027" y="118452"/>
                    <a:pt x="78933" y="138941"/>
                    <a:pt x="93987" y="156931"/>
                  </a:cubicBezTo>
                  <a:cubicBezTo>
                    <a:pt x="92342" y="162803"/>
                    <a:pt x="90802" y="168508"/>
                    <a:pt x="89864" y="172652"/>
                  </a:cubicBezTo>
                  <a:cubicBezTo>
                    <a:pt x="89011" y="176441"/>
                    <a:pt x="88344" y="183250"/>
                    <a:pt x="87803" y="190933"/>
                  </a:cubicBezTo>
                  <a:cubicBezTo>
                    <a:pt x="84534" y="187081"/>
                    <a:pt x="81077" y="183208"/>
                    <a:pt x="77975" y="180231"/>
                  </a:cubicBezTo>
                  <a:cubicBezTo>
                    <a:pt x="81036" y="169549"/>
                    <a:pt x="83202" y="157244"/>
                    <a:pt x="70771" y="143438"/>
                  </a:cubicBezTo>
                  <a:cubicBezTo>
                    <a:pt x="54675" y="125532"/>
                    <a:pt x="8326" y="126989"/>
                    <a:pt x="6431" y="126968"/>
                  </a:cubicBezTo>
                  <a:cubicBezTo>
                    <a:pt x="-1064" y="126864"/>
                    <a:pt x="60" y="132278"/>
                    <a:pt x="60" y="132278"/>
                  </a:cubicBezTo>
                  <a:cubicBezTo>
                    <a:pt x="310" y="134152"/>
                    <a:pt x="10367" y="175858"/>
                    <a:pt x="29127" y="192536"/>
                  </a:cubicBezTo>
                  <a:cubicBezTo>
                    <a:pt x="37289" y="199783"/>
                    <a:pt x="47846" y="202885"/>
                    <a:pt x="58070" y="201011"/>
                  </a:cubicBezTo>
                  <a:cubicBezTo>
                    <a:pt x="62088" y="200282"/>
                    <a:pt x="65670" y="198533"/>
                    <a:pt x="69022" y="196368"/>
                  </a:cubicBezTo>
                  <a:cubicBezTo>
                    <a:pt x="75456" y="203614"/>
                    <a:pt x="82597" y="212005"/>
                    <a:pt x="86491" y="217918"/>
                  </a:cubicBezTo>
                  <a:cubicBezTo>
                    <a:pt x="86242" y="224789"/>
                    <a:pt x="86096" y="230599"/>
                    <a:pt x="86033" y="233597"/>
                  </a:cubicBezTo>
                  <a:lnTo>
                    <a:pt x="41245" y="233597"/>
                  </a:lnTo>
                  <a:cubicBezTo>
                    <a:pt x="39392" y="233597"/>
                    <a:pt x="37873" y="235117"/>
                    <a:pt x="37873" y="236970"/>
                  </a:cubicBezTo>
                  <a:cubicBezTo>
                    <a:pt x="37873" y="238803"/>
                    <a:pt x="39392" y="240323"/>
                    <a:pt x="41245" y="240323"/>
                  </a:cubicBezTo>
                  <a:lnTo>
                    <a:pt x="149915" y="240323"/>
                  </a:lnTo>
                  <a:cubicBezTo>
                    <a:pt x="151768" y="240323"/>
                    <a:pt x="153288" y="238803"/>
                    <a:pt x="153288" y="236970"/>
                  </a:cubicBezTo>
                  <a:cubicBezTo>
                    <a:pt x="153288" y="235117"/>
                    <a:pt x="151768" y="233597"/>
                    <a:pt x="149915" y="233597"/>
                  </a:cubicBezTo>
                  <a:lnTo>
                    <a:pt x="106563" y="233597"/>
                  </a:lnTo>
                  <a:cubicBezTo>
                    <a:pt x="106501" y="231598"/>
                    <a:pt x="106418" y="228537"/>
                    <a:pt x="106335" y="224644"/>
                  </a:cubicBezTo>
                  <a:cubicBezTo>
                    <a:pt x="108854" y="221978"/>
                    <a:pt x="111873" y="219064"/>
                    <a:pt x="114705" y="216419"/>
                  </a:cubicBezTo>
                  <a:cubicBezTo>
                    <a:pt x="116620" y="217939"/>
                    <a:pt x="118724" y="219209"/>
                    <a:pt x="121139" y="219876"/>
                  </a:cubicBezTo>
                  <a:cubicBezTo>
                    <a:pt x="127302" y="221583"/>
                    <a:pt x="133944" y="220292"/>
                    <a:pt x="139358" y="216294"/>
                  </a:cubicBezTo>
                  <a:cubicBezTo>
                    <a:pt x="151788" y="207112"/>
                    <a:pt x="160263" y="182125"/>
                    <a:pt x="160513" y="180980"/>
                  </a:cubicBezTo>
                  <a:cubicBezTo>
                    <a:pt x="160513" y="180980"/>
                    <a:pt x="161512" y="177732"/>
                    <a:pt x="156911" y="177378"/>
                  </a:cubicBezTo>
                  <a:cubicBezTo>
                    <a:pt x="155745" y="177274"/>
                    <a:pt x="127427" y="173818"/>
                    <a:pt x="116558" y="183875"/>
                  </a:cubicBezTo>
                  <a:cubicBezTo>
                    <a:pt x="108167" y="191662"/>
                    <a:pt x="108812" y="199303"/>
                    <a:pt x="110103" y="206050"/>
                  </a:cubicBezTo>
                  <a:cubicBezTo>
                    <a:pt x="108812" y="207049"/>
                    <a:pt x="107417" y="208361"/>
                    <a:pt x="106022" y="209652"/>
                  </a:cubicBezTo>
                  <a:cubicBezTo>
                    <a:pt x="105793" y="196846"/>
                    <a:pt x="105627" y="181543"/>
                    <a:pt x="105751" y="168320"/>
                  </a:cubicBezTo>
                  <a:cubicBezTo>
                    <a:pt x="116059" y="171944"/>
                    <a:pt x="127136" y="172735"/>
                    <a:pt x="137984" y="170194"/>
                  </a:cubicBezTo>
                  <a:cubicBezTo>
                    <a:pt x="157223" y="165697"/>
                    <a:pt x="173277" y="152288"/>
                    <a:pt x="182022" y="133444"/>
                  </a:cubicBezTo>
                  <a:cubicBezTo>
                    <a:pt x="202094" y="90093"/>
                    <a:pt x="187956" y="9700"/>
                    <a:pt x="186957" y="6243"/>
                  </a:cubicBezTo>
                  <a:close/>
                  <a:moveTo>
                    <a:pt x="105897" y="159013"/>
                  </a:moveTo>
                  <a:cubicBezTo>
                    <a:pt x="105897" y="158909"/>
                    <a:pt x="105897" y="158785"/>
                    <a:pt x="105897" y="158680"/>
                  </a:cubicBezTo>
                  <a:lnTo>
                    <a:pt x="106626" y="159305"/>
                  </a:lnTo>
                  <a:lnTo>
                    <a:pt x="105897" y="159013"/>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65" name="Free-form: Shape 1278">
              <a:extLst>
                <a:ext uri="{FF2B5EF4-FFF2-40B4-BE49-F238E27FC236}">
                  <a16:creationId xmlns:a16="http://schemas.microsoft.com/office/drawing/2014/main" id="{54D48377-7988-D489-3B04-5F7B2311EFAF}"/>
                </a:ext>
              </a:extLst>
            </p:cNvPr>
            <p:cNvSpPr/>
            <p:nvPr/>
          </p:nvSpPr>
          <p:spPr>
            <a:xfrm>
              <a:off x="4772924" y="4344135"/>
              <a:ext cx="188908" cy="235580"/>
            </a:xfrm>
            <a:custGeom>
              <a:avLst/>
              <a:gdLst>
                <a:gd name="connsiteX0" fmla="*/ 10706 w 192710"/>
                <a:gd name="connsiteY0" fmla="*/ 133444 h 240322"/>
                <a:gd name="connsiteX1" fmla="*/ 54744 w 192710"/>
                <a:gd name="connsiteY1" fmla="*/ 170194 h 240322"/>
                <a:gd name="connsiteX2" fmla="*/ 86977 w 192710"/>
                <a:gd name="connsiteY2" fmla="*/ 168320 h 240322"/>
                <a:gd name="connsiteX3" fmla="*/ 86706 w 192710"/>
                <a:gd name="connsiteY3" fmla="*/ 209652 h 240322"/>
                <a:gd name="connsiteX4" fmla="*/ 82625 w 192710"/>
                <a:gd name="connsiteY4" fmla="*/ 206050 h 240322"/>
                <a:gd name="connsiteX5" fmla="*/ 76170 w 192710"/>
                <a:gd name="connsiteY5" fmla="*/ 183875 h 240322"/>
                <a:gd name="connsiteX6" fmla="*/ 35817 w 192710"/>
                <a:gd name="connsiteY6" fmla="*/ 177378 h 240322"/>
                <a:gd name="connsiteX7" fmla="*/ 32215 w 192710"/>
                <a:gd name="connsiteY7" fmla="*/ 180980 h 240322"/>
                <a:gd name="connsiteX8" fmla="*/ 53370 w 192710"/>
                <a:gd name="connsiteY8" fmla="*/ 216294 h 240322"/>
                <a:gd name="connsiteX9" fmla="*/ 71569 w 192710"/>
                <a:gd name="connsiteY9" fmla="*/ 219876 h 240322"/>
                <a:gd name="connsiteX10" fmla="*/ 78024 w 192710"/>
                <a:gd name="connsiteY10" fmla="*/ 216419 h 240322"/>
                <a:gd name="connsiteX11" fmla="*/ 86393 w 192710"/>
                <a:gd name="connsiteY11" fmla="*/ 224644 h 240322"/>
                <a:gd name="connsiteX12" fmla="*/ 86165 w 192710"/>
                <a:gd name="connsiteY12" fmla="*/ 233597 h 240322"/>
                <a:gd name="connsiteX13" fmla="*/ 42793 w 192710"/>
                <a:gd name="connsiteY13" fmla="*/ 233597 h 240322"/>
                <a:gd name="connsiteX14" fmla="*/ 39441 w 192710"/>
                <a:gd name="connsiteY14" fmla="*/ 236970 h 240322"/>
                <a:gd name="connsiteX15" fmla="*/ 42793 w 192710"/>
                <a:gd name="connsiteY15" fmla="*/ 240323 h 240322"/>
                <a:gd name="connsiteX16" fmla="*/ 151483 w 192710"/>
                <a:gd name="connsiteY16" fmla="*/ 240323 h 240322"/>
                <a:gd name="connsiteX17" fmla="*/ 154835 w 192710"/>
                <a:gd name="connsiteY17" fmla="*/ 236970 h 240322"/>
                <a:gd name="connsiteX18" fmla="*/ 151483 w 192710"/>
                <a:gd name="connsiteY18" fmla="*/ 233597 h 240322"/>
                <a:gd name="connsiteX19" fmla="*/ 106675 w 192710"/>
                <a:gd name="connsiteY19" fmla="*/ 233597 h 240322"/>
                <a:gd name="connsiteX20" fmla="*/ 106237 w 192710"/>
                <a:gd name="connsiteY20" fmla="*/ 217918 h 240322"/>
                <a:gd name="connsiteX21" fmla="*/ 123707 w 192710"/>
                <a:gd name="connsiteY21" fmla="*/ 196368 h 240322"/>
                <a:gd name="connsiteX22" fmla="*/ 134659 w 192710"/>
                <a:gd name="connsiteY22" fmla="*/ 201011 h 240322"/>
                <a:gd name="connsiteX23" fmla="*/ 163580 w 192710"/>
                <a:gd name="connsiteY23" fmla="*/ 192536 h 240322"/>
                <a:gd name="connsiteX24" fmla="*/ 192648 w 192710"/>
                <a:gd name="connsiteY24" fmla="*/ 132278 h 240322"/>
                <a:gd name="connsiteX25" fmla="*/ 186297 w 192710"/>
                <a:gd name="connsiteY25" fmla="*/ 126968 h 240322"/>
                <a:gd name="connsiteX26" fmla="*/ 121957 w 192710"/>
                <a:gd name="connsiteY26" fmla="*/ 143438 h 240322"/>
                <a:gd name="connsiteX27" fmla="*/ 114753 w 192710"/>
                <a:gd name="connsiteY27" fmla="*/ 180231 h 240322"/>
                <a:gd name="connsiteX28" fmla="*/ 104904 w 192710"/>
                <a:gd name="connsiteY28" fmla="*/ 190933 h 240322"/>
                <a:gd name="connsiteX29" fmla="*/ 102864 w 192710"/>
                <a:gd name="connsiteY29" fmla="*/ 172652 h 240322"/>
                <a:gd name="connsiteX30" fmla="*/ 98741 w 192710"/>
                <a:gd name="connsiteY30" fmla="*/ 156931 h 240322"/>
                <a:gd name="connsiteX31" fmla="*/ 120646 w 192710"/>
                <a:gd name="connsiteY31" fmla="*/ 79390 h 240322"/>
                <a:gd name="connsiteX32" fmla="*/ 20909 w 192710"/>
                <a:gd name="connsiteY32" fmla="*/ 1808 h 240322"/>
                <a:gd name="connsiteX33" fmla="*/ 5772 w 192710"/>
                <a:gd name="connsiteY33" fmla="*/ 6243 h 240322"/>
                <a:gd name="connsiteX34" fmla="*/ 10706 w 192710"/>
                <a:gd name="connsiteY34" fmla="*/ 133444 h 240322"/>
                <a:gd name="connsiteX35" fmla="*/ 86102 w 192710"/>
                <a:gd name="connsiteY35" fmla="*/ 159305 h 240322"/>
                <a:gd name="connsiteX36" fmla="*/ 86831 w 192710"/>
                <a:gd name="connsiteY36" fmla="*/ 158680 h 240322"/>
                <a:gd name="connsiteX37" fmla="*/ 86831 w 192710"/>
                <a:gd name="connsiteY37" fmla="*/ 159013 h 240322"/>
                <a:gd name="connsiteX38" fmla="*/ 86102 w 192710"/>
                <a:gd name="connsiteY38" fmla="*/ 159305 h 24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10" h="240322">
                  <a:moveTo>
                    <a:pt x="10706" y="133444"/>
                  </a:moveTo>
                  <a:cubicBezTo>
                    <a:pt x="19431" y="152288"/>
                    <a:pt x="35484" y="165697"/>
                    <a:pt x="54744" y="170194"/>
                  </a:cubicBezTo>
                  <a:cubicBezTo>
                    <a:pt x="65593" y="172735"/>
                    <a:pt x="76670" y="171944"/>
                    <a:pt x="86977" y="168320"/>
                  </a:cubicBezTo>
                  <a:cubicBezTo>
                    <a:pt x="87102" y="181543"/>
                    <a:pt x="86914" y="196846"/>
                    <a:pt x="86706" y="209652"/>
                  </a:cubicBezTo>
                  <a:cubicBezTo>
                    <a:pt x="85311" y="208361"/>
                    <a:pt x="83895" y="207049"/>
                    <a:pt x="82625" y="206050"/>
                  </a:cubicBezTo>
                  <a:cubicBezTo>
                    <a:pt x="83895" y="199303"/>
                    <a:pt x="84561" y="191662"/>
                    <a:pt x="76170" y="183875"/>
                  </a:cubicBezTo>
                  <a:cubicBezTo>
                    <a:pt x="65301" y="173818"/>
                    <a:pt x="36962" y="177274"/>
                    <a:pt x="35817" y="177378"/>
                  </a:cubicBezTo>
                  <a:cubicBezTo>
                    <a:pt x="31216" y="177732"/>
                    <a:pt x="32215" y="180980"/>
                    <a:pt x="32215" y="180980"/>
                  </a:cubicBezTo>
                  <a:cubicBezTo>
                    <a:pt x="32465" y="182125"/>
                    <a:pt x="40940" y="207112"/>
                    <a:pt x="53370" y="216294"/>
                  </a:cubicBezTo>
                  <a:cubicBezTo>
                    <a:pt x="58784" y="220292"/>
                    <a:pt x="65405" y="221583"/>
                    <a:pt x="71569" y="219876"/>
                  </a:cubicBezTo>
                  <a:cubicBezTo>
                    <a:pt x="74005" y="219209"/>
                    <a:pt x="76108" y="217939"/>
                    <a:pt x="78024" y="216419"/>
                  </a:cubicBezTo>
                  <a:cubicBezTo>
                    <a:pt x="80834" y="219064"/>
                    <a:pt x="83875" y="221978"/>
                    <a:pt x="86393" y="224644"/>
                  </a:cubicBezTo>
                  <a:cubicBezTo>
                    <a:pt x="86290" y="228537"/>
                    <a:pt x="86227" y="231598"/>
                    <a:pt x="86165" y="233597"/>
                  </a:cubicBezTo>
                  <a:lnTo>
                    <a:pt x="42793" y="233597"/>
                  </a:lnTo>
                  <a:cubicBezTo>
                    <a:pt x="40961" y="233597"/>
                    <a:pt x="39441" y="235117"/>
                    <a:pt x="39441" y="236970"/>
                  </a:cubicBezTo>
                  <a:cubicBezTo>
                    <a:pt x="39441" y="238803"/>
                    <a:pt x="40961" y="240323"/>
                    <a:pt x="42793" y="240323"/>
                  </a:cubicBezTo>
                  <a:lnTo>
                    <a:pt x="151483" y="240323"/>
                  </a:lnTo>
                  <a:cubicBezTo>
                    <a:pt x="153336" y="240323"/>
                    <a:pt x="154835" y="238803"/>
                    <a:pt x="154835" y="236970"/>
                  </a:cubicBezTo>
                  <a:cubicBezTo>
                    <a:pt x="154835" y="235117"/>
                    <a:pt x="153336" y="233597"/>
                    <a:pt x="151483" y="233597"/>
                  </a:cubicBezTo>
                  <a:lnTo>
                    <a:pt x="106675" y="233597"/>
                  </a:lnTo>
                  <a:cubicBezTo>
                    <a:pt x="106612" y="230599"/>
                    <a:pt x="106466" y="224789"/>
                    <a:pt x="106237" y="217918"/>
                  </a:cubicBezTo>
                  <a:cubicBezTo>
                    <a:pt x="110110" y="212005"/>
                    <a:pt x="117252" y="203614"/>
                    <a:pt x="123707" y="196368"/>
                  </a:cubicBezTo>
                  <a:cubicBezTo>
                    <a:pt x="127038" y="198533"/>
                    <a:pt x="130640" y="200282"/>
                    <a:pt x="134659" y="201011"/>
                  </a:cubicBezTo>
                  <a:cubicBezTo>
                    <a:pt x="144882" y="202885"/>
                    <a:pt x="155418" y="199783"/>
                    <a:pt x="163580" y="192536"/>
                  </a:cubicBezTo>
                  <a:cubicBezTo>
                    <a:pt x="182362" y="175858"/>
                    <a:pt x="192419" y="134152"/>
                    <a:pt x="192648" y="132278"/>
                  </a:cubicBezTo>
                  <a:cubicBezTo>
                    <a:pt x="192648" y="132278"/>
                    <a:pt x="193793" y="126864"/>
                    <a:pt x="186297" y="126968"/>
                  </a:cubicBezTo>
                  <a:cubicBezTo>
                    <a:pt x="184402" y="126989"/>
                    <a:pt x="138053" y="125532"/>
                    <a:pt x="121957" y="143438"/>
                  </a:cubicBezTo>
                  <a:cubicBezTo>
                    <a:pt x="109506" y="157244"/>
                    <a:pt x="111693" y="169549"/>
                    <a:pt x="114753" y="180231"/>
                  </a:cubicBezTo>
                  <a:cubicBezTo>
                    <a:pt x="111651" y="183208"/>
                    <a:pt x="108174" y="187081"/>
                    <a:pt x="104904" y="190933"/>
                  </a:cubicBezTo>
                  <a:cubicBezTo>
                    <a:pt x="104384" y="183250"/>
                    <a:pt x="103717" y="176441"/>
                    <a:pt x="102864" y="172652"/>
                  </a:cubicBezTo>
                  <a:cubicBezTo>
                    <a:pt x="101927" y="168508"/>
                    <a:pt x="100386" y="162803"/>
                    <a:pt x="98741" y="156931"/>
                  </a:cubicBezTo>
                  <a:cubicBezTo>
                    <a:pt x="113795" y="138941"/>
                    <a:pt x="133701" y="118452"/>
                    <a:pt x="120646" y="79390"/>
                  </a:cubicBezTo>
                  <a:cubicBezTo>
                    <a:pt x="106133" y="35956"/>
                    <a:pt x="24178" y="3287"/>
                    <a:pt x="20909" y="1808"/>
                  </a:cubicBezTo>
                  <a:cubicBezTo>
                    <a:pt x="7895" y="-4064"/>
                    <a:pt x="5772" y="6243"/>
                    <a:pt x="5772" y="6243"/>
                  </a:cubicBezTo>
                  <a:cubicBezTo>
                    <a:pt x="4751" y="9700"/>
                    <a:pt x="-9366" y="90093"/>
                    <a:pt x="10706" y="133444"/>
                  </a:cubicBezTo>
                  <a:close/>
                  <a:moveTo>
                    <a:pt x="86102" y="159305"/>
                  </a:moveTo>
                  <a:lnTo>
                    <a:pt x="86831" y="158680"/>
                  </a:lnTo>
                  <a:cubicBezTo>
                    <a:pt x="86831" y="158785"/>
                    <a:pt x="86831" y="158909"/>
                    <a:pt x="86831" y="159013"/>
                  </a:cubicBezTo>
                  <a:lnTo>
                    <a:pt x="86102" y="159305"/>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566" name="Graphic 4">
              <a:extLst>
                <a:ext uri="{FF2B5EF4-FFF2-40B4-BE49-F238E27FC236}">
                  <a16:creationId xmlns:a16="http://schemas.microsoft.com/office/drawing/2014/main" id="{FBA6BE6C-6FBB-FDE9-8D1C-E44971918A44}"/>
                </a:ext>
              </a:extLst>
            </p:cNvPr>
            <p:cNvGrpSpPr/>
            <p:nvPr/>
          </p:nvGrpSpPr>
          <p:grpSpPr>
            <a:xfrm>
              <a:off x="4377482" y="3606845"/>
              <a:ext cx="203015" cy="226996"/>
              <a:chOff x="3977461" y="3576374"/>
              <a:chExt cx="207101" cy="231565"/>
            </a:xfrm>
          </p:grpSpPr>
          <p:grpSp>
            <p:nvGrpSpPr>
              <p:cNvPr id="2584" name="Graphic 4">
                <a:extLst>
                  <a:ext uri="{FF2B5EF4-FFF2-40B4-BE49-F238E27FC236}">
                    <a16:creationId xmlns:a16="http://schemas.microsoft.com/office/drawing/2014/main" id="{2AA4D405-52E8-607A-9647-888EFA76BD66}"/>
                  </a:ext>
                </a:extLst>
              </p:cNvPr>
              <p:cNvGrpSpPr/>
              <p:nvPr/>
            </p:nvGrpSpPr>
            <p:grpSpPr>
              <a:xfrm>
                <a:off x="4069710" y="3581138"/>
                <a:ext cx="31082" cy="62697"/>
                <a:chOff x="4069710" y="3581138"/>
                <a:chExt cx="31082" cy="62697"/>
              </a:xfrm>
              <a:solidFill>
                <a:srgbClr val="5F8DB5"/>
              </a:solidFill>
            </p:grpSpPr>
            <p:sp>
              <p:nvSpPr>
                <p:cNvPr id="2588" name="Free-form: Shape 1314">
                  <a:extLst>
                    <a:ext uri="{FF2B5EF4-FFF2-40B4-BE49-F238E27FC236}">
                      <a16:creationId xmlns:a16="http://schemas.microsoft.com/office/drawing/2014/main" id="{3C8B70FF-700A-E376-B1D1-15BCADE313A3}"/>
                    </a:ext>
                  </a:extLst>
                </p:cNvPr>
                <p:cNvSpPr/>
                <p:nvPr/>
              </p:nvSpPr>
              <p:spPr>
                <a:xfrm>
                  <a:off x="4074910" y="3586360"/>
                  <a:ext cx="20259" cy="50085"/>
                </a:xfrm>
                <a:custGeom>
                  <a:avLst/>
                  <a:gdLst>
                    <a:gd name="connsiteX0" fmla="*/ 6163 w 20259"/>
                    <a:gd name="connsiteY0" fmla="*/ 50085 h 50085"/>
                    <a:gd name="connsiteX1" fmla="*/ 20260 w 20259"/>
                    <a:gd name="connsiteY1" fmla="*/ 2923 h 50085"/>
                    <a:gd name="connsiteX2" fmla="*/ 14909 w 20259"/>
                    <a:gd name="connsiteY2" fmla="*/ 487 h 50085"/>
                    <a:gd name="connsiteX3" fmla="*/ 292 w 20259"/>
                    <a:gd name="connsiteY3" fmla="*/ 34573 h 50085"/>
                    <a:gd name="connsiteX4" fmla="*/ 333 w 20259"/>
                    <a:gd name="connsiteY4" fmla="*/ 50085 h 50085"/>
                    <a:gd name="connsiteX5" fmla="*/ 6163 w 20259"/>
                    <a:gd name="connsiteY5" fmla="*/ 50085 h 5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59" h="50085">
                      <a:moveTo>
                        <a:pt x="6163" y="50085"/>
                      </a:moveTo>
                      <a:cubicBezTo>
                        <a:pt x="6163" y="50085"/>
                        <a:pt x="3248" y="10211"/>
                        <a:pt x="20260" y="2923"/>
                      </a:cubicBezTo>
                      <a:cubicBezTo>
                        <a:pt x="20260" y="2923"/>
                        <a:pt x="19781" y="-1429"/>
                        <a:pt x="14909" y="487"/>
                      </a:cubicBezTo>
                      <a:cubicBezTo>
                        <a:pt x="10931" y="2090"/>
                        <a:pt x="2020" y="13189"/>
                        <a:pt x="292" y="34573"/>
                      </a:cubicBezTo>
                      <a:cubicBezTo>
                        <a:pt x="-83" y="39237"/>
                        <a:pt x="-125" y="44421"/>
                        <a:pt x="333" y="50085"/>
                      </a:cubicBezTo>
                      <a:cubicBezTo>
                        <a:pt x="4706" y="49627"/>
                        <a:pt x="6163" y="50085"/>
                        <a:pt x="6163" y="50085"/>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89" name="Free-form: Shape 1315">
                  <a:extLst>
                    <a:ext uri="{FF2B5EF4-FFF2-40B4-BE49-F238E27FC236}">
                      <a16:creationId xmlns:a16="http://schemas.microsoft.com/office/drawing/2014/main" id="{52FB77D7-0485-04DD-8970-CA09009AA0A8}"/>
                    </a:ext>
                  </a:extLst>
                </p:cNvPr>
                <p:cNvSpPr/>
                <p:nvPr/>
              </p:nvSpPr>
              <p:spPr>
                <a:xfrm>
                  <a:off x="4069710" y="3581138"/>
                  <a:ext cx="31082" cy="62697"/>
                </a:xfrm>
                <a:custGeom>
                  <a:avLst/>
                  <a:gdLst>
                    <a:gd name="connsiteX0" fmla="*/ 17110 w 31082"/>
                    <a:gd name="connsiteY0" fmla="*/ 62698 h 62697"/>
                    <a:gd name="connsiteX1" fmla="*/ 10010 w 31082"/>
                    <a:gd name="connsiteY1" fmla="*/ 60366 h 62697"/>
                    <a:gd name="connsiteX2" fmla="*/ 6096 w 31082"/>
                    <a:gd name="connsiteY2" fmla="*/ 60491 h 62697"/>
                    <a:gd name="connsiteX3" fmla="*/ 765 w 31082"/>
                    <a:gd name="connsiteY3" fmla="*/ 61074 h 62697"/>
                    <a:gd name="connsiteX4" fmla="*/ 349 w 31082"/>
                    <a:gd name="connsiteY4" fmla="*/ 55723 h 62697"/>
                    <a:gd name="connsiteX5" fmla="*/ 308 w 31082"/>
                    <a:gd name="connsiteY5" fmla="*/ 39357 h 62697"/>
                    <a:gd name="connsiteX6" fmla="*/ 18173 w 31082"/>
                    <a:gd name="connsiteY6" fmla="*/ 878 h 62697"/>
                    <a:gd name="connsiteX7" fmla="*/ 26606 w 31082"/>
                    <a:gd name="connsiteY7" fmla="*/ 1170 h 62697"/>
                    <a:gd name="connsiteX8" fmla="*/ 30645 w 31082"/>
                    <a:gd name="connsiteY8" fmla="*/ 7562 h 62697"/>
                    <a:gd name="connsiteX9" fmla="*/ 31082 w 31082"/>
                    <a:gd name="connsiteY9" fmla="*/ 11414 h 62697"/>
                    <a:gd name="connsiteX10" fmla="*/ 27521 w 31082"/>
                    <a:gd name="connsiteY10" fmla="*/ 12934 h 62697"/>
                    <a:gd name="connsiteX11" fmla="*/ 16549 w 31082"/>
                    <a:gd name="connsiteY11" fmla="*/ 54932 h 62697"/>
                    <a:gd name="connsiteX12" fmla="*/ 17110 w 31082"/>
                    <a:gd name="connsiteY12" fmla="*/ 62698 h 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82" h="62697">
                      <a:moveTo>
                        <a:pt x="17110" y="62698"/>
                      </a:moveTo>
                      <a:lnTo>
                        <a:pt x="10010" y="60366"/>
                      </a:lnTo>
                      <a:cubicBezTo>
                        <a:pt x="9677" y="60304"/>
                        <a:pt x="8490" y="60241"/>
                        <a:pt x="6096" y="60491"/>
                      </a:cubicBezTo>
                      <a:lnTo>
                        <a:pt x="765" y="61074"/>
                      </a:lnTo>
                      <a:lnTo>
                        <a:pt x="349" y="55723"/>
                      </a:lnTo>
                      <a:cubicBezTo>
                        <a:pt x="-109" y="50059"/>
                        <a:pt x="-109" y="44541"/>
                        <a:pt x="308" y="39357"/>
                      </a:cubicBezTo>
                      <a:cubicBezTo>
                        <a:pt x="2202" y="15766"/>
                        <a:pt x="12280" y="3252"/>
                        <a:pt x="18173" y="878"/>
                      </a:cubicBezTo>
                      <a:cubicBezTo>
                        <a:pt x="22128" y="-725"/>
                        <a:pt x="24961" y="170"/>
                        <a:pt x="26606" y="1170"/>
                      </a:cubicBezTo>
                      <a:cubicBezTo>
                        <a:pt x="29229" y="2731"/>
                        <a:pt x="30416" y="5480"/>
                        <a:pt x="30645" y="7562"/>
                      </a:cubicBezTo>
                      <a:lnTo>
                        <a:pt x="31082" y="11414"/>
                      </a:lnTo>
                      <a:lnTo>
                        <a:pt x="27521" y="12934"/>
                      </a:lnTo>
                      <a:cubicBezTo>
                        <a:pt x="16444" y="17660"/>
                        <a:pt x="15882" y="45541"/>
                        <a:pt x="16549" y="54932"/>
                      </a:cubicBezTo>
                      <a:lnTo>
                        <a:pt x="17110" y="62698"/>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sp>
            <p:nvSpPr>
              <p:cNvPr id="2585" name="Free-form: Shape 1311">
                <a:extLst>
                  <a:ext uri="{FF2B5EF4-FFF2-40B4-BE49-F238E27FC236}">
                    <a16:creationId xmlns:a16="http://schemas.microsoft.com/office/drawing/2014/main" id="{949BC798-9A03-C1E9-755A-D50EB415C1C4}"/>
                  </a:ext>
                </a:extLst>
              </p:cNvPr>
              <p:cNvSpPr/>
              <p:nvPr/>
            </p:nvSpPr>
            <p:spPr>
              <a:xfrm>
                <a:off x="4026732" y="3576374"/>
                <a:ext cx="49724" cy="44558"/>
              </a:xfrm>
              <a:custGeom>
                <a:avLst/>
                <a:gdLst>
                  <a:gd name="connsiteX0" fmla="*/ 48990 w 49724"/>
                  <a:gd name="connsiteY0" fmla="*/ 35772 h 44558"/>
                  <a:gd name="connsiteX1" fmla="*/ 1350 w 49724"/>
                  <a:gd name="connsiteY1" fmla="*/ 271 h 44558"/>
                  <a:gd name="connsiteX2" fmla="*/ 8159 w 49724"/>
                  <a:gd name="connsiteY2" fmla="*/ 24091 h 44558"/>
                  <a:gd name="connsiteX3" fmla="*/ 48470 w 49724"/>
                  <a:gd name="connsiteY3" fmla="*/ 44559 h 44558"/>
                  <a:gd name="connsiteX4" fmla="*/ 48990 w 49724"/>
                  <a:gd name="connsiteY4" fmla="*/ 35772 h 44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4" h="44558">
                    <a:moveTo>
                      <a:pt x="48990" y="35772"/>
                    </a:moveTo>
                    <a:cubicBezTo>
                      <a:pt x="48990" y="35772"/>
                      <a:pt x="37330" y="-3623"/>
                      <a:pt x="1350" y="271"/>
                    </a:cubicBezTo>
                    <a:cubicBezTo>
                      <a:pt x="1350" y="271"/>
                      <a:pt x="-4501" y="10973"/>
                      <a:pt x="8159" y="24091"/>
                    </a:cubicBezTo>
                    <a:cubicBezTo>
                      <a:pt x="20797" y="37209"/>
                      <a:pt x="46034" y="44600"/>
                      <a:pt x="48470" y="44559"/>
                    </a:cubicBezTo>
                    <a:cubicBezTo>
                      <a:pt x="50947" y="44497"/>
                      <a:pt x="48990" y="35772"/>
                      <a:pt x="48990" y="35772"/>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86" name="Free-form: Shape 1312">
                <a:extLst>
                  <a:ext uri="{FF2B5EF4-FFF2-40B4-BE49-F238E27FC236}">
                    <a16:creationId xmlns:a16="http://schemas.microsoft.com/office/drawing/2014/main" id="{8ED2454A-D4EE-0476-E21B-43B96E297C4D}"/>
                  </a:ext>
                </a:extLst>
              </p:cNvPr>
              <p:cNvSpPr/>
              <p:nvPr/>
            </p:nvSpPr>
            <p:spPr>
              <a:xfrm>
                <a:off x="4078408" y="3601627"/>
                <a:ext cx="22562" cy="25187"/>
              </a:xfrm>
              <a:custGeom>
                <a:avLst/>
                <a:gdLst>
                  <a:gd name="connsiteX0" fmla="*/ 4435 w 22562"/>
                  <a:gd name="connsiteY0" fmla="*/ 24823 h 25187"/>
                  <a:gd name="connsiteX1" fmla="*/ 22425 w 22562"/>
                  <a:gd name="connsiteY1" fmla="*/ 690 h 25187"/>
                  <a:gd name="connsiteX2" fmla="*/ 10370 w 22562"/>
                  <a:gd name="connsiteY2" fmla="*/ 4126 h 25187"/>
                  <a:gd name="connsiteX3" fmla="*/ 0 w 22562"/>
                  <a:gd name="connsiteY3" fmla="*/ 24552 h 25187"/>
                  <a:gd name="connsiteX4" fmla="*/ 4435 w 22562"/>
                  <a:gd name="connsiteY4" fmla="*/ 24823 h 25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2" h="25187">
                    <a:moveTo>
                      <a:pt x="4435" y="24823"/>
                    </a:moveTo>
                    <a:cubicBezTo>
                      <a:pt x="4435" y="24823"/>
                      <a:pt x="24403" y="18909"/>
                      <a:pt x="22425" y="690"/>
                    </a:cubicBezTo>
                    <a:cubicBezTo>
                      <a:pt x="22425" y="690"/>
                      <a:pt x="17012" y="-2287"/>
                      <a:pt x="10370" y="4126"/>
                    </a:cubicBezTo>
                    <a:cubicBezTo>
                      <a:pt x="3707" y="10518"/>
                      <a:pt x="-21" y="23324"/>
                      <a:pt x="0" y="24552"/>
                    </a:cubicBezTo>
                    <a:cubicBezTo>
                      <a:pt x="0" y="25801"/>
                      <a:pt x="4435" y="24823"/>
                      <a:pt x="4435" y="24823"/>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87" name="Free-form: Shape 1313">
                <a:extLst>
                  <a:ext uri="{FF2B5EF4-FFF2-40B4-BE49-F238E27FC236}">
                    <a16:creationId xmlns:a16="http://schemas.microsoft.com/office/drawing/2014/main" id="{13905E72-1C7F-849F-DA52-3A3A4861AA25}"/>
                  </a:ext>
                </a:extLst>
              </p:cNvPr>
              <p:cNvSpPr/>
              <p:nvPr/>
            </p:nvSpPr>
            <p:spPr>
              <a:xfrm>
                <a:off x="3977461" y="3618618"/>
                <a:ext cx="207101" cy="189321"/>
              </a:xfrm>
              <a:custGeom>
                <a:avLst/>
                <a:gdLst>
                  <a:gd name="connsiteX0" fmla="*/ 109713 w 207101"/>
                  <a:gd name="connsiteY0" fmla="*/ 17098 h 189321"/>
                  <a:gd name="connsiteX1" fmla="*/ 179862 w 207101"/>
                  <a:gd name="connsiteY1" fmla="*/ 12101 h 189321"/>
                  <a:gd name="connsiteX2" fmla="*/ 204994 w 207101"/>
                  <a:gd name="connsiteY2" fmla="*/ 93910 h 189321"/>
                  <a:gd name="connsiteX3" fmla="*/ 136927 w 207101"/>
                  <a:gd name="connsiteY3" fmla="*/ 189211 h 189321"/>
                  <a:gd name="connsiteX4" fmla="*/ 102904 w 207101"/>
                  <a:gd name="connsiteY4" fmla="*/ 183381 h 189321"/>
                  <a:gd name="connsiteX5" fmla="*/ 70797 w 207101"/>
                  <a:gd name="connsiteY5" fmla="*/ 189211 h 189321"/>
                  <a:gd name="connsiteX6" fmla="*/ 794 w 207101"/>
                  <a:gd name="connsiteY6" fmla="*/ 68653 h 189321"/>
                  <a:gd name="connsiteX7" fmla="*/ 52037 w 207101"/>
                  <a:gd name="connsiteY7" fmla="*/ 24 h 189321"/>
                  <a:gd name="connsiteX8" fmla="*/ 91223 w 207101"/>
                  <a:gd name="connsiteY8" fmla="*/ 16119 h 189321"/>
                  <a:gd name="connsiteX9" fmla="*/ 109713 w 207101"/>
                  <a:gd name="connsiteY9" fmla="*/ 17098 h 18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101" h="189321">
                    <a:moveTo>
                      <a:pt x="109713" y="17098"/>
                    </a:moveTo>
                    <a:cubicBezTo>
                      <a:pt x="109713" y="17098"/>
                      <a:pt x="153127" y="773"/>
                      <a:pt x="179862" y="12101"/>
                    </a:cubicBezTo>
                    <a:cubicBezTo>
                      <a:pt x="197769" y="19722"/>
                      <a:pt x="212781" y="44333"/>
                      <a:pt x="204994" y="93910"/>
                    </a:cubicBezTo>
                    <a:cubicBezTo>
                      <a:pt x="197207" y="143507"/>
                      <a:pt x="156375" y="189211"/>
                      <a:pt x="136927" y="189211"/>
                    </a:cubicBezTo>
                    <a:cubicBezTo>
                      <a:pt x="117459" y="189211"/>
                      <a:pt x="116522" y="182403"/>
                      <a:pt x="102904" y="183381"/>
                    </a:cubicBezTo>
                    <a:cubicBezTo>
                      <a:pt x="89266" y="184339"/>
                      <a:pt x="83436" y="190190"/>
                      <a:pt x="70797" y="189211"/>
                    </a:cubicBezTo>
                    <a:cubicBezTo>
                      <a:pt x="58158" y="188254"/>
                      <a:pt x="-7951" y="152253"/>
                      <a:pt x="794" y="68653"/>
                    </a:cubicBezTo>
                    <a:cubicBezTo>
                      <a:pt x="12454" y="-3308"/>
                      <a:pt x="37420" y="24"/>
                      <a:pt x="52037" y="24"/>
                    </a:cubicBezTo>
                    <a:cubicBezTo>
                      <a:pt x="67049" y="24"/>
                      <a:pt x="83436" y="12246"/>
                      <a:pt x="91223" y="16119"/>
                    </a:cubicBezTo>
                    <a:cubicBezTo>
                      <a:pt x="99011" y="20034"/>
                      <a:pt x="109713" y="17098"/>
                      <a:pt x="109713" y="17098"/>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nvGrpSpPr>
            <p:cNvPr id="2567" name="Graphic 4">
              <a:extLst>
                <a:ext uri="{FF2B5EF4-FFF2-40B4-BE49-F238E27FC236}">
                  <a16:creationId xmlns:a16="http://schemas.microsoft.com/office/drawing/2014/main" id="{061233BA-5FC2-A484-D24B-013B91C088CF}"/>
                </a:ext>
              </a:extLst>
            </p:cNvPr>
            <p:cNvGrpSpPr/>
            <p:nvPr/>
          </p:nvGrpSpPr>
          <p:grpSpPr>
            <a:xfrm>
              <a:off x="4132016" y="3606845"/>
              <a:ext cx="203018" cy="226996"/>
              <a:chOff x="3727054" y="3576374"/>
              <a:chExt cx="207104" cy="231565"/>
            </a:xfrm>
          </p:grpSpPr>
          <p:grpSp>
            <p:nvGrpSpPr>
              <p:cNvPr id="2578" name="Graphic 4">
                <a:extLst>
                  <a:ext uri="{FF2B5EF4-FFF2-40B4-BE49-F238E27FC236}">
                    <a16:creationId xmlns:a16="http://schemas.microsoft.com/office/drawing/2014/main" id="{43EEE5F6-749E-DD97-37A5-B0E70ECEB198}"/>
                  </a:ext>
                </a:extLst>
              </p:cNvPr>
              <p:cNvGrpSpPr/>
              <p:nvPr/>
            </p:nvGrpSpPr>
            <p:grpSpPr>
              <a:xfrm>
                <a:off x="3819303" y="3581147"/>
                <a:ext cx="31063" cy="62688"/>
                <a:chOff x="3819303" y="3581147"/>
                <a:chExt cx="31063" cy="62688"/>
              </a:xfrm>
              <a:solidFill>
                <a:srgbClr val="5F8DB5"/>
              </a:solidFill>
            </p:grpSpPr>
            <p:sp>
              <p:nvSpPr>
                <p:cNvPr id="2582" name="Free-form: Shape 1308">
                  <a:extLst>
                    <a:ext uri="{FF2B5EF4-FFF2-40B4-BE49-F238E27FC236}">
                      <a16:creationId xmlns:a16="http://schemas.microsoft.com/office/drawing/2014/main" id="{A1614226-52CF-1A6C-DB02-DA34E4396400}"/>
                    </a:ext>
                  </a:extLst>
                </p:cNvPr>
                <p:cNvSpPr/>
                <p:nvPr/>
              </p:nvSpPr>
              <p:spPr>
                <a:xfrm>
                  <a:off x="3824504" y="3586360"/>
                  <a:ext cx="20262" cy="50085"/>
                </a:xfrm>
                <a:custGeom>
                  <a:avLst/>
                  <a:gdLst>
                    <a:gd name="connsiteX0" fmla="*/ 6166 w 20262"/>
                    <a:gd name="connsiteY0" fmla="*/ 50085 h 50085"/>
                    <a:gd name="connsiteX1" fmla="*/ 20262 w 20262"/>
                    <a:gd name="connsiteY1" fmla="*/ 2923 h 50085"/>
                    <a:gd name="connsiteX2" fmla="*/ 14911 w 20262"/>
                    <a:gd name="connsiteY2" fmla="*/ 487 h 50085"/>
                    <a:gd name="connsiteX3" fmla="*/ 294 w 20262"/>
                    <a:gd name="connsiteY3" fmla="*/ 34573 h 50085"/>
                    <a:gd name="connsiteX4" fmla="*/ 315 w 20262"/>
                    <a:gd name="connsiteY4" fmla="*/ 50085 h 50085"/>
                    <a:gd name="connsiteX5" fmla="*/ 6166 w 20262"/>
                    <a:gd name="connsiteY5" fmla="*/ 50085 h 5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62" h="50085">
                      <a:moveTo>
                        <a:pt x="6166" y="50085"/>
                      </a:moveTo>
                      <a:cubicBezTo>
                        <a:pt x="6166" y="50085"/>
                        <a:pt x="3230" y="10211"/>
                        <a:pt x="20262" y="2923"/>
                      </a:cubicBezTo>
                      <a:cubicBezTo>
                        <a:pt x="20262" y="2923"/>
                        <a:pt x="19784" y="-1429"/>
                        <a:pt x="14911" y="487"/>
                      </a:cubicBezTo>
                      <a:cubicBezTo>
                        <a:pt x="10934" y="2090"/>
                        <a:pt x="2023" y="13189"/>
                        <a:pt x="294" y="34573"/>
                      </a:cubicBezTo>
                      <a:cubicBezTo>
                        <a:pt x="-81" y="39237"/>
                        <a:pt x="-123" y="44421"/>
                        <a:pt x="315" y="50085"/>
                      </a:cubicBezTo>
                      <a:cubicBezTo>
                        <a:pt x="4709" y="49627"/>
                        <a:pt x="6166" y="50085"/>
                        <a:pt x="6166" y="50085"/>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83" name="Free-form: Shape 1309">
                  <a:extLst>
                    <a:ext uri="{FF2B5EF4-FFF2-40B4-BE49-F238E27FC236}">
                      <a16:creationId xmlns:a16="http://schemas.microsoft.com/office/drawing/2014/main" id="{B7B0756A-E8BF-292F-29D5-9D3E917C169B}"/>
                    </a:ext>
                  </a:extLst>
                </p:cNvPr>
                <p:cNvSpPr/>
                <p:nvPr/>
              </p:nvSpPr>
              <p:spPr>
                <a:xfrm>
                  <a:off x="3819303" y="3581147"/>
                  <a:ext cx="31063" cy="62688"/>
                </a:xfrm>
                <a:custGeom>
                  <a:avLst/>
                  <a:gdLst>
                    <a:gd name="connsiteX0" fmla="*/ 17113 w 31063"/>
                    <a:gd name="connsiteY0" fmla="*/ 62689 h 62688"/>
                    <a:gd name="connsiteX1" fmla="*/ 10013 w 31063"/>
                    <a:gd name="connsiteY1" fmla="*/ 60357 h 62688"/>
                    <a:gd name="connsiteX2" fmla="*/ 6098 w 31063"/>
                    <a:gd name="connsiteY2" fmla="*/ 60482 h 62688"/>
                    <a:gd name="connsiteX3" fmla="*/ 747 w 31063"/>
                    <a:gd name="connsiteY3" fmla="*/ 61065 h 62688"/>
                    <a:gd name="connsiteX4" fmla="*/ 330 w 31063"/>
                    <a:gd name="connsiteY4" fmla="*/ 55714 h 62688"/>
                    <a:gd name="connsiteX5" fmla="*/ 310 w 31063"/>
                    <a:gd name="connsiteY5" fmla="*/ 39348 h 62688"/>
                    <a:gd name="connsiteX6" fmla="*/ 18175 w 31063"/>
                    <a:gd name="connsiteY6" fmla="*/ 869 h 62688"/>
                    <a:gd name="connsiteX7" fmla="*/ 26628 w 31063"/>
                    <a:gd name="connsiteY7" fmla="*/ 1160 h 62688"/>
                    <a:gd name="connsiteX8" fmla="*/ 30648 w 31063"/>
                    <a:gd name="connsiteY8" fmla="*/ 7553 h 62688"/>
                    <a:gd name="connsiteX9" fmla="*/ 31064 w 31063"/>
                    <a:gd name="connsiteY9" fmla="*/ 11405 h 62688"/>
                    <a:gd name="connsiteX10" fmla="*/ 27503 w 31063"/>
                    <a:gd name="connsiteY10" fmla="*/ 12925 h 62688"/>
                    <a:gd name="connsiteX11" fmla="*/ 16551 w 31063"/>
                    <a:gd name="connsiteY11" fmla="*/ 54922 h 62688"/>
                    <a:gd name="connsiteX12" fmla="*/ 17113 w 31063"/>
                    <a:gd name="connsiteY12" fmla="*/ 62689 h 6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63" h="62688">
                      <a:moveTo>
                        <a:pt x="17113" y="62689"/>
                      </a:moveTo>
                      <a:lnTo>
                        <a:pt x="10013" y="60357"/>
                      </a:lnTo>
                      <a:cubicBezTo>
                        <a:pt x="9680" y="60294"/>
                        <a:pt x="8451" y="60232"/>
                        <a:pt x="6098" y="60482"/>
                      </a:cubicBezTo>
                      <a:lnTo>
                        <a:pt x="747" y="61065"/>
                      </a:lnTo>
                      <a:lnTo>
                        <a:pt x="330" y="55714"/>
                      </a:lnTo>
                      <a:cubicBezTo>
                        <a:pt x="-107" y="50050"/>
                        <a:pt x="-107" y="44532"/>
                        <a:pt x="310" y="39348"/>
                      </a:cubicBezTo>
                      <a:cubicBezTo>
                        <a:pt x="2225" y="15757"/>
                        <a:pt x="12282" y="3222"/>
                        <a:pt x="18175" y="869"/>
                      </a:cubicBezTo>
                      <a:cubicBezTo>
                        <a:pt x="22131" y="-713"/>
                        <a:pt x="24963" y="161"/>
                        <a:pt x="26628" y="1160"/>
                      </a:cubicBezTo>
                      <a:cubicBezTo>
                        <a:pt x="29231" y="2743"/>
                        <a:pt x="30418" y="5491"/>
                        <a:pt x="30648" y="7553"/>
                      </a:cubicBezTo>
                      <a:lnTo>
                        <a:pt x="31064" y="11405"/>
                      </a:lnTo>
                      <a:lnTo>
                        <a:pt x="27503" y="12925"/>
                      </a:lnTo>
                      <a:cubicBezTo>
                        <a:pt x="16426" y="17651"/>
                        <a:pt x="15864" y="45532"/>
                        <a:pt x="16551" y="54922"/>
                      </a:cubicBezTo>
                      <a:lnTo>
                        <a:pt x="17113" y="62689"/>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sp>
            <p:nvSpPr>
              <p:cNvPr id="2579" name="Free-form: Shape 1305">
                <a:extLst>
                  <a:ext uri="{FF2B5EF4-FFF2-40B4-BE49-F238E27FC236}">
                    <a16:creationId xmlns:a16="http://schemas.microsoft.com/office/drawing/2014/main" id="{6D220851-5FA5-1EAD-C672-4B566457670C}"/>
                  </a:ext>
                </a:extLst>
              </p:cNvPr>
              <p:cNvSpPr/>
              <p:nvPr/>
            </p:nvSpPr>
            <p:spPr>
              <a:xfrm>
                <a:off x="3776328" y="3576374"/>
                <a:ext cx="49724" cy="44558"/>
              </a:xfrm>
              <a:custGeom>
                <a:avLst/>
                <a:gdLst>
                  <a:gd name="connsiteX0" fmla="*/ 48990 w 49724"/>
                  <a:gd name="connsiteY0" fmla="*/ 35772 h 44558"/>
                  <a:gd name="connsiteX1" fmla="*/ 1350 w 49724"/>
                  <a:gd name="connsiteY1" fmla="*/ 271 h 44558"/>
                  <a:gd name="connsiteX2" fmla="*/ 8159 w 49724"/>
                  <a:gd name="connsiteY2" fmla="*/ 24091 h 44558"/>
                  <a:gd name="connsiteX3" fmla="*/ 48470 w 49724"/>
                  <a:gd name="connsiteY3" fmla="*/ 44559 h 44558"/>
                  <a:gd name="connsiteX4" fmla="*/ 48990 w 49724"/>
                  <a:gd name="connsiteY4" fmla="*/ 35772 h 44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4" h="44558">
                    <a:moveTo>
                      <a:pt x="48990" y="35772"/>
                    </a:moveTo>
                    <a:cubicBezTo>
                      <a:pt x="48990" y="35772"/>
                      <a:pt x="37309" y="-3623"/>
                      <a:pt x="1350" y="271"/>
                    </a:cubicBezTo>
                    <a:cubicBezTo>
                      <a:pt x="1350" y="271"/>
                      <a:pt x="-4501" y="10973"/>
                      <a:pt x="8159" y="24091"/>
                    </a:cubicBezTo>
                    <a:cubicBezTo>
                      <a:pt x="20797" y="37209"/>
                      <a:pt x="46013" y="44600"/>
                      <a:pt x="48470" y="44559"/>
                    </a:cubicBezTo>
                    <a:cubicBezTo>
                      <a:pt x="50947" y="44497"/>
                      <a:pt x="48990" y="35772"/>
                      <a:pt x="48990" y="35772"/>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80" name="Free-form: Shape 1306">
                <a:extLst>
                  <a:ext uri="{FF2B5EF4-FFF2-40B4-BE49-F238E27FC236}">
                    <a16:creationId xmlns:a16="http://schemas.microsoft.com/office/drawing/2014/main" id="{D7F2CDEE-5ADF-3E14-1B36-E1A2F2378574}"/>
                  </a:ext>
                </a:extLst>
              </p:cNvPr>
              <p:cNvSpPr/>
              <p:nvPr/>
            </p:nvSpPr>
            <p:spPr>
              <a:xfrm>
                <a:off x="3828004" y="3601627"/>
                <a:ext cx="22562" cy="25187"/>
              </a:xfrm>
              <a:custGeom>
                <a:avLst/>
                <a:gdLst>
                  <a:gd name="connsiteX0" fmla="*/ 4435 w 22562"/>
                  <a:gd name="connsiteY0" fmla="*/ 24823 h 25187"/>
                  <a:gd name="connsiteX1" fmla="*/ 22425 w 22562"/>
                  <a:gd name="connsiteY1" fmla="*/ 690 h 25187"/>
                  <a:gd name="connsiteX2" fmla="*/ 10370 w 22562"/>
                  <a:gd name="connsiteY2" fmla="*/ 4126 h 25187"/>
                  <a:gd name="connsiteX3" fmla="*/ 0 w 22562"/>
                  <a:gd name="connsiteY3" fmla="*/ 24552 h 25187"/>
                  <a:gd name="connsiteX4" fmla="*/ 4435 w 22562"/>
                  <a:gd name="connsiteY4" fmla="*/ 24823 h 25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2" h="25187">
                    <a:moveTo>
                      <a:pt x="4435" y="24823"/>
                    </a:moveTo>
                    <a:cubicBezTo>
                      <a:pt x="4435" y="24823"/>
                      <a:pt x="24403" y="18909"/>
                      <a:pt x="22425" y="690"/>
                    </a:cubicBezTo>
                    <a:cubicBezTo>
                      <a:pt x="22425" y="690"/>
                      <a:pt x="17012" y="-2287"/>
                      <a:pt x="10370" y="4126"/>
                    </a:cubicBezTo>
                    <a:cubicBezTo>
                      <a:pt x="3707" y="10518"/>
                      <a:pt x="-21" y="23324"/>
                      <a:pt x="0" y="24552"/>
                    </a:cubicBezTo>
                    <a:cubicBezTo>
                      <a:pt x="0" y="25801"/>
                      <a:pt x="4435" y="24823"/>
                      <a:pt x="4435" y="24823"/>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81" name="Free-form: Shape 1307">
                <a:extLst>
                  <a:ext uri="{FF2B5EF4-FFF2-40B4-BE49-F238E27FC236}">
                    <a16:creationId xmlns:a16="http://schemas.microsoft.com/office/drawing/2014/main" id="{3F806032-1C54-0D08-AFEB-4C8BBE5313B9}"/>
                  </a:ext>
                </a:extLst>
              </p:cNvPr>
              <p:cNvSpPr/>
              <p:nvPr/>
            </p:nvSpPr>
            <p:spPr>
              <a:xfrm>
                <a:off x="3727054" y="3618618"/>
                <a:ext cx="207104" cy="189321"/>
              </a:xfrm>
              <a:custGeom>
                <a:avLst/>
                <a:gdLst>
                  <a:gd name="connsiteX0" fmla="*/ 109716 w 207104"/>
                  <a:gd name="connsiteY0" fmla="*/ 17098 h 189321"/>
                  <a:gd name="connsiteX1" fmla="*/ 179866 w 207104"/>
                  <a:gd name="connsiteY1" fmla="*/ 12101 h 189321"/>
                  <a:gd name="connsiteX2" fmla="*/ 204998 w 207104"/>
                  <a:gd name="connsiteY2" fmla="*/ 93910 h 189321"/>
                  <a:gd name="connsiteX3" fmla="*/ 136910 w 207104"/>
                  <a:gd name="connsiteY3" fmla="*/ 189211 h 189321"/>
                  <a:gd name="connsiteX4" fmla="*/ 102887 w 207104"/>
                  <a:gd name="connsiteY4" fmla="*/ 183381 h 189321"/>
                  <a:gd name="connsiteX5" fmla="*/ 70801 w 207104"/>
                  <a:gd name="connsiteY5" fmla="*/ 189211 h 189321"/>
                  <a:gd name="connsiteX6" fmla="*/ 798 w 207104"/>
                  <a:gd name="connsiteY6" fmla="*/ 68653 h 189321"/>
                  <a:gd name="connsiteX7" fmla="*/ 52040 w 207104"/>
                  <a:gd name="connsiteY7" fmla="*/ 24 h 189321"/>
                  <a:gd name="connsiteX8" fmla="*/ 91227 w 207104"/>
                  <a:gd name="connsiteY8" fmla="*/ 16119 h 189321"/>
                  <a:gd name="connsiteX9" fmla="*/ 109716 w 207104"/>
                  <a:gd name="connsiteY9" fmla="*/ 17098 h 18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104" h="189321">
                    <a:moveTo>
                      <a:pt x="109716" y="17098"/>
                    </a:moveTo>
                    <a:cubicBezTo>
                      <a:pt x="109716" y="17098"/>
                      <a:pt x="153130" y="773"/>
                      <a:pt x="179866" y="12101"/>
                    </a:cubicBezTo>
                    <a:cubicBezTo>
                      <a:pt x="197772" y="19722"/>
                      <a:pt x="212785" y="44333"/>
                      <a:pt x="204998" y="93910"/>
                    </a:cubicBezTo>
                    <a:cubicBezTo>
                      <a:pt x="197210" y="143507"/>
                      <a:pt x="156379" y="189211"/>
                      <a:pt x="136910" y="189211"/>
                    </a:cubicBezTo>
                    <a:cubicBezTo>
                      <a:pt x="117462" y="189211"/>
                      <a:pt x="116526" y="182403"/>
                      <a:pt x="102887" y="183381"/>
                    </a:cubicBezTo>
                    <a:cubicBezTo>
                      <a:pt x="89269" y="184339"/>
                      <a:pt x="83439" y="190190"/>
                      <a:pt x="70801" y="189211"/>
                    </a:cubicBezTo>
                    <a:cubicBezTo>
                      <a:pt x="58141" y="188254"/>
                      <a:pt x="-7968" y="152253"/>
                      <a:pt x="798" y="68653"/>
                    </a:cubicBezTo>
                    <a:cubicBezTo>
                      <a:pt x="12458" y="-3308"/>
                      <a:pt x="37423" y="24"/>
                      <a:pt x="52040" y="24"/>
                    </a:cubicBezTo>
                    <a:cubicBezTo>
                      <a:pt x="67053" y="24"/>
                      <a:pt x="83439" y="12246"/>
                      <a:pt x="91227" y="16119"/>
                    </a:cubicBezTo>
                    <a:cubicBezTo>
                      <a:pt x="99014" y="20034"/>
                      <a:pt x="109716" y="17098"/>
                      <a:pt x="109716" y="17098"/>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nvGrpSpPr>
            <p:cNvPr id="2568" name="Graphic 4">
              <a:extLst>
                <a:ext uri="{FF2B5EF4-FFF2-40B4-BE49-F238E27FC236}">
                  <a16:creationId xmlns:a16="http://schemas.microsoft.com/office/drawing/2014/main" id="{18BBB5F3-4F4C-C039-D660-9865290AB719}"/>
                </a:ext>
              </a:extLst>
            </p:cNvPr>
            <p:cNvGrpSpPr/>
            <p:nvPr/>
          </p:nvGrpSpPr>
          <p:grpSpPr>
            <a:xfrm>
              <a:off x="3318120" y="3604559"/>
              <a:ext cx="447865" cy="229283"/>
              <a:chOff x="2896785" y="3574041"/>
              <a:chExt cx="456880" cy="233898"/>
            </a:xfrm>
          </p:grpSpPr>
          <p:grpSp>
            <p:nvGrpSpPr>
              <p:cNvPr id="2569" name="Graphic 4">
                <a:extLst>
                  <a:ext uri="{FF2B5EF4-FFF2-40B4-BE49-F238E27FC236}">
                    <a16:creationId xmlns:a16="http://schemas.microsoft.com/office/drawing/2014/main" id="{2AF26B1D-1B18-8FB1-FDEA-4885324B3B2A}"/>
                  </a:ext>
                </a:extLst>
              </p:cNvPr>
              <p:cNvGrpSpPr/>
              <p:nvPr/>
            </p:nvGrpSpPr>
            <p:grpSpPr>
              <a:xfrm>
                <a:off x="2989033" y="3578804"/>
                <a:ext cx="280862" cy="65031"/>
                <a:chOff x="2989033" y="3578804"/>
                <a:chExt cx="280862" cy="65031"/>
              </a:xfrm>
              <a:solidFill>
                <a:srgbClr val="5F8DB5"/>
              </a:solidFill>
            </p:grpSpPr>
            <p:sp>
              <p:nvSpPr>
                <p:cNvPr id="2575" name="Free-form: Shape 1302">
                  <a:extLst>
                    <a:ext uri="{FF2B5EF4-FFF2-40B4-BE49-F238E27FC236}">
                      <a16:creationId xmlns:a16="http://schemas.microsoft.com/office/drawing/2014/main" id="{57B5D9AB-07F0-9317-DB50-01D387C5ACCB}"/>
                    </a:ext>
                  </a:extLst>
                </p:cNvPr>
                <p:cNvSpPr/>
                <p:nvPr/>
              </p:nvSpPr>
              <p:spPr>
                <a:xfrm>
                  <a:off x="3244011" y="3586360"/>
                  <a:ext cx="20262" cy="50085"/>
                </a:xfrm>
                <a:custGeom>
                  <a:avLst/>
                  <a:gdLst>
                    <a:gd name="connsiteX0" fmla="*/ 6166 w 20262"/>
                    <a:gd name="connsiteY0" fmla="*/ 50085 h 50085"/>
                    <a:gd name="connsiteX1" fmla="*/ 20262 w 20262"/>
                    <a:gd name="connsiteY1" fmla="*/ 2923 h 50085"/>
                    <a:gd name="connsiteX2" fmla="*/ 14911 w 20262"/>
                    <a:gd name="connsiteY2" fmla="*/ 487 h 50085"/>
                    <a:gd name="connsiteX3" fmla="*/ 294 w 20262"/>
                    <a:gd name="connsiteY3" fmla="*/ 34573 h 50085"/>
                    <a:gd name="connsiteX4" fmla="*/ 315 w 20262"/>
                    <a:gd name="connsiteY4" fmla="*/ 50085 h 50085"/>
                    <a:gd name="connsiteX5" fmla="*/ 6166 w 20262"/>
                    <a:gd name="connsiteY5" fmla="*/ 50085 h 5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62" h="50085">
                      <a:moveTo>
                        <a:pt x="6166" y="50085"/>
                      </a:moveTo>
                      <a:cubicBezTo>
                        <a:pt x="6166" y="50085"/>
                        <a:pt x="3251" y="10211"/>
                        <a:pt x="20262" y="2923"/>
                      </a:cubicBezTo>
                      <a:cubicBezTo>
                        <a:pt x="20262" y="2923"/>
                        <a:pt x="19784" y="-1429"/>
                        <a:pt x="14911" y="487"/>
                      </a:cubicBezTo>
                      <a:cubicBezTo>
                        <a:pt x="10934" y="2090"/>
                        <a:pt x="2023" y="13189"/>
                        <a:pt x="294" y="34573"/>
                      </a:cubicBezTo>
                      <a:cubicBezTo>
                        <a:pt x="-81" y="39237"/>
                        <a:pt x="-123" y="44421"/>
                        <a:pt x="315" y="50085"/>
                      </a:cubicBezTo>
                      <a:cubicBezTo>
                        <a:pt x="4709" y="49627"/>
                        <a:pt x="6166" y="50085"/>
                        <a:pt x="6166" y="50085"/>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76" name="Free-form: Shape 1303">
                  <a:extLst>
                    <a:ext uri="{FF2B5EF4-FFF2-40B4-BE49-F238E27FC236}">
                      <a16:creationId xmlns:a16="http://schemas.microsoft.com/office/drawing/2014/main" id="{9B3F7C82-3319-E30C-3A9C-B9973098A948}"/>
                    </a:ext>
                  </a:extLst>
                </p:cNvPr>
                <p:cNvSpPr/>
                <p:nvPr/>
              </p:nvSpPr>
              <p:spPr>
                <a:xfrm>
                  <a:off x="3238811" y="3581138"/>
                  <a:ext cx="31084" cy="62697"/>
                </a:xfrm>
                <a:custGeom>
                  <a:avLst/>
                  <a:gdLst>
                    <a:gd name="connsiteX0" fmla="*/ 17113 w 31084"/>
                    <a:gd name="connsiteY0" fmla="*/ 62698 h 62697"/>
                    <a:gd name="connsiteX1" fmla="*/ 10013 w 31084"/>
                    <a:gd name="connsiteY1" fmla="*/ 60366 h 62697"/>
                    <a:gd name="connsiteX2" fmla="*/ 6098 w 31084"/>
                    <a:gd name="connsiteY2" fmla="*/ 60491 h 62697"/>
                    <a:gd name="connsiteX3" fmla="*/ 747 w 31084"/>
                    <a:gd name="connsiteY3" fmla="*/ 61074 h 62697"/>
                    <a:gd name="connsiteX4" fmla="*/ 330 w 31084"/>
                    <a:gd name="connsiteY4" fmla="*/ 55723 h 62697"/>
                    <a:gd name="connsiteX5" fmla="*/ 310 w 31084"/>
                    <a:gd name="connsiteY5" fmla="*/ 39357 h 62697"/>
                    <a:gd name="connsiteX6" fmla="*/ 18175 w 31084"/>
                    <a:gd name="connsiteY6" fmla="*/ 878 h 62697"/>
                    <a:gd name="connsiteX7" fmla="*/ 26608 w 31084"/>
                    <a:gd name="connsiteY7" fmla="*/ 1170 h 62697"/>
                    <a:gd name="connsiteX8" fmla="*/ 30648 w 31084"/>
                    <a:gd name="connsiteY8" fmla="*/ 7562 h 62697"/>
                    <a:gd name="connsiteX9" fmla="*/ 31085 w 31084"/>
                    <a:gd name="connsiteY9" fmla="*/ 11414 h 62697"/>
                    <a:gd name="connsiteX10" fmla="*/ 27524 w 31084"/>
                    <a:gd name="connsiteY10" fmla="*/ 12934 h 62697"/>
                    <a:gd name="connsiteX11" fmla="*/ 16551 w 31084"/>
                    <a:gd name="connsiteY11" fmla="*/ 54932 h 62697"/>
                    <a:gd name="connsiteX12" fmla="*/ 17113 w 31084"/>
                    <a:gd name="connsiteY12" fmla="*/ 62698 h 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84" h="62697">
                      <a:moveTo>
                        <a:pt x="17113" y="62698"/>
                      </a:moveTo>
                      <a:lnTo>
                        <a:pt x="10013" y="60366"/>
                      </a:lnTo>
                      <a:cubicBezTo>
                        <a:pt x="9680" y="60304"/>
                        <a:pt x="8493" y="60241"/>
                        <a:pt x="6098" y="60491"/>
                      </a:cubicBezTo>
                      <a:lnTo>
                        <a:pt x="747" y="61074"/>
                      </a:lnTo>
                      <a:lnTo>
                        <a:pt x="330" y="55723"/>
                      </a:lnTo>
                      <a:cubicBezTo>
                        <a:pt x="-107" y="50059"/>
                        <a:pt x="-107" y="44541"/>
                        <a:pt x="310" y="39357"/>
                      </a:cubicBezTo>
                      <a:cubicBezTo>
                        <a:pt x="2204" y="15766"/>
                        <a:pt x="12282" y="3252"/>
                        <a:pt x="18175" y="878"/>
                      </a:cubicBezTo>
                      <a:cubicBezTo>
                        <a:pt x="22131" y="-725"/>
                        <a:pt x="24963" y="170"/>
                        <a:pt x="26608" y="1170"/>
                      </a:cubicBezTo>
                      <a:cubicBezTo>
                        <a:pt x="29231" y="2731"/>
                        <a:pt x="30418" y="5480"/>
                        <a:pt x="30648" y="7562"/>
                      </a:cubicBezTo>
                      <a:lnTo>
                        <a:pt x="31085" y="11414"/>
                      </a:lnTo>
                      <a:lnTo>
                        <a:pt x="27524" y="12934"/>
                      </a:lnTo>
                      <a:cubicBezTo>
                        <a:pt x="16426" y="17660"/>
                        <a:pt x="15885" y="45541"/>
                        <a:pt x="16551" y="54932"/>
                      </a:cubicBezTo>
                      <a:lnTo>
                        <a:pt x="17113" y="62698"/>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77" name="Free-form: Shape 603">
                  <a:extLst>
                    <a:ext uri="{FF2B5EF4-FFF2-40B4-BE49-F238E27FC236}">
                      <a16:creationId xmlns:a16="http://schemas.microsoft.com/office/drawing/2014/main" id="{E95DB5E5-0164-6C5C-84D2-5CE26E8982B0}"/>
                    </a:ext>
                  </a:extLst>
                </p:cNvPr>
                <p:cNvSpPr/>
                <p:nvPr/>
              </p:nvSpPr>
              <p:spPr>
                <a:xfrm>
                  <a:off x="2989033" y="3578804"/>
                  <a:ext cx="31084" cy="62697"/>
                </a:xfrm>
                <a:custGeom>
                  <a:avLst/>
                  <a:gdLst>
                    <a:gd name="connsiteX0" fmla="*/ 17113 w 31084"/>
                    <a:gd name="connsiteY0" fmla="*/ 62698 h 62697"/>
                    <a:gd name="connsiteX1" fmla="*/ 10013 w 31084"/>
                    <a:gd name="connsiteY1" fmla="*/ 60366 h 62697"/>
                    <a:gd name="connsiteX2" fmla="*/ 6098 w 31084"/>
                    <a:gd name="connsiteY2" fmla="*/ 60491 h 62697"/>
                    <a:gd name="connsiteX3" fmla="*/ 747 w 31084"/>
                    <a:gd name="connsiteY3" fmla="*/ 61074 h 62697"/>
                    <a:gd name="connsiteX4" fmla="*/ 330 w 31084"/>
                    <a:gd name="connsiteY4" fmla="*/ 55723 h 62697"/>
                    <a:gd name="connsiteX5" fmla="*/ 310 w 31084"/>
                    <a:gd name="connsiteY5" fmla="*/ 39357 h 62697"/>
                    <a:gd name="connsiteX6" fmla="*/ 18175 w 31084"/>
                    <a:gd name="connsiteY6" fmla="*/ 878 h 62697"/>
                    <a:gd name="connsiteX7" fmla="*/ 26608 w 31084"/>
                    <a:gd name="connsiteY7" fmla="*/ 1170 h 62697"/>
                    <a:gd name="connsiteX8" fmla="*/ 30648 w 31084"/>
                    <a:gd name="connsiteY8" fmla="*/ 7562 h 62697"/>
                    <a:gd name="connsiteX9" fmla="*/ 31085 w 31084"/>
                    <a:gd name="connsiteY9" fmla="*/ 11414 h 62697"/>
                    <a:gd name="connsiteX10" fmla="*/ 27524 w 31084"/>
                    <a:gd name="connsiteY10" fmla="*/ 12934 h 62697"/>
                    <a:gd name="connsiteX11" fmla="*/ 16551 w 31084"/>
                    <a:gd name="connsiteY11" fmla="*/ 54932 h 62697"/>
                    <a:gd name="connsiteX12" fmla="*/ 17113 w 31084"/>
                    <a:gd name="connsiteY12" fmla="*/ 62698 h 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84" h="62697">
                      <a:moveTo>
                        <a:pt x="17113" y="62698"/>
                      </a:moveTo>
                      <a:lnTo>
                        <a:pt x="10013" y="60366"/>
                      </a:lnTo>
                      <a:cubicBezTo>
                        <a:pt x="9680" y="60304"/>
                        <a:pt x="8493" y="60241"/>
                        <a:pt x="6098" y="60491"/>
                      </a:cubicBezTo>
                      <a:lnTo>
                        <a:pt x="747" y="61074"/>
                      </a:lnTo>
                      <a:lnTo>
                        <a:pt x="330" y="55723"/>
                      </a:lnTo>
                      <a:cubicBezTo>
                        <a:pt x="-107" y="50059"/>
                        <a:pt x="-107" y="44541"/>
                        <a:pt x="310" y="39357"/>
                      </a:cubicBezTo>
                      <a:cubicBezTo>
                        <a:pt x="2204" y="15766"/>
                        <a:pt x="12282" y="3252"/>
                        <a:pt x="18175" y="878"/>
                      </a:cubicBezTo>
                      <a:cubicBezTo>
                        <a:pt x="22131" y="-725"/>
                        <a:pt x="24963" y="170"/>
                        <a:pt x="26608" y="1170"/>
                      </a:cubicBezTo>
                      <a:cubicBezTo>
                        <a:pt x="29231" y="2731"/>
                        <a:pt x="30418" y="5480"/>
                        <a:pt x="30648" y="7562"/>
                      </a:cubicBezTo>
                      <a:lnTo>
                        <a:pt x="31085" y="11414"/>
                      </a:lnTo>
                      <a:lnTo>
                        <a:pt x="27524" y="12934"/>
                      </a:lnTo>
                      <a:cubicBezTo>
                        <a:pt x="16426" y="17660"/>
                        <a:pt x="15885" y="45541"/>
                        <a:pt x="16551" y="54932"/>
                      </a:cubicBezTo>
                      <a:lnTo>
                        <a:pt x="17113" y="62698"/>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sp>
            <p:nvSpPr>
              <p:cNvPr id="2570" name="Free-form: Shape 1299">
                <a:extLst>
                  <a:ext uri="{FF2B5EF4-FFF2-40B4-BE49-F238E27FC236}">
                    <a16:creationId xmlns:a16="http://schemas.microsoft.com/office/drawing/2014/main" id="{2D6AD8B3-B49B-C6A9-B98C-B3FA382B6F77}"/>
                  </a:ext>
                </a:extLst>
              </p:cNvPr>
              <p:cNvSpPr/>
              <p:nvPr/>
            </p:nvSpPr>
            <p:spPr>
              <a:xfrm>
                <a:off x="3195836" y="3576374"/>
                <a:ext cx="49724" cy="44558"/>
              </a:xfrm>
              <a:custGeom>
                <a:avLst/>
                <a:gdLst>
                  <a:gd name="connsiteX0" fmla="*/ 48990 w 49724"/>
                  <a:gd name="connsiteY0" fmla="*/ 35772 h 44558"/>
                  <a:gd name="connsiteX1" fmla="*/ 1350 w 49724"/>
                  <a:gd name="connsiteY1" fmla="*/ 271 h 44558"/>
                  <a:gd name="connsiteX2" fmla="*/ 8159 w 49724"/>
                  <a:gd name="connsiteY2" fmla="*/ 24091 h 44558"/>
                  <a:gd name="connsiteX3" fmla="*/ 48470 w 49724"/>
                  <a:gd name="connsiteY3" fmla="*/ 44559 h 44558"/>
                  <a:gd name="connsiteX4" fmla="*/ 48990 w 49724"/>
                  <a:gd name="connsiteY4" fmla="*/ 35772 h 44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4" h="44558">
                    <a:moveTo>
                      <a:pt x="48990" y="35772"/>
                    </a:moveTo>
                    <a:cubicBezTo>
                      <a:pt x="48990" y="35772"/>
                      <a:pt x="37330" y="-3623"/>
                      <a:pt x="1350" y="271"/>
                    </a:cubicBezTo>
                    <a:cubicBezTo>
                      <a:pt x="1350" y="271"/>
                      <a:pt x="-4501" y="10973"/>
                      <a:pt x="8159" y="24091"/>
                    </a:cubicBezTo>
                    <a:cubicBezTo>
                      <a:pt x="20797" y="37209"/>
                      <a:pt x="46034" y="44600"/>
                      <a:pt x="48470" y="44559"/>
                    </a:cubicBezTo>
                    <a:cubicBezTo>
                      <a:pt x="50947" y="44497"/>
                      <a:pt x="48990" y="35772"/>
                      <a:pt x="48990" y="35772"/>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71" name="Free-form: Shape 1300">
                <a:extLst>
                  <a:ext uri="{FF2B5EF4-FFF2-40B4-BE49-F238E27FC236}">
                    <a16:creationId xmlns:a16="http://schemas.microsoft.com/office/drawing/2014/main" id="{09FDD07E-3013-B385-1E56-AD771D108284}"/>
                  </a:ext>
                </a:extLst>
              </p:cNvPr>
              <p:cNvSpPr/>
              <p:nvPr/>
            </p:nvSpPr>
            <p:spPr>
              <a:xfrm>
                <a:off x="3247512" y="3601627"/>
                <a:ext cx="22562" cy="25187"/>
              </a:xfrm>
              <a:custGeom>
                <a:avLst/>
                <a:gdLst>
                  <a:gd name="connsiteX0" fmla="*/ 4435 w 22562"/>
                  <a:gd name="connsiteY0" fmla="*/ 24823 h 25187"/>
                  <a:gd name="connsiteX1" fmla="*/ 22425 w 22562"/>
                  <a:gd name="connsiteY1" fmla="*/ 690 h 25187"/>
                  <a:gd name="connsiteX2" fmla="*/ 10370 w 22562"/>
                  <a:gd name="connsiteY2" fmla="*/ 4126 h 25187"/>
                  <a:gd name="connsiteX3" fmla="*/ 0 w 22562"/>
                  <a:gd name="connsiteY3" fmla="*/ 24552 h 25187"/>
                  <a:gd name="connsiteX4" fmla="*/ 4435 w 22562"/>
                  <a:gd name="connsiteY4" fmla="*/ 24823 h 25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2" h="25187">
                    <a:moveTo>
                      <a:pt x="4435" y="24823"/>
                    </a:moveTo>
                    <a:cubicBezTo>
                      <a:pt x="4435" y="24823"/>
                      <a:pt x="24403" y="18909"/>
                      <a:pt x="22425" y="690"/>
                    </a:cubicBezTo>
                    <a:cubicBezTo>
                      <a:pt x="22425" y="690"/>
                      <a:pt x="17011" y="-2287"/>
                      <a:pt x="10370" y="4126"/>
                    </a:cubicBezTo>
                    <a:cubicBezTo>
                      <a:pt x="3707" y="10518"/>
                      <a:pt x="-21" y="23324"/>
                      <a:pt x="0" y="24552"/>
                    </a:cubicBezTo>
                    <a:cubicBezTo>
                      <a:pt x="0" y="25801"/>
                      <a:pt x="4435" y="24823"/>
                      <a:pt x="4435" y="24823"/>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72" name="Free-form: Shape 1301">
                <a:extLst>
                  <a:ext uri="{FF2B5EF4-FFF2-40B4-BE49-F238E27FC236}">
                    <a16:creationId xmlns:a16="http://schemas.microsoft.com/office/drawing/2014/main" id="{6306E30A-9CCE-3528-E55A-908A40EADE03}"/>
                  </a:ext>
                </a:extLst>
              </p:cNvPr>
              <p:cNvSpPr/>
              <p:nvPr/>
            </p:nvSpPr>
            <p:spPr>
              <a:xfrm>
                <a:off x="3146561" y="3618618"/>
                <a:ext cx="207104" cy="189321"/>
              </a:xfrm>
              <a:custGeom>
                <a:avLst/>
                <a:gdLst>
                  <a:gd name="connsiteX0" fmla="*/ 109716 w 207104"/>
                  <a:gd name="connsiteY0" fmla="*/ 17098 h 189321"/>
                  <a:gd name="connsiteX1" fmla="*/ 179866 w 207104"/>
                  <a:gd name="connsiteY1" fmla="*/ 12101 h 189321"/>
                  <a:gd name="connsiteX2" fmla="*/ 204998 w 207104"/>
                  <a:gd name="connsiteY2" fmla="*/ 93910 h 189321"/>
                  <a:gd name="connsiteX3" fmla="*/ 136931 w 207104"/>
                  <a:gd name="connsiteY3" fmla="*/ 189211 h 189321"/>
                  <a:gd name="connsiteX4" fmla="*/ 102908 w 207104"/>
                  <a:gd name="connsiteY4" fmla="*/ 183381 h 189321"/>
                  <a:gd name="connsiteX5" fmla="*/ 70801 w 207104"/>
                  <a:gd name="connsiteY5" fmla="*/ 189211 h 189321"/>
                  <a:gd name="connsiteX6" fmla="*/ 798 w 207104"/>
                  <a:gd name="connsiteY6" fmla="*/ 68653 h 189321"/>
                  <a:gd name="connsiteX7" fmla="*/ 52040 w 207104"/>
                  <a:gd name="connsiteY7" fmla="*/ 24 h 189321"/>
                  <a:gd name="connsiteX8" fmla="*/ 91227 w 207104"/>
                  <a:gd name="connsiteY8" fmla="*/ 16119 h 189321"/>
                  <a:gd name="connsiteX9" fmla="*/ 109716 w 207104"/>
                  <a:gd name="connsiteY9" fmla="*/ 17098 h 18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104" h="189321">
                    <a:moveTo>
                      <a:pt x="109716" y="17098"/>
                    </a:moveTo>
                    <a:cubicBezTo>
                      <a:pt x="109716" y="17098"/>
                      <a:pt x="153130" y="773"/>
                      <a:pt x="179866" y="12101"/>
                    </a:cubicBezTo>
                    <a:cubicBezTo>
                      <a:pt x="197772" y="19722"/>
                      <a:pt x="212785" y="44333"/>
                      <a:pt x="204998" y="93910"/>
                    </a:cubicBezTo>
                    <a:cubicBezTo>
                      <a:pt x="197210" y="143507"/>
                      <a:pt x="156378" y="189211"/>
                      <a:pt x="136931" y="189211"/>
                    </a:cubicBezTo>
                    <a:cubicBezTo>
                      <a:pt x="117462" y="189211"/>
                      <a:pt x="116526" y="182403"/>
                      <a:pt x="102908" y="183381"/>
                    </a:cubicBezTo>
                    <a:cubicBezTo>
                      <a:pt x="89269" y="184339"/>
                      <a:pt x="83439" y="190190"/>
                      <a:pt x="70801" y="189211"/>
                    </a:cubicBezTo>
                    <a:cubicBezTo>
                      <a:pt x="58141" y="188254"/>
                      <a:pt x="-7968" y="152253"/>
                      <a:pt x="798" y="68653"/>
                    </a:cubicBezTo>
                    <a:cubicBezTo>
                      <a:pt x="12458" y="-3308"/>
                      <a:pt x="37423" y="24"/>
                      <a:pt x="52040" y="24"/>
                    </a:cubicBezTo>
                    <a:cubicBezTo>
                      <a:pt x="67053" y="24"/>
                      <a:pt x="83439" y="12246"/>
                      <a:pt x="91227" y="16119"/>
                    </a:cubicBezTo>
                    <a:cubicBezTo>
                      <a:pt x="99014" y="20034"/>
                      <a:pt x="109716" y="17098"/>
                      <a:pt x="109716" y="17098"/>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73" name="Free-form: Shape 604">
                <a:extLst>
                  <a:ext uri="{FF2B5EF4-FFF2-40B4-BE49-F238E27FC236}">
                    <a16:creationId xmlns:a16="http://schemas.microsoft.com/office/drawing/2014/main" id="{10B7E77B-7A8F-D934-7CB4-D7BB3B559391}"/>
                  </a:ext>
                </a:extLst>
              </p:cNvPr>
              <p:cNvSpPr/>
              <p:nvPr/>
            </p:nvSpPr>
            <p:spPr>
              <a:xfrm>
                <a:off x="2946059" y="3574041"/>
                <a:ext cx="49724" cy="44558"/>
              </a:xfrm>
              <a:custGeom>
                <a:avLst/>
                <a:gdLst>
                  <a:gd name="connsiteX0" fmla="*/ 48990 w 49724"/>
                  <a:gd name="connsiteY0" fmla="*/ 35772 h 44558"/>
                  <a:gd name="connsiteX1" fmla="*/ 1350 w 49724"/>
                  <a:gd name="connsiteY1" fmla="*/ 271 h 44558"/>
                  <a:gd name="connsiteX2" fmla="*/ 8159 w 49724"/>
                  <a:gd name="connsiteY2" fmla="*/ 24091 h 44558"/>
                  <a:gd name="connsiteX3" fmla="*/ 48470 w 49724"/>
                  <a:gd name="connsiteY3" fmla="*/ 44559 h 44558"/>
                  <a:gd name="connsiteX4" fmla="*/ 48990 w 49724"/>
                  <a:gd name="connsiteY4" fmla="*/ 35772 h 44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4" h="44558">
                    <a:moveTo>
                      <a:pt x="48990" y="35772"/>
                    </a:moveTo>
                    <a:cubicBezTo>
                      <a:pt x="48990" y="35772"/>
                      <a:pt x="37330" y="-3623"/>
                      <a:pt x="1350" y="271"/>
                    </a:cubicBezTo>
                    <a:cubicBezTo>
                      <a:pt x="1350" y="271"/>
                      <a:pt x="-4501" y="10973"/>
                      <a:pt x="8159" y="24091"/>
                    </a:cubicBezTo>
                    <a:cubicBezTo>
                      <a:pt x="20797" y="37209"/>
                      <a:pt x="46034" y="44600"/>
                      <a:pt x="48470" y="44559"/>
                    </a:cubicBezTo>
                    <a:cubicBezTo>
                      <a:pt x="50947" y="44497"/>
                      <a:pt x="48990" y="35772"/>
                      <a:pt x="48990" y="35772"/>
                    </a:cubicBez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574" name="Free-form: Shape 605">
                <a:extLst>
                  <a:ext uri="{FF2B5EF4-FFF2-40B4-BE49-F238E27FC236}">
                    <a16:creationId xmlns:a16="http://schemas.microsoft.com/office/drawing/2014/main" id="{1F0F955C-0A8B-C67C-17BC-B19CD0F6DBAB}"/>
                  </a:ext>
                </a:extLst>
              </p:cNvPr>
              <p:cNvSpPr/>
              <p:nvPr/>
            </p:nvSpPr>
            <p:spPr>
              <a:xfrm>
                <a:off x="2896785" y="3616285"/>
                <a:ext cx="207104" cy="189321"/>
              </a:xfrm>
              <a:custGeom>
                <a:avLst/>
                <a:gdLst>
                  <a:gd name="connsiteX0" fmla="*/ 109716 w 207104"/>
                  <a:gd name="connsiteY0" fmla="*/ 17098 h 189321"/>
                  <a:gd name="connsiteX1" fmla="*/ 179866 w 207104"/>
                  <a:gd name="connsiteY1" fmla="*/ 12101 h 189321"/>
                  <a:gd name="connsiteX2" fmla="*/ 204998 w 207104"/>
                  <a:gd name="connsiteY2" fmla="*/ 93910 h 189321"/>
                  <a:gd name="connsiteX3" fmla="*/ 136931 w 207104"/>
                  <a:gd name="connsiteY3" fmla="*/ 189211 h 189321"/>
                  <a:gd name="connsiteX4" fmla="*/ 102908 w 207104"/>
                  <a:gd name="connsiteY4" fmla="*/ 183381 h 189321"/>
                  <a:gd name="connsiteX5" fmla="*/ 70801 w 207104"/>
                  <a:gd name="connsiteY5" fmla="*/ 189211 h 189321"/>
                  <a:gd name="connsiteX6" fmla="*/ 798 w 207104"/>
                  <a:gd name="connsiteY6" fmla="*/ 68653 h 189321"/>
                  <a:gd name="connsiteX7" fmla="*/ 52040 w 207104"/>
                  <a:gd name="connsiteY7" fmla="*/ 24 h 189321"/>
                  <a:gd name="connsiteX8" fmla="*/ 91227 w 207104"/>
                  <a:gd name="connsiteY8" fmla="*/ 16119 h 189321"/>
                  <a:gd name="connsiteX9" fmla="*/ 109716 w 207104"/>
                  <a:gd name="connsiteY9" fmla="*/ 17098 h 18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104" h="189321">
                    <a:moveTo>
                      <a:pt x="109716" y="17098"/>
                    </a:moveTo>
                    <a:cubicBezTo>
                      <a:pt x="109716" y="17098"/>
                      <a:pt x="153130" y="773"/>
                      <a:pt x="179866" y="12101"/>
                    </a:cubicBezTo>
                    <a:cubicBezTo>
                      <a:pt x="197772" y="19722"/>
                      <a:pt x="212785" y="44333"/>
                      <a:pt x="204998" y="93910"/>
                    </a:cubicBezTo>
                    <a:cubicBezTo>
                      <a:pt x="197210" y="143507"/>
                      <a:pt x="156378" y="189211"/>
                      <a:pt x="136931" y="189211"/>
                    </a:cubicBezTo>
                    <a:cubicBezTo>
                      <a:pt x="117462" y="189211"/>
                      <a:pt x="116526" y="182403"/>
                      <a:pt x="102908" y="183381"/>
                    </a:cubicBezTo>
                    <a:cubicBezTo>
                      <a:pt x="89269" y="184339"/>
                      <a:pt x="83439" y="190190"/>
                      <a:pt x="70801" y="189211"/>
                    </a:cubicBezTo>
                    <a:cubicBezTo>
                      <a:pt x="58141" y="188254"/>
                      <a:pt x="-7968" y="152253"/>
                      <a:pt x="798" y="68653"/>
                    </a:cubicBezTo>
                    <a:cubicBezTo>
                      <a:pt x="12458" y="-3308"/>
                      <a:pt x="37423" y="24"/>
                      <a:pt x="52040" y="24"/>
                    </a:cubicBezTo>
                    <a:cubicBezTo>
                      <a:pt x="67053" y="24"/>
                      <a:pt x="83439" y="12246"/>
                      <a:pt x="91227" y="16119"/>
                    </a:cubicBezTo>
                    <a:cubicBezTo>
                      <a:pt x="99014" y="20034"/>
                      <a:pt x="109716" y="17098"/>
                      <a:pt x="109716" y="17098"/>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grpSp>
        <p:nvGrpSpPr>
          <p:cNvPr id="2590" name="Group 2589">
            <a:extLst>
              <a:ext uri="{FF2B5EF4-FFF2-40B4-BE49-F238E27FC236}">
                <a16:creationId xmlns:a16="http://schemas.microsoft.com/office/drawing/2014/main" id="{B3272F31-CDEE-E50F-E9F5-635AEAA7AC28}"/>
              </a:ext>
            </a:extLst>
          </p:cNvPr>
          <p:cNvGrpSpPr/>
          <p:nvPr/>
        </p:nvGrpSpPr>
        <p:grpSpPr>
          <a:xfrm>
            <a:off x="1670676" y="2910604"/>
            <a:ext cx="1299591" cy="1445530"/>
            <a:chOff x="1670676" y="2910604"/>
            <a:chExt cx="1299591" cy="1445530"/>
          </a:xfrm>
        </p:grpSpPr>
        <p:sp>
          <p:nvSpPr>
            <p:cNvPr id="2591" name="Free-form: Shape 1107">
              <a:extLst>
                <a:ext uri="{FF2B5EF4-FFF2-40B4-BE49-F238E27FC236}">
                  <a16:creationId xmlns:a16="http://schemas.microsoft.com/office/drawing/2014/main" id="{3B24BB04-C69D-0269-2E55-2F277F5AB78F}"/>
                </a:ext>
              </a:extLst>
            </p:cNvPr>
            <p:cNvSpPr/>
            <p:nvPr/>
          </p:nvSpPr>
          <p:spPr>
            <a:xfrm>
              <a:off x="1695495" y="2910604"/>
              <a:ext cx="1258116" cy="1445530"/>
            </a:xfrm>
            <a:custGeom>
              <a:avLst/>
              <a:gdLst>
                <a:gd name="connsiteX0" fmla="*/ 1264448 w 1283438"/>
                <a:gd name="connsiteY0" fmla="*/ 1474624 h 1474624"/>
                <a:gd name="connsiteX1" fmla="*/ 18990 w 1283438"/>
                <a:gd name="connsiteY1" fmla="*/ 1474624 h 1474624"/>
                <a:gd name="connsiteX2" fmla="*/ 0 w 1283438"/>
                <a:gd name="connsiteY2" fmla="*/ 1455635 h 1474624"/>
                <a:gd name="connsiteX3" fmla="*/ 0 w 1283438"/>
                <a:gd name="connsiteY3" fmla="*/ 550155 h 1474624"/>
                <a:gd name="connsiteX4" fmla="*/ 18990 w 1283438"/>
                <a:gd name="connsiteY4" fmla="*/ 531186 h 1474624"/>
                <a:gd name="connsiteX5" fmla="*/ 313327 w 1283438"/>
                <a:gd name="connsiteY5" fmla="*/ 0 h 1474624"/>
                <a:gd name="connsiteX6" fmla="*/ 991474 w 1283438"/>
                <a:gd name="connsiteY6" fmla="*/ 2290 h 1474624"/>
                <a:gd name="connsiteX7" fmla="*/ 1264448 w 1283438"/>
                <a:gd name="connsiteY7" fmla="*/ 531186 h 1474624"/>
                <a:gd name="connsiteX8" fmla="*/ 1283438 w 1283438"/>
                <a:gd name="connsiteY8" fmla="*/ 550155 h 1474624"/>
                <a:gd name="connsiteX9" fmla="*/ 1283438 w 1283438"/>
                <a:gd name="connsiteY9" fmla="*/ 1455635 h 1474624"/>
                <a:gd name="connsiteX10" fmla="*/ 1264448 w 1283438"/>
                <a:gd name="connsiteY10" fmla="*/ 1474624 h 147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438" h="1474624">
                  <a:moveTo>
                    <a:pt x="1264448" y="1474624"/>
                  </a:moveTo>
                  <a:lnTo>
                    <a:pt x="18990" y="1474624"/>
                  </a:lnTo>
                  <a:cubicBezTo>
                    <a:pt x="8537" y="1474624"/>
                    <a:pt x="0" y="1466067"/>
                    <a:pt x="0" y="1455635"/>
                  </a:cubicBezTo>
                  <a:lnTo>
                    <a:pt x="0" y="550155"/>
                  </a:lnTo>
                  <a:cubicBezTo>
                    <a:pt x="0" y="539723"/>
                    <a:pt x="8537" y="531186"/>
                    <a:pt x="18990" y="531186"/>
                  </a:cubicBezTo>
                  <a:lnTo>
                    <a:pt x="313327" y="0"/>
                  </a:lnTo>
                  <a:lnTo>
                    <a:pt x="991474" y="2290"/>
                  </a:lnTo>
                  <a:lnTo>
                    <a:pt x="1264448" y="531186"/>
                  </a:lnTo>
                  <a:cubicBezTo>
                    <a:pt x="1274901" y="531186"/>
                    <a:pt x="1283438" y="539723"/>
                    <a:pt x="1283438" y="550155"/>
                  </a:cubicBezTo>
                  <a:lnTo>
                    <a:pt x="1283438" y="1455635"/>
                  </a:lnTo>
                  <a:cubicBezTo>
                    <a:pt x="1283438" y="1466067"/>
                    <a:pt x="1274901" y="1474624"/>
                    <a:pt x="1264448" y="1474624"/>
                  </a:cubicBez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592" name="Free-form: Shape 1108">
              <a:extLst>
                <a:ext uri="{FF2B5EF4-FFF2-40B4-BE49-F238E27FC236}">
                  <a16:creationId xmlns:a16="http://schemas.microsoft.com/office/drawing/2014/main" id="{366DDCA5-C004-9553-D876-C700FFCD1BDE}"/>
                </a:ext>
              </a:extLst>
            </p:cNvPr>
            <p:cNvSpPr/>
            <p:nvPr/>
          </p:nvSpPr>
          <p:spPr>
            <a:xfrm>
              <a:off x="1670676" y="2910604"/>
              <a:ext cx="1299591" cy="562732"/>
            </a:xfrm>
            <a:custGeom>
              <a:avLst/>
              <a:gdLst>
                <a:gd name="connsiteX0" fmla="*/ 1325748 w 1325748"/>
                <a:gd name="connsiteY0" fmla="*/ 574058 h 574058"/>
                <a:gd name="connsiteX1" fmla="*/ 994306 w 1325748"/>
                <a:gd name="connsiteY1" fmla="*/ 0 h 574058"/>
                <a:gd name="connsiteX2" fmla="*/ 331442 w 1325748"/>
                <a:gd name="connsiteY2" fmla="*/ 0 h 574058"/>
                <a:gd name="connsiteX3" fmla="*/ 0 w 1325748"/>
                <a:gd name="connsiteY3" fmla="*/ 574058 h 574058"/>
              </a:gdLst>
              <a:ahLst/>
              <a:cxnLst>
                <a:cxn ang="0">
                  <a:pos x="connsiteX0" y="connsiteY0"/>
                </a:cxn>
                <a:cxn ang="0">
                  <a:pos x="connsiteX1" y="connsiteY1"/>
                </a:cxn>
                <a:cxn ang="0">
                  <a:pos x="connsiteX2" y="connsiteY2"/>
                </a:cxn>
                <a:cxn ang="0">
                  <a:pos x="connsiteX3" y="connsiteY3"/>
                </a:cxn>
              </a:cxnLst>
              <a:rect l="l" t="t" r="r" b="b"/>
              <a:pathLst>
                <a:path w="1325748" h="574058">
                  <a:moveTo>
                    <a:pt x="1325748" y="574058"/>
                  </a:moveTo>
                  <a:lnTo>
                    <a:pt x="994306" y="0"/>
                  </a:lnTo>
                  <a:lnTo>
                    <a:pt x="331442" y="0"/>
                  </a:lnTo>
                  <a:lnTo>
                    <a:pt x="0" y="574058"/>
                  </a:lnTo>
                </a:path>
              </a:pathLst>
            </a:custGeom>
            <a:solidFill>
              <a:srgbClr val="FFFFFF"/>
            </a:solidFill>
            <a:ln w="167392" cap="rnd">
              <a:solidFill>
                <a:srgbClr val="9BCAEB">
                  <a:lumMod val="20000"/>
                  <a:lumOff val="80000"/>
                </a:srgbClr>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593" name="Free-form: Shape 1109">
              <a:extLst>
                <a:ext uri="{FF2B5EF4-FFF2-40B4-BE49-F238E27FC236}">
                  <a16:creationId xmlns:a16="http://schemas.microsoft.com/office/drawing/2014/main" id="{BE036813-055C-59A6-918B-CCA7F220B87D}"/>
                </a:ext>
              </a:extLst>
            </p:cNvPr>
            <p:cNvSpPr/>
            <p:nvPr/>
          </p:nvSpPr>
          <p:spPr>
            <a:xfrm>
              <a:off x="2163573" y="3145425"/>
              <a:ext cx="321980" cy="321980"/>
            </a:xfrm>
            <a:custGeom>
              <a:avLst/>
              <a:gdLst>
                <a:gd name="connsiteX0" fmla="*/ 328461 w 328461"/>
                <a:gd name="connsiteY0" fmla="*/ 164231 h 328461"/>
                <a:gd name="connsiteX1" fmla="*/ 164231 w 328461"/>
                <a:gd name="connsiteY1" fmla="*/ 328462 h 328461"/>
                <a:gd name="connsiteX2" fmla="*/ 0 w 328461"/>
                <a:gd name="connsiteY2" fmla="*/ 164231 h 328461"/>
                <a:gd name="connsiteX3" fmla="*/ 164231 w 328461"/>
                <a:gd name="connsiteY3" fmla="*/ 0 h 328461"/>
                <a:gd name="connsiteX4" fmla="*/ 328461 w 328461"/>
                <a:gd name="connsiteY4" fmla="*/ 164231 h 328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61" h="328461">
                  <a:moveTo>
                    <a:pt x="328461" y="164231"/>
                  </a:moveTo>
                  <a:cubicBezTo>
                    <a:pt x="328461" y="254933"/>
                    <a:pt x="254933" y="328462"/>
                    <a:pt x="164231" y="328462"/>
                  </a:cubicBezTo>
                  <a:cubicBezTo>
                    <a:pt x="73529" y="328462"/>
                    <a:pt x="0" y="254933"/>
                    <a:pt x="0" y="164231"/>
                  </a:cubicBezTo>
                  <a:cubicBezTo>
                    <a:pt x="0" y="73529"/>
                    <a:pt x="73528" y="0"/>
                    <a:pt x="164231" y="0"/>
                  </a:cubicBezTo>
                  <a:cubicBezTo>
                    <a:pt x="254933" y="0"/>
                    <a:pt x="328461" y="73529"/>
                    <a:pt x="328461" y="164231"/>
                  </a:cubicBezTo>
                  <a:close/>
                </a:path>
              </a:pathLst>
            </a:custGeom>
            <a:solidFill>
              <a:srgbClr val="FFFFFF"/>
            </a:solid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594" name="Graphic 4">
              <a:extLst>
                <a:ext uri="{FF2B5EF4-FFF2-40B4-BE49-F238E27FC236}">
                  <a16:creationId xmlns:a16="http://schemas.microsoft.com/office/drawing/2014/main" id="{D9C60159-102E-FE2D-613A-845D13BD57DF}"/>
                </a:ext>
              </a:extLst>
            </p:cNvPr>
            <p:cNvGrpSpPr/>
            <p:nvPr/>
          </p:nvGrpSpPr>
          <p:grpSpPr>
            <a:xfrm>
              <a:off x="1791039" y="3744129"/>
              <a:ext cx="1067023" cy="595761"/>
              <a:chOff x="1338960" y="3716421"/>
              <a:chExt cx="1088499" cy="607752"/>
            </a:xfrm>
            <a:solidFill>
              <a:srgbClr val="FFFFFF"/>
            </a:solidFill>
          </p:grpSpPr>
          <p:sp>
            <p:nvSpPr>
              <p:cNvPr id="2595" name="Free-form: Shape 1156">
                <a:extLst>
                  <a:ext uri="{FF2B5EF4-FFF2-40B4-BE49-F238E27FC236}">
                    <a16:creationId xmlns:a16="http://schemas.microsoft.com/office/drawing/2014/main" id="{8F8DA333-3E2A-4E96-4EF5-900EBD6F5BF9}"/>
                  </a:ext>
                </a:extLst>
              </p:cNvPr>
              <p:cNvSpPr/>
              <p:nvPr/>
            </p:nvSpPr>
            <p:spPr>
              <a:xfrm>
                <a:off x="1338960" y="3716421"/>
                <a:ext cx="497887" cy="607752"/>
              </a:xfrm>
              <a:custGeom>
                <a:avLst/>
                <a:gdLst>
                  <a:gd name="connsiteX0" fmla="*/ 0 w 497887"/>
                  <a:gd name="connsiteY0" fmla="*/ 0 h 607752"/>
                  <a:gd name="connsiteX1" fmla="*/ 497888 w 497887"/>
                  <a:gd name="connsiteY1" fmla="*/ 0 h 607752"/>
                  <a:gd name="connsiteX2" fmla="*/ 497888 w 497887"/>
                  <a:gd name="connsiteY2" fmla="*/ 607753 h 607752"/>
                  <a:gd name="connsiteX3" fmla="*/ 0 w 497887"/>
                  <a:gd name="connsiteY3" fmla="*/ 607753 h 607752"/>
                </a:gdLst>
                <a:ahLst/>
                <a:cxnLst>
                  <a:cxn ang="0">
                    <a:pos x="connsiteX0" y="connsiteY0"/>
                  </a:cxn>
                  <a:cxn ang="0">
                    <a:pos x="connsiteX1" y="connsiteY1"/>
                  </a:cxn>
                  <a:cxn ang="0">
                    <a:pos x="connsiteX2" y="connsiteY2"/>
                  </a:cxn>
                  <a:cxn ang="0">
                    <a:pos x="connsiteX3" y="connsiteY3"/>
                  </a:cxn>
                </a:cxnLst>
                <a:rect l="l" t="t" r="r" b="b"/>
                <a:pathLst>
                  <a:path w="497887" h="607752">
                    <a:moveTo>
                      <a:pt x="0" y="0"/>
                    </a:moveTo>
                    <a:lnTo>
                      <a:pt x="497888" y="0"/>
                    </a:lnTo>
                    <a:lnTo>
                      <a:pt x="497888" y="607753"/>
                    </a:lnTo>
                    <a:lnTo>
                      <a:pt x="0" y="607753"/>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596" name="Free-form: Shape 1157">
                <a:extLst>
                  <a:ext uri="{FF2B5EF4-FFF2-40B4-BE49-F238E27FC236}">
                    <a16:creationId xmlns:a16="http://schemas.microsoft.com/office/drawing/2014/main" id="{B9AFD7E6-967D-F26D-4BE6-F108946B2151}"/>
                  </a:ext>
                </a:extLst>
              </p:cNvPr>
              <p:cNvSpPr/>
              <p:nvPr/>
            </p:nvSpPr>
            <p:spPr>
              <a:xfrm>
                <a:off x="1338960" y="3716421"/>
                <a:ext cx="497887" cy="607752"/>
              </a:xfrm>
              <a:custGeom>
                <a:avLst/>
                <a:gdLst>
                  <a:gd name="connsiteX0" fmla="*/ 0 w 497887"/>
                  <a:gd name="connsiteY0" fmla="*/ 0 h 607752"/>
                  <a:gd name="connsiteX1" fmla="*/ 497888 w 497887"/>
                  <a:gd name="connsiteY1" fmla="*/ 0 h 607752"/>
                  <a:gd name="connsiteX2" fmla="*/ 497888 w 497887"/>
                  <a:gd name="connsiteY2" fmla="*/ 607753 h 607752"/>
                  <a:gd name="connsiteX3" fmla="*/ 0 w 497887"/>
                  <a:gd name="connsiteY3" fmla="*/ 607753 h 607752"/>
                </a:gdLst>
                <a:ahLst/>
                <a:cxnLst>
                  <a:cxn ang="0">
                    <a:pos x="connsiteX0" y="connsiteY0"/>
                  </a:cxn>
                  <a:cxn ang="0">
                    <a:pos x="connsiteX1" y="connsiteY1"/>
                  </a:cxn>
                  <a:cxn ang="0">
                    <a:pos x="connsiteX2" y="connsiteY2"/>
                  </a:cxn>
                  <a:cxn ang="0">
                    <a:pos x="connsiteX3" y="connsiteY3"/>
                  </a:cxn>
                </a:cxnLst>
                <a:rect l="l" t="t" r="r" b="b"/>
                <a:pathLst>
                  <a:path w="497887" h="607752">
                    <a:moveTo>
                      <a:pt x="0" y="0"/>
                    </a:moveTo>
                    <a:lnTo>
                      <a:pt x="497888" y="0"/>
                    </a:lnTo>
                    <a:lnTo>
                      <a:pt x="497888" y="607753"/>
                    </a:lnTo>
                    <a:lnTo>
                      <a:pt x="0" y="607753"/>
                    </a:lnTo>
                    <a:close/>
                  </a:path>
                </a:pathLst>
              </a:custGeom>
              <a:grpFill/>
              <a:ln w="33478"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597" name="Graphic 4">
                <a:extLst>
                  <a:ext uri="{FF2B5EF4-FFF2-40B4-BE49-F238E27FC236}">
                    <a16:creationId xmlns:a16="http://schemas.microsoft.com/office/drawing/2014/main" id="{C41AA4C9-5B2C-D350-EE83-6C7B15D73D8E}"/>
                  </a:ext>
                </a:extLst>
              </p:cNvPr>
              <p:cNvGrpSpPr/>
              <p:nvPr/>
            </p:nvGrpSpPr>
            <p:grpSpPr>
              <a:xfrm>
                <a:off x="1353598" y="3723896"/>
                <a:ext cx="475591" cy="591986"/>
                <a:chOff x="1353598" y="3723896"/>
                <a:chExt cx="475591" cy="591986"/>
              </a:xfrm>
              <a:grpFill/>
            </p:grpSpPr>
            <p:sp>
              <p:nvSpPr>
                <p:cNvPr id="2603" name="Free-form: Shape 1164">
                  <a:extLst>
                    <a:ext uri="{FF2B5EF4-FFF2-40B4-BE49-F238E27FC236}">
                      <a16:creationId xmlns:a16="http://schemas.microsoft.com/office/drawing/2014/main" id="{B07B551E-283A-48AE-F023-3902525A2A46}"/>
                    </a:ext>
                  </a:extLst>
                </p:cNvPr>
                <p:cNvSpPr/>
                <p:nvPr/>
              </p:nvSpPr>
              <p:spPr>
                <a:xfrm>
                  <a:off x="1353598" y="3723896"/>
                  <a:ext cx="475591" cy="591986"/>
                </a:xfrm>
                <a:custGeom>
                  <a:avLst/>
                  <a:gdLst>
                    <a:gd name="connsiteX0" fmla="*/ 0 w 475591"/>
                    <a:gd name="connsiteY0" fmla="*/ 591986 h 591986"/>
                    <a:gd name="connsiteX1" fmla="*/ 475592 w 475591"/>
                    <a:gd name="connsiteY1" fmla="*/ 0 h 591986"/>
                  </a:gdLst>
                  <a:ahLst/>
                  <a:cxnLst>
                    <a:cxn ang="0">
                      <a:pos x="connsiteX0" y="connsiteY0"/>
                    </a:cxn>
                    <a:cxn ang="0">
                      <a:pos x="connsiteX1" y="connsiteY1"/>
                    </a:cxn>
                  </a:cxnLst>
                  <a:rect l="l" t="t" r="r" b="b"/>
                  <a:pathLst>
                    <a:path w="475591" h="591986">
                      <a:moveTo>
                        <a:pt x="0" y="591986"/>
                      </a:moveTo>
                      <a:lnTo>
                        <a:pt x="475592" y="0"/>
                      </a:lnTo>
                    </a:path>
                  </a:pathLst>
                </a:custGeom>
                <a:grpFill/>
                <a:ln w="33478"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04" name="Free-form: Shape 1165">
                  <a:extLst>
                    <a:ext uri="{FF2B5EF4-FFF2-40B4-BE49-F238E27FC236}">
                      <a16:creationId xmlns:a16="http://schemas.microsoft.com/office/drawing/2014/main" id="{26F4A62B-1B82-183A-BEB0-8FFFB7448B89}"/>
                    </a:ext>
                  </a:extLst>
                </p:cNvPr>
                <p:cNvSpPr/>
                <p:nvPr/>
              </p:nvSpPr>
              <p:spPr>
                <a:xfrm>
                  <a:off x="1353598" y="3723896"/>
                  <a:ext cx="475591" cy="591986"/>
                </a:xfrm>
                <a:custGeom>
                  <a:avLst/>
                  <a:gdLst>
                    <a:gd name="connsiteX0" fmla="*/ 475592 w 475591"/>
                    <a:gd name="connsiteY0" fmla="*/ 591986 h 591986"/>
                    <a:gd name="connsiteX1" fmla="*/ 0 w 475591"/>
                    <a:gd name="connsiteY1" fmla="*/ 0 h 591986"/>
                  </a:gdLst>
                  <a:ahLst/>
                  <a:cxnLst>
                    <a:cxn ang="0">
                      <a:pos x="connsiteX0" y="connsiteY0"/>
                    </a:cxn>
                    <a:cxn ang="0">
                      <a:pos x="connsiteX1" y="connsiteY1"/>
                    </a:cxn>
                  </a:cxnLst>
                  <a:rect l="l" t="t" r="r" b="b"/>
                  <a:pathLst>
                    <a:path w="475591" h="591986">
                      <a:moveTo>
                        <a:pt x="475592" y="591986"/>
                      </a:moveTo>
                      <a:lnTo>
                        <a:pt x="0" y="0"/>
                      </a:lnTo>
                    </a:path>
                  </a:pathLst>
                </a:custGeom>
                <a:grpFill/>
                <a:ln w="33478"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2598" name="Free-form: Shape 1159">
                <a:extLst>
                  <a:ext uri="{FF2B5EF4-FFF2-40B4-BE49-F238E27FC236}">
                    <a16:creationId xmlns:a16="http://schemas.microsoft.com/office/drawing/2014/main" id="{54FA42E3-92AC-D25D-709A-13A2E92FED02}"/>
                  </a:ext>
                </a:extLst>
              </p:cNvPr>
              <p:cNvSpPr/>
              <p:nvPr/>
            </p:nvSpPr>
            <p:spPr>
              <a:xfrm>
                <a:off x="1929572" y="3716421"/>
                <a:ext cx="497887" cy="607752"/>
              </a:xfrm>
              <a:custGeom>
                <a:avLst/>
                <a:gdLst>
                  <a:gd name="connsiteX0" fmla="*/ 0 w 497887"/>
                  <a:gd name="connsiteY0" fmla="*/ 0 h 607752"/>
                  <a:gd name="connsiteX1" fmla="*/ 497888 w 497887"/>
                  <a:gd name="connsiteY1" fmla="*/ 0 h 607752"/>
                  <a:gd name="connsiteX2" fmla="*/ 497888 w 497887"/>
                  <a:gd name="connsiteY2" fmla="*/ 607753 h 607752"/>
                  <a:gd name="connsiteX3" fmla="*/ 0 w 497887"/>
                  <a:gd name="connsiteY3" fmla="*/ 607753 h 607752"/>
                </a:gdLst>
                <a:ahLst/>
                <a:cxnLst>
                  <a:cxn ang="0">
                    <a:pos x="connsiteX0" y="connsiteY0"/>
                  </a:cxn>
                  <a:cxn ang="0">
                    <a:pos x="connsiteX1" y="connsiteY1"/>
                  </a:cxn>
                  <a:cxn ang="0">
                    <a:pos x="connsiteX2" y="connsiteY2"/>
                  </a:cxn>
                  <a:cxn ang="0">
                    <a:pos x="connsiteX3" y="connsiteY3"/>
                  </a:cxn>
                </a:cxnLst>
                <a:rect l="l" t="t" r="r" b="b"/>
                <a:pathLst>
                  <a:path w="497887" h="607752">
                    <a:moveTo>
                      <a:pt x="0" y="0"/>
                    </a:moveTo>
                    <a:lnTo>
                      <a:pt x="497888" y="0"/>
                    </a:lnTo>
                    <a:lnTo>
                      <a:pt x="497888" y="607753"/>
                    </a:lnTo>
                    <a:lnTo>
                      <a:pt x="0" y="607753"/>
                    </a:lnTo>
                    <a:close/>
                  </a:path>
                </a:pathLst>
              </a:custGeom>
              <a:grpFill/>
              <a:ln w="20815"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599" name="Free-form: Shape 1160">
                <a:extLst>
                  <a:ext uri="{FF2B5EF4-FFF2-40B4-BE49-F238E27FC236}">
                    <a16:creationId xmlns:a16="http://schemas.microsoft.com/office/drawing/2014/main" id="{334CDCB6-15C1-2F4C-BC5E-DCF63083DEBE}"/>
                  </a:ext>
                </a:extLst>
              </p:cNvPr>
              <p:cNvSpPr/>
              <p:nvPr/>
            </p:nvSpPr>
            <p:spPr>
              <a:xfrm>
                <a:off x="1929572" y="3716421"/>
                <a:ext cx="497887" cy="607752"/>
              </a:xfrm>
              <a:custGeom>
                <a:avLst/>
                <a:gdLst>
                  <a:gd name="connsiteX0" fmla="*/ 0 w 497887"/>
                  <a:gd name="connsiteY0" fmla="*/ 0 h 607752"/>
                  <a:gd name="connsiteX1" fmla="*/ 497888 w 497887"/>
                  <a:gd name="connsiteY1" fmla="*/ 0 h 607752"/>
                  <a:gd name="connsiteX2" fmla="*/ 497888 w 497887"/>
                  <a:gd name="connsiteY2" fmla="*/ 607753 h 607752"/>
                  <a:gd name="connsiteX3" fmla="*/ 0 w 497887"/>
                  <a:gd name="connsiteY3" fmla="*/ 607753 h 607752"/>
                </a:gdLst>
                <a:ahLst/>
                <a:cxnLst>
                  <a:cxn ang="0">
                    <a:pos x="connsiteX0" y="connsiteY0"/>
                  </a:cxn>
                  <a:cxn ang="0">
                    <a:pos x="connsiteX1" y="connsiteY1"/>
                  </a:cxn>
                  <a:cxn ang="0">
                    <a:pos x="connsiteX2" y="connsiteY2"/>
                  </a:cxn>
                  <a:cxn ang="0">
                    <a:pos x="connsiteX3" y="connsiteY3"/>
                  </a:cxn>
                </a:cxnLst>
                <a:rect l="l" t="t" r="r" b="b"/>
                <a:pathLst>
                  <a:path w="497887" h="607752">
                    <a:moveTo>
                      <a:pt x="0" y="0"/>
                    </a:moveTo>
                    <a:lnTo>
                      <a:pt x="497888" y="0"/>
                    </a:lnTo>
                    <a:lnTo>
                      <a:pt x="497888" y="607753"/>
                    </a:lnTo>
                    <a:lnTo>
                      <a:pt x="0" y="607753"/>
                    </a:lnTo>
                    <a:close/>
                  </a:path>
                </a:pathLst>
              </a:custGeom>
              <a:grpFill/>
              <a:ln w="33478"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600" name="Graphic 4">
                <a:extLst>
                  <a:ext uri="{FF2B5EF4-FFF2-40B4-BE49-F238E27FC236}">
                    <a16:creationId xmlns:a16="http://schemas.microsoft.com/office/drawing/2014/main" id="{C91BF515-936A-3278-3734-1F852D4C9DE1}"/>
                  </a:ext>
                </a:extLst>
              </p:cNvPr>
              <p:cNvGrpSpPr/>
              <p:nvPr/>
            </p:nvGrpSpPr>
            <p:grpSpPr>
              <a:xfrm>
                <a:off x="1944210" y="3723896"/>
                <a:ext cx="475591" cy="591986"/>
                <a:chOff x="1944210" y="3723896"/>
                <a:chExt cx="475591" cy="591986"/>
              </a:xfrm>
              <a:grpFill/>
            </p:grpSpPr>
            <p:sp>
              <p:nvSpPr>
                <p:cNvPr id="2601" name="Free-form: Shape 1162">
                  <a:extLst>
                    <a:ext uri="{FF2B5EF4-FFF2-40B4-BE49-F238E27FC236}">
                      <a16:creationId xmlns:a16="http://schemas.microsoft.com/office/drawing/2014/main" id="{B69FBB16-CD54-1B0C-B284-AA18D0F42138}"/>
                    </a:ext>
                  </a:extLst>
                </p:cNvPr>
                <p:cNvSpPr/>
                <p:nvPr/>
              </p:nvSpPr>
              <p:spPr>
                <a:xfrm>
                  <a:off x="1944210" y="3723896"/>
                  <a:ext cx="475591" cy="591986"/>
                </a:xfrm>
                <a:custGeom>
                  <a:avLst/>
                  <a:gdLst>
                    <a:gd name="connsiteX0" fmla="*/ 0 w 475591"/>
                    <a:gd name="connsiteY0" fmla="*/ 591986 h 591986"/>
                    <a:gd name="connsiteX1" fmla="*/ 475592 w 475591"/>
                    <a:gd name="connsiteY1" fmla="*/ 0 h 591986"/>
                  </a:gdLst>
                  <a:ahLst/>
                  <a:cxnLst>
                    <a:cxn ang="0">
                      <a:pos x="connsiteX0" y="connsiteY0"/>
                    </a:cxn>
                    <a:cxn ang="0">
                      <a:pos x="connsiteX1" y="connsiteY1"/>
                    </a:cxn>
                  </a:cxnLst>
                  <a:rect l="l" t="t" r="r" b="b"/>
                  <a:pathLst>
                    <a:path w="475591" h="591986">
                      <a:moveTo>
                        <a:pt x="0" y="591986"/>
                      </a:moveTo>
                      <a:lnTo>
                        <a:pt x="475592" y="0"/>
                      </a:lnTo>
                    </a:path>
                  </a:pathLst>
                </a:custGeom>
                <a:grpFill/>
                <a:ln w="33478"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02" name="Free-form: Shape 1163">
                  <a:extLst>
                    <a:ext uri="{FF2B5EF4-FFF2-40B4-BE49-F238E27FC236}">
                      <a16:creationId xmlns:a16="http://schemas.microsoft.com/office/drawing/2014/main" id="{B8DE88AA-57E8-0254-ED5F-4EB38D3202B7}"/>
                    </a:ext>
                  </a:extLst>
                </p:cNvPr>
                <p:cNvSpPr/>
                <p:nvPr/>
              </p:nvSpPr>
              <p:spPr>
                <a:xfrm>
                  <a:off x="1944210" y="3723896"/>
                  <a:ext cx="475591" cy="591986"/>
                </a:xfrm>
                <a:custGeom>
                  <a:avLst/>
                  <a:gdLst>
                    <a:gd name="connsiteX0" fmla="*/ 475592 w 475591"/>
                    <a:gd name="connsiteY0" fmla="*/ 591986 h 591986"/>
                    <a:gd name="connsiteX1" fmla="*/ 0 w 475591"/>
                    <a:gd name="connsiteY1" fmla="*/ 0 h 591986"/>
                  </a:gdLst>
                  <a:ahLst/>
                  <a:cxnLst>
                    <a:cxn ang="0">
                      <a:pos x="connsiteX0" y="connsiteY0"/>
                    </a:cxn>
                    <a:cxn ang="0">
                      <a:pos x="connsiteX1" y="connsiteY1"/>
                    </a:cxn>
                  </a:cxnLst>
                  <a:rect l="l" t="t" r="r" b="b"/>
                  <a:pathLst>
                    <a:path w="475591" h="591986">
                      <a:moveTo>
                        <a:pt x="475592" y="591986"/>
                      </a:moveTo>
                      <a:lnTo>
                        <a:pt x="0" y="0"/>
                      </a:lnTo>
                    </a:path>
                  </a:pathLst>
                </a:custGeom>
                <a:grpFill/>
                <a:ln w="33478" cap="flat">
                  <a:solidFill>
                    <a:srgbClr val="9BCAEB">
                      <a:lumMod val="20000"/>
                      <a:lumOff val="8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grpSp>
      <p:grpSp>
        <p:nvGrpSpPr>
          <p:cNvPr id="2605" name="Group 2604">
            <a:extLst>
              <a:ext uri="{FF2B5EF4-FFF2-40B4-BE49-F238E27FC236}">
                <a16:creationId xmlns:a16="http://schemas.microsoft.com/office/drawing/2014/main" id="{01418803-0226-E631-E306-9CAF1F6B3CBD}"/>
              </a:ext>
            </a:extLst>
          </p:cNvPr>
          <p:cNvGrpSpPr/>
          <p:nvPr/>
        </p:nvGrpSpPr>
        <p:grpSpPr>
          <a:xfrm>
            <a:off x="527857" y="2910604"/>
            <a:ext cx="2442410" cy="1669111"/>
            <a:chOff x="527857" y="2910604"/>
            <a:chExt cx="2442410" cy="1669111"/>
          </a:xfrm>
        </p:grpSpPr>
        <p:grpSp>
          <p:nvGrpSpPr>
            <p:cNvPr id="2606" name="Group 2605">
              <a:extLst>
                <a:ext uri="{FF2B5EF4-FFF2-40B4-BE49-F238E27FC236}">
                  <a16:creationId xmlns:a16="http://schemas.microsoft.com/office/drawing/2014/main" id="{C89B3586-EC80-D2CF-73AB-8407A2AE2D87}"/>
                </a:ext>
              </a:extLst>
            </p:cNvPr>
            <p:cNvGrpSpPr/>
            <p:nvPr/>
          </p:nvGrpSpPr>
          <p:grpSpPr>
            <a:xfrm>
              <a:off x="527857" y="4144381"/>
              <a:ext cx="779376" cy="435334"/>
              <a:chOff x="527857" y="4144381"/>
              <a:chExt cx="779376" cy="435334"/>
            </a:xfrm>
          </p:grpSpPr>
          <p:sp>
            <p:nvSpPr>
              <p:cNvPr id="2622" name="Free-form: Shape 1270">
                <a:extLst>
                  <a:ext uri="{FF2B5EF4-FFF2-40B4-BE49-F238E27FC236}">
                    <a16:creationId xmlns:a16="http://schemas.microsoft.com/office/drawing/2014/main" id="{CB9C6586-019C-8ECA-73EB-752F0580AC71}"/>
                  </a:ext>
                </a:extLst>
              </p:cNvPr>
              <p:cNvSpPr/>
              <p:nvPr/>
            </p:nvSpPr>
            <p:spPr>
              <a:xfrm>
                <a:off x="835966" y="4144381"/>
                <a:ext cx="188908" cy="235573"/>
              </a:xfrm>
              <a:custGeom>
                <a:avLst/>
                <a:gdLst>
                  <a:gd name="connsiteX0" fmla="*/ 186939 w 192710"/>
                  <a:gd name="connsiteY0" fmla="*/ 6235 h 240314"/>
                  <a:gd name="connsiteX1" fmla="*/ 171801 w 192710"/>
                  <a:gd name="connsiteY1" fmla="*/ 1800 h 240314"/>
                  <a:gd name="connsiteX2" fmla="*/ 72065 w 192710"/>
                  <a:gd name="connsiteY2" fmla="*/ 79382 h 240314"/>
                  <a:gd name="connsiteX3" fmla="*/ 93969 w 192710"/>
                  <a:gd name="connsiteY3" fmla="*/ 156944 h 240314"/>
                  <a:gd name="connsiteX4" fmla="*/ 89847 w 192710"/>
                  <a:gd name="connsiteY4" fmla="*/ 172664 h 240314"/>
                  <a:gd name="connsiteX5" fmla="*/ 87806 w 192710"/>
                  <a:gd name="connsiteY5" fmla="*/ 190925 h 240314"/>
                  <a:gd name="connsiteX6" fmla="*/ 77957 w 192710"/>
                  <a:gd name="connsiteY6" fmla="*/ 180243 h 240314"/>
                  <a:gd name="connsiteX7" fmla="*/ 70753 w 192710"/>
                  <a:gd name="connsiteY7" fmla="*/ 143430 h 240314"/>
                  <a:gd name="connsiteX8" fmla="*/ 6413 w 192710"/>
                  <a:gd name="connsiteY8" fmla="*/ 126960 h 240314"/>
                  <a:gd name="connsiteX9" fmla="*/ 63 w 192710"/>
                  <a:gd name="connsiteY9" fmla="*/ 132270 h 240314"/>
                  <a:gd name="connsiteX10" fmla="*/ 29130 w 192710"/>
                  <a:gd name="connsiteY10" fmla="*/ 192528 h 240314"/>
                  <a:gd name="connsiteX11" fmla="*/ 58052 w 192710"/>
                  <a:gd name="connsiteY11" fmla="*/ 201003 h 240314"/>
                  <a:gd name="connsiteX12" fmla="*/ 69004 w 192710"/>
                  <a:gd name="connsiteY12" fmla="*/ 196359 h 240314"/>
                  <a:gd name="connsiteX13" fmla="*/ 86473 w 192710"/>
                  <a:gd name="connsiteY13" fmla="*/ 217910 h 240314"/>
                  <a:gd name="connsiteX14" fmla="*/ 86036 w 192710"/>
                  <a:gd name="connsiteY14" fmla="*/ 233589 h 240314"/>
                  <a:gd name="connsiteX15" fmla="*/ 41228 w 192710"/>
                  <a:gd name="connsiteY15" fmla="*/ 233589 h 240314"/>
                  <a:gd name="connsiteX16" fmla="*/ 37875 w 192710"/>
                  <a:gd name="connsiteY16" fmla="*/ 236962 h 240314"/>
                  <a:gd name="connsiteX17" fmla="*/ 41228 w 192710"/>
                  <a:gd name="connsiteY17" fmla="*/ 240315 h 240314"/>
                  <a:gd name="connsiteX18" fmla="*/ 149917 w 192710"/>
                  <a:gd name="connsiteY18" fmla="*/ 240315 h 240314"/>
                  <a:gd name="connsiteX19" fmla="*/ 153270 w 192710"/>
                  <a:gd name="connsiteY19" fmla="*/ 236962 h 240314"/>
                  <a:gd name="connsiteX20" fmla="*/ 149917 w 192710"/>
                  <a:gd name="connsiteY20" fmla="*/ 233589 h 240314"/>
                  <a:gd name="connsiteX21" fmla="*/ 106546 w 192710"/>
                  <a:gd name="connsiteY21" fmla="*/ 233589 h 240314"/>
                  <a:gd name="connsiteX22" fmla="*/ 106317 w 192710"/>
                  <a:gd name="connsiteY22" fmla="*/ 224635 h 240314"/>
                  <a:gd name="connsiteX23" fmla="*/ 114687 w 192710"/>
                  <a:gd name="connsiteY23" fmla="*/ 216411 h 240314"/>
                  <a:gd name="connsiteX24" fmla="*/ 121142 w 192710"/>
                  <a:gd name="connsiteY24" fmla="*/ 219867 h 240314"/>
                  <a:gd name="connsiteX25" fmla="*/ 139340 w 192710"/>
                  <a:gd name="connsiteY25" fmla="*/ 216286 h 240314"/>
                  <a:gd name="connsiteX26" fmla="*/ 160495 w 192710"/>
                  <a:gd name="connsiteY26" fmla="*/ 180972 h 240314"/>
                  <a:gd name="connsiteX27" fmla="*/ 156893 w 192710"/>
                  <a:gd name="connsiteY27" fmla="*/ 177370 h 240314"/>
                  <a:gd name="connsiteX28" fmla="*/ 116540 w 192710"/>
                  <a:gd name="connsiteY28" fmla="*/ 183887 h 240314"/>
                  <a:gd name="connsiteX29" fmla="*/ 110085 w 192710"/>
                  <a:gd name="connsiteY29" fmla="*/ 206041 h 240314"/>
                  <a:gd name="connsiteX30" fmla="*/ 106004 w 192710"/>
                  <a:gd name="connsiteY30" fmla="*/ 209644 h 240314"/>
                  <a:gd name="connsiteX31" fmla="*/ 105734 w 192710"/>
                  <a:gd name="connsiteY31" fmla="*/ 168313 h 240314"/>
                  <a:gd name="connsiteX32" fmla="*/ 137966 w 192710"/>
                  <a:gd name="connsiteY32" fmla="*/ 170186 h 240314"/>
                  <a:gd name="connsiteX33" fmla="*/ 182004 w 192710"/>
                  <a:gd name="connsiteY33" fmla="*/ 133436 h 240314"/>
                  <a:gd name="connsiteX34" fmla="*/ 186939 w 192710"/>
                  <a:gd name="connsiteY34" fmla="*/ 6235 h 240314"/>
                  <a:gd name="connsiteX35" fmla="*/ 105879 w 192710"/>
                  <a:gd name="connsiteY35" fmla="*/ 159005 h 240314"/>
                  <a:gd name="connsiteX36" fmla="*/ 105879 w 192710"/>
                  <a:gd name="connsiteY36" fmla="*/ 158672 h 240314"/>
                  <a:gd name="connsiteX37" fmla="*/ 106608 w 192710"/>
                  <a:gd name="connsiteY37" fmla="*/ 159296 h 240314"/>
                  <a:gd name="connsiteX38" fmla="*/ 105879 w 192710"/>
                  <a:gd name="connsiteY38" fmla="*/ 159005 h 24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10" h="240314">
                    <a:moveTo>
                      <a:pt x="186939" y="6235"/>
                    </a:moveTo>
                    <a:cubicBezTo>
                      <a:pt x="186939" y="6235"/>
                      <a:pt x="184815" y="-4051"/>
                      <a:pt x="171801" y="1800"/>
                    </a:cubicBezTo>
                    <a:cubicBezTo>
                      <a:pt x="168532" y="3279"/>
                      <a:pt x="86578" y="35948"/>
                      <a:pt x="72065" y="79382"/>
                    </a:cubicBezTo>
                    <a:cubicBezTo>
                      <a:pt x="59009" y="118465"/>
                      <a:pt x="78915" y="138933"/>
                      <a:pt x="93969" y="156944"/>
                    </a:cubicBezTo>
                    <a:cubicBezTo>
                      <a:pt x="92324" y="162794"/>
                      <a:pt x="90783" y="168521"/>
                      <a:pt x="89847" y="172664"/>
                    </a:cubicBezTo>
                    <a:cubicBezTo>
                      <a:pt x="88993" y="176433"/>
                      <a:pt x="88327" y="183241"/>
                      <a:pt x="87806" y="190925"/>
                    </a:cubicBezTo>
                    <a:cubicBezTo>
                      <a:pt x="84537" y="187073"/>
                      <a:pt x="81060" y="183221"/>
                      <a:pt x="77957" y="180243"/>
                    </a:cubicBezTo>
                    <a:cubicBezTo>
                      <a:pt x="81018" y="169541"/>
                      <a:pt x="83204" y="157235"/>
                      <a:pt x="70753" y="143430"/>
                    </a:cubicBezTo>
                    <a:cubicBezTo>
                      <a:pt x="54658" y="125544"/>
                      <a:pt x="8308" y="126981"/>
                      <a:pt x="6413" y="126960"/>
                    </a:cubicBezTo>
                    <a:cubicBezTo>
                      <a:pt x="-1083" y="126877"/>
                      <a:pt x="63" y="132270"/>
                      <a:pt x="63" y="132270"/>
                    </a:cubicBezTo>
                    <a:cubicBezTo>
                      <a:pt x="292" y="134164"/>
                      <a:pt x="10349" y="175850"/>
                      <a:pt x="29130" y="192528"/>
                    </a:cubicBezTo>
                    <a:cubicBezTo>
                      <a:pt x="37292" y="199795"/>
                      <a:pt x="47828" y="202877"/>
                      <a:pt x="58052" y="201003"/>
                    </a:cubicBezTo>
                    <a:cubicBezTo>
                      <a:pt x="62070" y="200274"/>
                      <a:pt x="65672" y="198525"/>
                      <a:pt x="69004" y="196359"/>
                    </a:cubicBezTo>
                    <a:cubicBezTo>
                      <a:pt x="75459" y="203606"/>
                      <a:pt x="82601" y="211997"/>
                      <a:pt x="86473" y="217910"/>
                    </a:cubicBezTo>
                    <a:cubicBezTo>
                      <a:pt x="86244" y="224802"/>
                      <a:pt x="86099" y="230591"/>
                      <a:pt x="86036" y="233589"/>
                    </a:cubicBezTo>
                    <a:lnTo>
                      <a:pt x="41228" y="233589"/>
                    </a:lnTo>
                    <a:cubicBezTo>
                      <a:pt x="39374" y="233589"/>
                      <a:pt x="37875" y="235109"/>
                      <a:pt x="37875" y="236962"/>
                    </a:cubicBezTo>
                    <a:cubicBezTo>
                      <a:pt x="37875" y="238815"/>
                      <a:pt x="39374" y="240315"/>
                      <a:pt x="41228" y="240315"/>
                    </a:cubicBezTo>
                    <a:lnTo>
                      <a:pt x="149917" y="240315"/>
                    </a:lnTo>
                    <a:cubicBezTo>
                      <a:pt x="151750" y="240315"/>
                      <a:pt x="153270" y="238815"/>
                      <a:pt x="153270" y="236962"/>
                    </a:cubicBezTo>
                    <a:cubicBezTo>
                      <a:pt x="153270" y="235109"/>
                      <a:pt x="151750" y="233589"/>
                      <a:pt x="149917" y="233589"/>
                    </a:cubicBezTo>
                    <a:lnTo>
                      <a:pt x="106546" y="233589"/>
                    </a:lnTo>
                    <a:cubicBezTo>
                      <a:pt x="106483" y="231590"/>
                      <a:pt x="106421" y="228550"/>
                      <a:pt x="106317" y="224635"/>
                    </a:cubicBezTo>
                    <a:cubicBezTo>
                      <a:pt x="108836" y="221991"/>
                      <a:pt x="111876" y="219055"/>
                      <a:pt x="114687" y="216411"/>
                    </a:cubicBezTo>
                    <a:cubicBezTo>
                      <a:pt x="116603" y="217931"/>
                      <a:pt x="118706" y="219201"/>
                      <a:pt x="121142" y="219867"/>
                    </a:cubicBezTo>
                    <a:cubicBezTo>
                      <a:pt x="127305" y="221595"/>
                      <a:pt x="133926" y="220284"/>
                      <a:pt x="139340" y="216286"/>
                    </a:cubicBezTo>
                    <a:cubicBezTo>
                      <a:pt x="151771" y="207104"/>
                      <a:pt x="160245" y="182117"/>
                      <a:pt x="160495" y="180972"/>
                    </a:cubicBezTo>
                    <a:cubicBezTo>
                      <a:pt x="160495" y="180972"/>
                      <a:pt x="161494" y="177724"/>
                      <a:pt x="156893" y="177370"/>
                    </a:cubicBezTo>
                    <a:cubicBezTo>
                      <a:pt x="155748" y="177287"/>
                      <a:pt x="127409" y="173810"/>
                      <a:pt x="116540" y="183887"/>
                    </a:cubicBezTo>
                    <a:cubicBezTo>
                      <a:pt x="108149" y="191654"/>
                      <a:pt x="108815" y="199316"/>
                      <a:pt x="110085" y="206041"/>
                    </a:cubicBezTo>
                    <a:cubicBezTo>
                      <a:pt x="108815" y="207062"/>
                      <a:pt x="107399" y="208353"/>
                      <a:pt x="106004" y="209644"/>
                    </a:cubicBezTo>
                    <a:cubicBezTo>
                      <a:pt x="105796" y="196838"/>
                      <a:pt x="105609" y="181535"/>
                      <a:pt x="105734" y="168313"/>
                    </a:cubicBezTo>
                    <a:cubicBezTo>
                      <a:pt x="116040" y="171935"/>
                      <a:pt x="127118" y="172727"/>
                      <a:pt x="137966" y="170186"/>
                    </a:cubicBezTo>
                    <a:cubicBezTo>
                      <a:pt x="157226" y="165689"/>
                      <a:pt x="173280" y="152300"/>
                      <a:pt x="182004" y="133436"/>
                    </a:cubicBezTo>
                    <a:cubicBezTo>
                      <a:pt x="202076" y="90084"/>
                      <a:pt x="187959" y="9712"/>
                      <a:pt x="186939" y="6235"/>
                    </a:cubicBezTo>
                    <a:close/>
                    <a:moveTo>
                      <a:pt x="105879" y="159005"/>
                    </a:moveTo>
                    <a:cubicBezTo>
                      <a:pt x="105879" y="158901"/>
                      <a:pt x="105879" y="158776"/>
                      <a:pt x="105879" y="158672"/>
                    </a:cubicBezTo>
                    <a:lnTo>
                      <a:pt x="106608" y="159296"/>
                    </a:lnTo>
                    <a:lnTo>
                      <a:pt x="105879" y="159005"/>
                    </a:ln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623" name="Free-form: Shape 1274">
                <a:extLst>
                  <a:ext uri="{FF2B5EF4-FFF2-40B4-BE49-F238E27FC236}">
                    <a16:creationId xmlns:a16="http://schemas.microsoft.com/office/drawing/2014/main" id="{A89B5EE3-AC50-3A8F-EF57-9408ACE6D014}"/>
                  </a:ext>
                </a:extLst>
              </p:cNvPr>
              <p:cNvSpPr/>
              <p:nvPr/>
            </p:nvSpPr>
            <p:spPr>
              <a:xfrm>
                <a:off x="1118314" y="4344135"/>
                <a:ext cx="188919" cy="235580"/>
              </a:xfrm>
              <a:custGeom>
                <a:avLst/>
                <a:gdLst>
                  <a:gd name="connsiteX0" fmla="*/ 10700 w 192721"/>
                  <a:gd name="connsiteY0" fmla="*/ 133444 h 240322"/>
                  <a:gd name="connsiteX1" fmla="*/ 54738 w 192721"/>
                  <a:gd name="connsiteY1" fmla="*/ 170194 h 240322"/>
                  <a:gd name="connsiteX2" fmla="*/ 86970 w 192721"/>
                  <a:gd name="connsiteY2" fmla="*/ 168320 h 240322"/>
                  <a:gd name="connsiteX3" fmla="*/ 86700 w 192721"/>
                  <a:gd name="connsiteY3" fmla="*/ 209652 h 240322"/>
                  <a:gd name="connsiteX4" fmla="*/ 82619 w 192721"/>
                  <a:gd name="connsiteY4" fmla="*/ 206050 h 240322"/>
                  <a:gd name="connsiteX5" fmla="*/ 76164 w 192721"/>
                  <a:gd name="connsiteY5" fmla="*/ 183875 h 240322"/>
                  <a:gd name="connsiteX6" fmla="*/ 35811 w 192721"/>
                  <a:gd name="connsiteY6" fmla="*/ 177378 h 240322"/>
                  <a:gd name="connsiteX7" fmla="*/ 32209 w 192721"/>
                  <a:gd name="connsiteY7" fmla="*/ 180980 h 240322"/>
                  <a:gd name="connsiteX8" fmla="*/ 53385 w 192721"/>
                  <a:gd name="connsiteY8" fmla="*/ 216294 h 240322"/>
                  <a:gd name="connsiteX9" fmla="*/ 71583 w 192721"/>
                  <a:gd name="connsiteY9" fmla="*/ 219876 h 240322"/>
                  <a:gd name="connsiteX10" fmla="*/ 78038 w 192721"/>
                  <a:gd name="connsiteY10" fmla="*/ 216419 h 240322"/>
                  <a:gd name="connsiteX11" fmla="*/ 86387 w 192721"/>
                  <a:gd name="connsiteY11" fmla="*/ 224644 h 240322"/>
                  <a:gd name="connsiteX12" fmla="*/ 86179 w 192721"/>
                  <a:gd name="connsiteY12" fmla="*/ 233597 h 240322"/>
                  <a:gd name="connsiteX13" fmla="*/ 42807 w 192721"/>
                  <a:gd name="connsiteY13" fmla="*/ 233597 h 240322"/>
                  <a:gd name="connsiteX14" fmla="*/ 39434 w 192721"/>
                  <a:gd name="connsiteY14" fmla="*/ 236970 h 240322"/>
                  <a:gd name="connsiteX15" fmla="*/ 42807 w 192721"/>
                  <a:gd name="connsiteY15" fmla="*/ 240323 h 240322"/>
                  <a:gd name="connsiteX16" fmla="*/ 151476 w 192721"/>
                  <a:gd name="connsiteY16" fmla="*/ 240323 h 240322"/>
                  <a:gd name="connsiteX17" fmla="*/ 154850 w 192721"/>
                  <a:gd name="connsiteY17" fmla="*/ 236970 h 240322"/>
                  <a:gd name="connsiteX18" fmla="*/ 151476 w 192721"/>
                  <a:gd name="connsiteY18" fmla="*/ 233597 h 240322"/>
                  <a:gd name="connsiteX19" fmla="*/ 106689 w 192721"/>
                  <a:gd name="connsiteY19" fmla="*/ 233597 h 240322"/>
                  <a:gd name="connsiteX20" fmla="*/ 106251 w 192721"/>
                  <a:gd name="connsiteY20" fmla="*/ 217918 h 240322"/>
                  <a:gd name="connsiteX21" fmla="*/ 123721 w 192721"/>
                  <a:gd name="connsiteY21" fmla="*/ 196368 h 240322"/>
                  <a:gd name="connsiteX22" fmla="*/ 134673 w 192721"/>
                  <a:gd name="connsiteY22" fmla="*/ 201011 h 240322"/>
                  <a:gd name="connsiteX23" fmla="*/ 163595 w 192721"/>
                  <a:gd name="connsiteY23" fmla="*/ 192536 h 240322"/>
                  <a:gd name="connsiteX24" fmla="*/ 192662 w 192721"/>
                  <a:gd name="connsiteY24" fmla="*/ 132278 h 240322"/>
                  <a:gd name="connsiteX25" fmla="*/ 186290 w 192721"/>
                  <a:gd name="connsiteY25" fmla="*/ 126968 h 240322"/>
                  <a:gd name="connsiteX26" fmla="*/ 121951 w 192721"/>
                  <a:gd name="connsiteY26" fmla="*/ 143438 h 240322"/>
                  <a:gd name="connsiteX27" fmla="*/ 114747 w 192721"/>
                  <a:gd name="connsiteY27" fmla="*/ 180231 h 240322"/>
                  <a:gd name="connsiteX28" fmla="*/ 104919 w 192721"/>
                  <a:gd name="connsiteY28" fmla="*/ 190933 h 240322"/>
                  <a:gd name="connsiteX29" fmla="*/ 102858 w 192721"/>
                  <a:gd name="connsiteY29" fmla="*/ 172652 h 240322"/>
                  <a:gd name="connsiteX30" fmla="*/ 98735 w 192721"/>
                  <a:gd name="connsiteY30" fmla="*/ 156931 h 240322"/>
                  <a:gd name="connsiteX31" fmla="*/ 120639 w 192721"/>
                  <a:gd name="connsiteY31" fmla="*/ 79390 h 240322"/>
                  <a:gd name="connsiteX32" fmla="*/ 20903 w 192721"/>
                  <a:gd name="connsiteY32" fmla="*/ 1808 h 240322"/>
                  <a:gd name="connsiteX33" fmla="*/ 5765 w 192721"/>
                  <a:gd name="connsiteY33" fmla="*/ 6243 h 240322"/>
                  <a:gd name="connsiteX34" fmla="*/ 10700 w 192721"/>
                  <a:gd name="connsiteY34" fmla="*/ 133444 h 240322"/>
                  <a:gd name="connsiteX35" fmla="*/ 86096 w 192721"/>
                  <a:gd name="connsiteY35" fmla="*/ 159305 h 240322"/>
                  <a:gd name="connsiteX36" fmla="*/ 86825 w 192721"/>
                  <a:gd name="connsiteY36" fmla="*/ 158680 h 240322"/>
                  <a:gd name="connsiteX37" fmla="*/ 86825 w 192721"/>
                  <a:gd name="connsiteY37" fmla="*/ 159013 h 240322"/>
                  <a:gd name="connsiteX38" fmla="*/ 86096 w 192721"/>
                  <a:gd name="connsiteY38" fmla="*/ 159305 h 24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21" h="240322">
                    <a:moveTo>
                      <a:pt x="10700" y="133444"/>
                    </a:moveTo>
                    <a:cubicBezTo>
                      <a:pt x="19445" y="152288"/>
                      <a:pt x="35499" y="165697"/>
                      <a:pt x="54738" y="170194"/>
                    </a:cubicBezTo>
                    <a:cubicBezTo>
                      <a:pt x="65586" y="172735"/>
                      <a:pt x="76663" y="171944"/>
                      <a:pt x="86970" y="168320"/>
                    </a:cubicBezTo>
                    <a:cubicBezTo>
                      <a:pt x="87095" y="181543"/>
                      <a:pt x="86929" y="196846"/>
                      <a:pt x="86700" y="209652"/>
                    </a:cubicBezTo>
                    <a:cubicBezTo>
                      <a:pt x="85305" y="208361"/>
                      <a:pt x="83910" y="207049"/>
                      <a:pt x="82619" y="206050"/>
                    </a:cubicBezTo>
                    <a:cubicBezTo>
                      <a:pt x="83910" y="199303"/>
                      <a:pt x="84555" y="191662"/>
                      <a:pt x="76164" y="183875"/>
                    </a:cubicBezTo>
                    <a:cubicBezTo>
                      <a:pt x="65295" y="173818"/>
                      <a:pt x="36977" y="177274"/>
                      <a:pt x="35811" y="177378"/>
                    </a:cubicBezTo>
                    <a:cubicBezTo>
                      <a:pt x="31209" y="177732"/>
                      <a:pt x="32209" y="180980"/>
                      <a:pt x="32209" y="180980"/>
                    </a:cubicBezTo>
                    <a:cubicBezTo>
                      <a:pt x="32459" y="182125"/>
                      <a:pt x="40954" y="207112"/>
                      <a:pt x="53385" y="216294"/>
                    </a:cubicBezTo>
                    <a:cubicBezTo>
                      <a:pt x="58778" y="220292"/>
                      <a:pt x="65420" y="221583"/>
                      <a:pt x="71583" y="219876"/>
                    </a:cubicBezTo>
                    <a:cubicBezTo>
                      <a:pt x="73998" y="219209"/>
                      <a:pt x="76101" y="217939"/>
                      <a:pt x="78038" y="216419"/>
                    </a:cubicBezTo>
                    <a:cubicBezTo>
                      <a:pt x="80849" y="219064"/>
                      <a:pt x="83868" y="221978"/>
                      <a:pt x="86387" y="224644"/>
                    </a:cubicBezTo>
                    <a:cubicBezTo>
                      <a:pt x="86304" y="228537"/>
                      <a:pt x="86221" y="231598"/>
                      <a:pt x="86179" y="233597"/>
                    </a:cubicBezTo>
                    <a:lnTo>
                      <a:pt x="42807" y="233597"/>
                    </a:lnTo>
                    <a:cubicBezTo>
                      <a:pt x="40954" y="233597"/>
                      <a:pt x="39434" y="235117"/>
                      <a:pt x="39434" y="236970"/>
                    </a:cubicBezTo>
                    <a:cubicBezTo>
                      <a:pt x="39434" y="238803"/>
                      <a:pt x="40954" y="240323"/>
                      <a:pt x="42807" y="240323"/>
                    </a:cubicBezTo>
                    <a:lnTo>
                      <a:pt x="151476" y="240323"/>
                    </a:lnTo>
                    <a:cubicBezTo>
                      <a:pt x="153330" y="240323"/>
                      <a:pt x="154850" y="238803"/>
                      <a:pt x="154850" y="236970"/>
                    </a:cubicBezTo>
                    <a:cubicBezTo>
                      <a:pt x="154850" y="235117"/>
                      <a:pt x="153330" y="233597"/>
                      <a:pt x="151476" y="233597"/>
                    </a:cubicBezTo>
                    <a:lnTo>
                      <a:pt x="106689" y="233597"/>
                    </a:lnTo>
                    <a:cubicBezTo>
                      <a:pt x="106626" y="230599"/>
                      <a:pt x="106480" y="224789"/>
                      <a:pt x="106251" y="217918"/>
                    </a:cubicBezTo>
                    <a:cubicBezTo>
                      <a:pt x="110124" y="212005"/>
                      <a:pt x="117266" y="203614"/>
                      <a:pt x="123721" y="196368"/>
                    </a:cubicBezTo>
                    <a:cubicBezTo>
                      <a:pt x="127052" y="198533"/>
                      <a:pt x="130655" y="200282"/>
                      <a:pt x="134673" y="201011"/>
                    </a:cubicBezTo>
                    <a:cubicBezTo>
                      <a:pt x="144876" y="202885"/>
                      <a:pt x="155433" y="199783"/>
                      <a:pt x="163595" y="192536"/>
                    </a:cubicBezTo>
                    <a:cubicBezTo>
                      <a:pt x="182355" y="175858"/>
                      <a:pt x="192412" y="134152"/>
                      <a:pt x="192662" y="132278"/>
                    </a:cubicBezTo>
                    <a:cubicBezTo>
                      <a:pt x="192662" y="132278"/>
                      <a:pt x="193786" y="126864"/>
                      <a:pt x="186290" y="126968"/>
                    </a:cubicBezTo>
                    <a:cubicBezTo>
                      <a:pt x="184417" y="126989"/>
                      <a:pt x="138067" y="125532"/>
                      <a:pt x="121951" y="143438"/>
                    </a:cubicBezTo>
                    <a:cubicBezTo>
                      <a:pt x="109520" y="157244"/>
                      <a:pt x="111686" y="169549"/>
                      <a:pt x="114747" y="180231"/>
                    </a:cubicBezTo>
                    <a:cubicBezTo>
                      <a:pt x="111644" y="183208"/>
                      <a:pt x="108188" y="187081"/>
                      <a:pt x="104919" y="190933"/>
                    </a:cubicBezTo>
                    <a:cubicBezTo>
                      <a:pt x="104378" y="183250"/>
                      <a:pt x="103711" y="176441"/>
                      <a:pt x="102858" y="172652"/>
                    </a:cubicBezTo>
                    <a:cubicBezTo>
                      <a:pt x="101920" y="168508"/>
                      <a:pt x="100400" y="162803"/>
                      <a:pt x="98735" y="156931"/>
                    </a:cubicBezTo>
                    <a:cubicBezTo>
                      <a:pt x="113789" y="138941"/>
                      <a:pt x="133694" y="118452"/>
                      <a:pt x="120639" y="79390"/>
                    </a:cubicBezTo>
                    <a:cubicBezTo>
                      <a:pt x="106147" y="35956"/>
                      <a:pt x="24172" y="3287"/>
                      <a:pt x="20903" y="1808"/>
                    </a:cubicBezTo>
                    <a:cubicBezTo>
                      <a:pt x="7910" y="-4064"/>
                      <a:pt x="5765" y="6243"/>
                      <a:pt x="5765" y="6243"/>
                    </a:cubicBezTo>
                    <a:cubicBezTo>
                      <a:pt x="4766" y="9700"/>
                      <a:pt x="-9372" y="90093"/>
                      <a:pt x="10700" y="133444"/>
                    </a:cubicBezTo>
                    <a:close/>
                    <a:moveTo>
                      <a:pt x="86096" y="159305"/>
                    </a:moveTo>
                    <a:lnTo>
                      <a:pt x="86825" y="158680"/>
                    </a:lnTo>
                    <a:cubicBezTo>
                      <a:pt x="86825" y="158785"/>
                      <a:pt x="86825" y="158909"/>
                      <a:pt x="86825" y="159013"/>
                    </a:cubicBezTo>
                    <a:lnTo>
                      <a:pt x="86096" y="159305"/>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624" name="Free-form: Shape 1275">
                <a:extLst>
                  <a:ext uri="{FF2B5EF4-FFF2-40B4-BE49-F238E27FC236}">
                    <a16:creationId xmlns:a16="http://schemas.microsoft.com/office/drawing/2014/main" id="{1623E043-1A0B-C454-2377-7255C52625A6}"/>
                  </a:ext>
                </a:extLst>
              </p:cNvPr>
              <p:cNvSpPr/>
              <p:nvPr/>
            </p:nvSpPr>
            <p:spPr>
              <a:xfrm>
                <a:off x="527857" y="4344135"/>
                <a:ext cx="188906" cy="235580"/>
              </a:xfrm>
              <a:custGeom>
                <a:avLst/>
                <a:gdLst>
                  <a:gd name="connsiteX0" fmla="*/ 10708 w 192708"/>
                  <a:gd name="connsiteY0" fmla="*/ 133444 h 240322"/>
                  <a:gd name="connsiteX1" fmla="*/ 54746 w 192708"/>
                  <a:gd name="connsiteY1" fmla="*/ 170194 h 240322"/>
                  <a:gd name="connsiteX2" fmla="*/ 86978 w 192708"/>
                  <a:gd name="connsiteY2" fmla="*/ 168320 h 240322"/>
                  <a:gd name="connsiteX3" fmla="*/ 86686 w 192708"/>
                  <a:gd name="connsiteY3" fmla="*/ 209652 h 240322"/>
                  <a:gd name="connsiteX4" fmla="*/ 82626 w 192708"/>
                  <a:gd name="connsiteY4" fmla="*/ 206050 h 240322"/>
                  <a:gd name="connsiteX5" fmla="*/ 76151 w 192708"/>
                  <a:gd name="connsiteY5" fmla="*/ 183875 h 240322"/>
                  <a:gd name="connsiteX6" fmla="*/ 35819 w 192708"/>
                  <a:gd name="connsiteY6" fmla="*/ 177378 h 240322"/>
                  <a:gd name="connsiteX7" fmla="*/ 32196 w 192708"/>
                  <a:gd name="connsiteY7" fmla="*/ 180980 h 240322"/>
                  <a:gd name="connsiteX8" fmla="*/ 53372 w 192708"/>
                  <a:gd name="connsiteY8" fmla="*/ 216294 h 240322"/>
                  <a:gd name="connsiteX9" fmla="*/ 71570 w 192708"/>
                  <a:gd name="connsiteY9" fmla="*/ 219876 h 240322"/>
                  <a:gd name="connsiteX10" fmla="*/ 78025 w 192708"/>
                  <a:gd name="connsiteY10" fmla="*/ 216419 h 240322"/>
                  <a:gd name="connsiteX11" fmla="*/ 86395 w 192708"/>
                  <a:gd name="connsiteY11" fmla="*/ 224644 h 240322"/>
                  <a:gd name="connsiteX12" fmla="*/ 86166 w 192708"/>
                  <a:gd name="connsiteY12" fmla="*/ 233597 h 240322"/>
                  <a:gd name="connsiteX13" fmla="*/ 42794 w 192708"/>
                  <a:gd name="connsiteY13" fmla="*/ 233597 h 240322"/>
                  <a:gd name="connsiteX14" fmla="*/ 39442 w 192708"/>
                  <a:gd name="connsiteY14" fmla="*/ 236970 h 240322"/>
                  <a:gd name="connsiteX15" fmla="*/ 42794 w 192708"/>
                  <a:gd name="connsiteY15" fmla="*/ 240323 h 240322"/>
                  <a:gd name="connsiteX16" fmla="*/ 151484 w 192708"/>
                  <a:gd name="connsiteY16" fmla="*/ 240323 h 240322"/>
                  <a:gd name="connsiteX17" fmla="*/ 154836 w 192708"/>
                  <a:gd name="connsiteY17" fmla="*/ 236970 h 240322"/>
                  <a:gd name="connsiteX18" fmla="*/ 151484 w 192708"/>
                  <a:gd name="connsiteY18" fmla="*/ 233597 h 240322"/>
                  <a:gd name="connsiteX19" fmla="*/ 106676 w 192708"/>
                  <a:gd name="connsiteY19" fmla="*/ 233597 h 240322"/>
                  <a:gd name="connsiteX20" fmla="*/ 106238 w 192708"/>
                  <a:gd name="connsiteY20" fmla="*/ 217918 h 240322"/>
                  <a:gd name="connsiteX21" fmla="*/ 123708 w 192708"/>
                  <a:gd name="connsiteY21" fmla="*/ 196368 h 240322"/>
                  <a:gd name="connsiteX22" fmla="*/ 134660 w 192708"/>
                  <a:gd name="connsiteY22" fmla="*/ 201011 h 240322"/>
                  <a:gd name="connsiteX23" fmla="*/ 163582 w 192708"/>
                  <a:gd name="connsiteY23" fmla="*/ 192536 h 240322"/>
                  <a:gd name="connsiteX24" fmla="*/ 192649 w 192708"/>
                  <a:gd name="connsiteY24" fmla="*/ 132278 h 240322"/>
                  <a:gd name="connsiteX25" fmla="*/ 186277 w 192708"/>
                  <a:gd name="connsiteY25" fmla="*/ 126968 h 240322"/>
                  <a:gd name="connsiteX26" fmla="*/ 121959 w 192708"/>
                  <a:gd name="connsiteY26" fmla="*/ 143438 h 240322"/>
                  <a:gd name="connsiteX27" fmla="*/ 114754 w 192708"/>
                  <a:gd name="connsiteY27" fmla="*/ 180231 h 240322"/>
                  <a:gd name="connsiteX28" fmla="*/ 104906 w 192708"/>
                  <a:gd name="connsiteY28" fmla="*/ 190933 h 240322"/>
                  <a:gd name="connsiteX29" fmla="*/ 102865 w 192708"/>
                  <a:gd name="connsiteY29" fmla="*/ 172652 h 240322"/>
                  <a:gd name="connsiteX30" fmla="*/ 98742 w 192708"/>
                  <a:gd name="connsiteY30" fmla="*/ 156931 h 240322"/>
                  <a:gd name="connsiteX31" fmla="*/ 120647 w 192708"/>
                  <a:gd name="connsiteY31" fmla="*/ 79390 h 240322"/>
                  <a:gd name="connsiteX32" fmla="*/ 20910 w 192708"/>
                  <a:gd name="connsiteY32" fmla="*/ 1808 h 240322"/>
                  <a:gd name="connsiteX33" fmla="*/ 5752 w 192708"/>
                  <a:gd name="connsiteY33" fmla="*/ 6243 h 240322"/>
                  <a:gd name="connsiteX34" fmla="*/ 10708 w 192708"/>
                  <a:gd name="connsiteY34" fmla="*/ 133444 h 240322"/>
                  <a:gd name="connsiteX35" fmla="*/ 86083 w 192708"/>
                  <a:gd name="connsiteY35" fmla="*/ 159305 h 240322"/>
                  <a:gd name="connsiteX36" fmla="*/ 86812 w 192708"/>
                  <a:gd name="connsiteY36" fmla="*/ 158680 h 240322"/>
                  <a:gd name="connsiteX37" fmla="*/ 86832 w 192708"/>
                  <a:gd name="connsiteY37" fmla="*/ 159013 h 240322"/>
                  <a:gd name="connsiteX38" fmla="*/ 86083 w 192708"/>
                  <a:gd name="connsiteY38" fmla="*/ 159305 h 24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708" h="240322">
                    <a:moveTo>
                      <a:pt x="10708" y="133444"/>
                    </a:moveTo>
                    <a:cubicBezTo>
                      <a:pt x="19432" y="152288"/>
                      <a:pt x="35486" y="165697"/>
                      <a:pt x="54746" y="170194"/>
                    </a:cubicBezTo>
                    <a:cubicBezTo>
                      <a:pt x="65573" y="172735"/>
                      <a:pt x="76671" y="171944"/>
                      <a:pt x="86978" y="168320"/>
                    </a:cubicBezTo>
                    <a:cubicBezTo>
                      <a:pt x="87082" y="181543"/>
                      <a:pt x="86916" y="196846"/>
                      <a:pt x="86686" y="209652"/>
                    </a:cubicBezTo>
                    <a:cubicBezTo>
                      <a:pt x="85312" y="208361"/>
                      <a:pt x="83896" y="207049"/>
                      <a:pt x="82626" y="206050"/>
                    </a:cubicBezTo>
                    <a:cubicBezTo>
                      <a:pt x="83896" y="199303"/>
                      <a:pt x="84542" y="191662"/>
                      <a:pt x="76151" y="183875"/>
                    </a:cubicBezTo>
                    <a:cubicBezTo>
                      <a:pt x="65302" y="173818"/>
                      <a:pt x="36964" y="177274"/>
                      <a:pt x="35819" y="177378"/>
                    </a:cubicBezTo>
                    <a:cubicBezTo>
                      <a:pt x="31217" y="177732"/>
                      <a:pt x="32196" y="180980"/>
                      <a:pt x="32196" y="180980"/>
                    </a:cubicBezTo>
                    <a:cubicBezTo>
                      <a:pt x="32466" y="182125"/>
                      <a:pt x="40941" y="207112"/>
                      <a:pt x="53372" y="216294"/>
                    </a:cubicBezTo>
                    <a:cubicBezTo>
                      <a:pt x="58785" y="220292"/>
                      <a:pt x="65407" y="221583"/>
                      <a:pt x="71570" y="219876"/>
                    </a:cubicBezTo>
                    <a:cubicBezTo>
                      <a:pt x="73985" y="219209"/>
                      <a:pt x="76109" y="217939"/>
                      <a:pt x="78025" y="216419"/>
                    </a:cubicBezTo>
                    <a:cubicBezTo>
                      <a:pt x="80836" y="219064"/>
                      <a:pt x="83876" y="221978"/>
                      <a:pt x="86395" y="224644"/>
                    </a:cubicBezTo>
                    <a:cubicBezTo>
                      <a:pt x="86291" y="228537"/>
                      <a:pt x="86208" y="231598"/>
                      <a:pt x="86166" y="233597"/>
                    </a:cubicBezTo>
                    <a:lnTo>
                      <a:pt x="42794" y="233597"/>
                    </a:lnTo>
                    <a:cubicBezTo>
                      <a:pt x="40941" y="233597"/>
                      <a:pt x="39442" y="235117"/>
                      <a:pt x="39442" y="236970"/>
                    </a:cubicBezTo>
                    <a:cubicBezTo>
                      <a:pt x="39442" y="238803"/>
                      <a:pt x="40941" y="240323"/>
                      <a:pt x="42794" y="240323"/>
                    </a:cubicBezTo>
                    <a:lnTo>
                      <a:pt x="151484" y="240323"/>
                    </a:lnTo>
                    <a:cubicBezTo>
                      <a:pt x="153317" y="240323"/>
                      <a:pt x="154836" y="238803"/>
                      <a:pt x="154836" y="236970"/>
                    </a:cubicBezTo>
                    <a:cubicBezTo>
                      <a:pt x="154836" y="235117"/>
                      <a:pt x="153317" y="233597"/>
                      <a:pt x="151484" y="233597"/>
                    </a:cubicBezTo>
                    <a:lnTo>
                      <a:pt x="106676" y="233597"/>
                    </a:lnTo>
                    <a:cubicBezTo>
                      <a:pt x="106613" y="230599"/>
                      <a:pt x="106467" y="224789"/>
                      <a:pt x="106238" y="217918"/>
                    </a:cubicBezTo>
                    <a:cubicBezTo>
                      <a:pt x="110111" y="212005"/>
                      <a:pt x="117253" y="203614"/>
                      <a:pt x="123708" y="196368"/>
                    </a:cubicBezTo>
                    <a:cubicBezTo>
                      <a:pt x="127039" y="198533"/>
                      <a:pt x="130641" y="200282"/>
                      <a:pt x="134660" y="201011"/>
                    </a:cubicBezTo>
                    <a:cubicBezTo>
                      <a:pt x="144884" y="202885"/>
                      <a:pt x="155419" y="199783"/>
                      <a:pt x="163582" y="192536"/>
                    </a:cubicBezTo>
                    <a:cubicBezTo>
                      <a:pt x="182363" y="175858"/>
                      <a:pt x="192399" y="134152"/>
                      <a:pt x="192649" y="132278"/>
                    </a:cubicBezTo>
                    <a:cubicBezTo>
                      <a:pt x="192649" y="132278"/>
                      <a:pt x="193773" y="126864"/>
                      <a:pt x="186277" y="126968"/>
                    </a:cubicBezTo>
                    <a:cubicBezTo>
                      <a:pt x="184403" y="126989"/>
                      <a:pt x="138054" y="125532"/>
                      <a:pt x="121959" y="143438"/>
                    </a:cubicBezTo>
                    <a:cubicBezTo>
                      <a:pt x="109507" y="157244"/>
                      <a:pt x="111694" y="169549"/>
                      <a:pt x="114754" y="180231"/>
                    </a:cubicBezTo>
                    <a:cubicBezTo>
                      <a:pt x="111631" y="183208"/>
                      <a:pt x="108175" y="187081"/>
                      <a:pt x="104906" y="190933"/>
                    </a:cubicBezTo>
                    <a:cubicBezTo>
                      <a:pt x="104364" y="183250"/>
                      <a:pt x="103719" y="176441"/>
                      <a:pt x="102865" y="172652"/>
                    </a:cubicBezTo>
                    <a:cubicBezTo>
                      <a:pt x="101928" y="168508"/>
                      <a:pt x="100387" y="162803"/>
                      <a:pt x="98742" y="156931"/>
                    </a:cubicBezTo>
                    <a:cubicBezTo>
                      <a:pt x="113776" y="138941"/>
                      <a:pt x="133702" y="118452"/>
                      <a:pt x="120647" y="79390"/>
                    </a:cubicBezTo>
                    <a:cubicBezTo>
                      <a:pt x="106134" y="35956"/>
                      <a:pt x="24179" y="3287"/>
                      <a:pt x="20910" y="1808"/>
                    </a:cubicBezTo>
                    <a:cubicBezTo>
                      <a:pt x="7897" y="-4064"/>
                      <a:pt x="5752" y="6243"/>
                      <a:pt x="5752" y="6243"/>
                    </a:cubicBezTo>
                    <a:cubicBezTo>
                      <a:pt x="4753" y="9700"/>
                      <a:pt x="-9365" y="90093"/>
                      <a:pt x="10708" y="133444"/>
                    </a:cubicBezTo>
                    <a:close/>
                    <a:moveTo>
                      <a:pt x="86083" y="159305"/>
                    </a:moveTo>
                    <a:lnTo>
                      <a:pt x="86812" y="158680"/>
                    </a:lnTo>
                    <a:cubicBezTo>
                      <a:pt x="86832" y="158785"/>
                      <a:pt x="86832" y="158909"/>
                      <a:pt x="86832" y="159013"/>
                    </a:cubicBezTo>
                    <a:lnTo>
                      <a:pt x="86083" y="159305"/>
                    </a:lnTo>
                    <a:close/>
                  </a:path>
                </a:pathLst>
              </a:custGeom>
              <a:solidFill>
                <a:srgbClr val="5F8DB5"/>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nvGrpSpPr>
            <p:cNvPr id="2607" name="Group 2606">
              <a:extLst>
                <a:ext uri="{FF2B5EF4-FFF2-40B4-BE49-F238E27FC236}">
                  <a16:creationId xmlns:a16="http://schemas.microsoft.com/office/drawing/2014/main" id="{62AC52EA-A073-35B0-6A21-7A679C8068CA}"/>
                </a:ext>
              </a:extLst>
            </p:cNvPr>
            <p:cNvGrpSpPr/>
            <p:nvPr/>
          </p:nvGrpSpPr>
          <p:grpSpPr>
            <a:xfrm>
              <a:off x="1670676" y="2910604"/>
              <a:ext cx="1299591" cy="1445529"/>
              <a:chOff x="1670676" y="2910604"/>
              <a:chExt cx="1299591" cy="1445529"/>
            </a:xfrm>
          </p:grpSpPr>
          <p:sp>
            <p:nvSpPr>
              <p:cNvPr id="2608" name="Free-form: Shape 1266">
                <a:extLst>
                  <a:ext uri="{FF2B5EF4-FFF2-40B4-BE49-F238E27FC236}">
                    <a16:creationId xmlns:a16="http://schemas.microsoft.com/office/drawing/2014/main" id="{99BBE60C-B4F3-F9BA-7ACE-5FB325B92F88}"/>
                  </a:ext>
                </a:extLst>
              </p:cNvPr>
              <p:cNvSpPr/>
              <p:nvPr/>
            </p:nvSpPr>
            <p:spPr>
              <a:xfrm>
                <a:off x="1695495" y="2910604"/>
                <a:ext cx="1258116" cy="1445529"/>
              </a:xfrm>
              <a:custGeom>
                <a:avLst/>
                <a:gdLst>
                  <a:gd name="connsiteX0" fmla="*/ 1264448 w 1283438"/>
                  <a:gd name="connsiteY0" fmla="*/ 1474624 h 1474624"/>
                  <a:gd name="connsiteX1" fmla="*/ 18990 w 1283438"/>
                  <a:gd name="connsiteY1" fmla="*/ 1474624 h 1474624"/>
                  <a:gd name="connsiteX2" fmla="*/ 0 w 1283438"/>
                  <a:gd name="connsiteY2" fmla="*/ 1455635 h 1474624"/>
                  <a:gd name="connsiteX3" fmla="*/ 0 w 1283438"/>
                  <a:gd name="connsiteY3" fmla="*/ 550155 h 1474624"/>
                  <a:gd name="connsiteX4" fmla="*/ 18990 w 1283438"/>
                  <a:gd name="connsiteY4" fmla="*/ 531186 h 1474624"/>
                  <a:gd name="connsiteX5" fmla="*/ 313327 w 1283438"/>
                  <a:gd name="connsiteY5" fmla="*/ 0 h 1474624"/>
                  <a:gd name="connsiteX6" fmla="*/ 991474 w 1283438"/>
                  <a:gd name="connsiteY6" fmla="*/ 2290 h 1474624"/>
                  <a:gd name="connsiteX7" fmla="*/ 1264448 w 1283438"/>
                  <a:gd name="connsiteY7" fmla="*/ 531186 h 1474624"/>
                  <a:gd name="connsiteX8" fmla="*/ 1283438 w 1283438"/>
                  <a:gd name="connsiteY8" fmla="*/ 550155 h 1474624"/>
                  <a:gd name="connsiteX9" fmla="*/ 1283438 w 1283438"/>
                  <a:gd name="connsiteY9" fmla="*/ 1455635 h 1474624"/>
                  <a:gd name="connsiteX10" fmla="*/ 1264448 w 1283438"/>
                  <a:gd name="connsiteY10" fmla="*/ 1474624 h 147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438" h="1474624">
                    <a:moveTo>
                      <a:pt x="1264448" y="1474624"/>
                    </a:moveTo>
                    <a:lnTo>
                      <a:pt x="18990" y="1474624"/>
                    </a:lnTo>
                    <a:cubicBezTo>
                      <a:pt x="8537" y="1474624"/>
                      <a:pt x="0" y="1466067"/>
                      <a:pt x="0" y="1455635"/>
                    </a:cubicBezTo>
                    <a:lnTo>
                      <a:pt x="0" y="550155"/>
                    </a:lnTo>
                    <a:cubicBezTo>
                      <a:pt x="0" y="539723"/>
                      <a:pt x="8537" y="531186"/>
                      <a:pt x="18990" y="531186"/>
                    </a:cubicBezTo>
                    <a:lnTo>
                      <a:pt x="313327" y="0"/>
                    </a:lnTo>
                    <a:lnTo>
                      <a:pt x="991474" y="2290"/>
                    </a:lnTo>
                    <a:lnTo>
                      <a:pt x="1264448" y="531186"/>
                    </a:lnTo>
                    <a:cubicBezTo>
                      <a:pt x="1274901" y="531186"/>
                      <a:pt x="1283438" y="539723"/>
                      <a:pt x="1283438" y="550155"/>
                    </a:cubicBezTo>
                    <a:lnTo>
                      <a:pt x="1283438" y="1455635"/>
                    </a:lnTo>
                    <a:cubicBezTo>
                      <a:pt x="1283438" y="1466067"/>
                      <a:pt x="1274901" y="1474624"/>
                      <a:pt x="1264448" y="1474624"/>
                    </a:cubicBezTo>
                    <a:close/>
                  </a:path>
                </a:pathLst>
              </a:custGeom>
              <a:solidFill>
                <a:srgbClr val="004987"/>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609" name="Free-form: Shape 1267">
                <a:extLst>
                  <a:ext uri="{FF2B5EF4-FFF2-40B4-BE49-F238E27FC236}">
                    <a16:creationId xmlns:a16="http://schemas.microsoft.com/office/drawing/2014/main" id="{95EADEB7-B2FF-B269-3717-150D5C4FA0CC}"/>
                  </a:ext>
                </a:extLst>
              </p:cNvPr>
              <p:cNvSpPr/>
              <p:nvPr/>
            </p:nvSpPr>
            <p:spPr>
              <a:xfrm>
                <a:off x="1670676" y="2910604"/>
                <a:ext cx="1299591" cy="562732"/>
              </a:xfrm>
              <a:custGeom>
                <a:avLst/>
                <a:gdLst>
                  <a:gd name="connsiteX0" fmla="*/ 1325748 w 1325748"/>
                  <a:gd name="connsiteY0" fmla="*/ 574058 h 574058"/>
                  <a:gd name="connsiteX1" fmla="*/ 994306 w 1325748"/>
                  <a:gd name="connsiteY1" fmla="*/ 0 h 574058"/>
                  <a:gd name="connsiteX2" fmla="*/ 331442 w 1325748"/>
                  <a:gd name="connsiteY2" fmla="*/ 0 h 574058"/>
                  <a:gd name="connsiteX3" fmla="*/ 0 w 1325748"/>
                  <a:gd name="connsiteY3" fmla="*/ 574058 h 574058"/>
                </a:gdLst>
                <a:ahLst/>
                <a:cxnLst>
                  <a:cxn ang="0">
                    <a:pos x="connsiteX0" y="connsiteY0"/>
                  </a:cxn>
                  <a:cxn ang="0">
                    <a:pos x="connsiteX1" y="connsiteY1"/>
                  </a:cxn>
                  <a:cxn ang="0">
                    <a:pos x="connsiteX2" y="connsiteY2"/>
                  </a:cxn>
                  <a:cxn ang="0">
                    <a:pos x="connsiteX3" y="connsiteY3"/>
                  </a:cxn>
                </a:cxnLst>
                <a:rect l="l" t="t" r="r" b="b"/>
                <a:pathLst>
                  <a:path w="1325748" h="574058">
                    <a:moveTo>
                      <a:pt x="1325748" y="574058"/>
                    </a:moveTo>
                    <a:lnTo>
                      <a:pt x="994306" y="0"/>
                    </a:lnTo>
                    <a:lnTo>
                      <a:pt x="331442" y="0"/>
                    </a:lnTo>
                    <a:lnTo>
                      <a:pt x="0" y="574058"/>
                    </a:lnTo>
                  </a:path>
                </a:pathLst>
              </a:custGeom>
              <a:noFill/>
              <a:ln w="167392" cap="rnd">
                <a:solidFill>
                  <a:srgbClr val="9BCAEB"/>
                </a:solidFill>
                <a:prstDash val="solid"/>
                <a:round/>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610" name="Free-form: Shape 1268">
                <a:extLst>
                  <a:ext uri="{FF2B5EF4-FFF2-40B4-BE49-F238E27FC236}">
                    <a16:creationId xmlns:a16="http://schemas.microsoft.com/office/drawing/2014/main" id="{C228247B-A52B-B6A9-EC75-664AFEF324CF}"/>
                  </a:ext>
                </a:extLst>
              </p:cNvPr>
              <p:cNvSpPr/>
              <p:nvPr/>
            </p:nvSpPr>
            <p:spPr>
              <a:xfrm>
                <a:off x="2163573" y="3145424"/>
                <a:ext cx="321980" cy="321980"/>
              </a:xfrm>
              <a:custGeom>
                <a:avLst/>
                <a:gdLst>
                  <a:gd name="connsiteX0" fmla="*/ 328461 w 328461"/>
                  <a:gd name="connsiteY0" fmla="*/ 164231 h 328461"/>
                  <a:gd name="connsiteX1" fmla="*/ 164231 w 328461"/>
                  <a:gd name="connsiteY1" fmla="*/ 328462 h 328461"/>
                  <a:gd name="connsiteX2" fmla="*/ 0 w 328461"/>
                  <a:gd name="connsiteY2" fmla="*/ 164231 h 328461"/>
                  <a:gd name="connsiteX3" fmla="*/ 164231 w 328461"/>
                  <a:gd name="connsiteY3" fmla="*/ 0 h 328461"/>
                  <a:gd name="connsiteX4" fmla="*/ 328461 w 328461"/>
                  <a:gd name="connsiteY4" fmla="*/ 164231 h 328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61" h="328461">
                    <a:moveTo>
                      <a:pt x="328461" y="164231"/>
                    </a:moveTo>
                    <a:cubicBezTo>
                      <a:pt x="328461" y="254933"/>
                      <a:pt x="254933" y="328462"/>
                      <a:pt x="164231" y="328462"/>
                    </a:cubicBezTo>
                    <a:cubicBezTo>
                      <a:pt x="73529" y="328462"/>
                      <a:pt x="0" y="254933"/>
                      <a:pt x="0" y="164231"/>
                    </a:cubicBezTo>
                    <a:cubicBezTo>
                      <a:pt x="0" y="73529"/>
                      <a:pt x="73528" y="0"/>
                      <a:pt x="164231" y="0"/>
                    </a:cubicBezTo>
                    <a:cubicBezTo>
                      <a:pt x="254933" y="0"/>
                      <a:pt x="328461" y="73529"/>
                      <a:pt x="328461" y="164231"/>
                    </a:cubicBez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611" name="Graphic 4">
                <a:extLst>
                  <a:ext uri="{FF2B5EF4-FFF2-40B4-BE49-F238E27FC236}">
                    <a16:creationId xmlns:a16="http://schemas.microsoft.com/office/drawing/2014/main" id="{13F7BC5E-F212-03BC-2563-773F98653B3E}"/>
                  </a:ext>
                </a:extLst>
              </p:cNvPr>
              <p:cNvGrpSpPr/>
              <p:nvPr/>
            </p:nvGrpSpPr>
            <p:grpSpPr>
              <a:xfrm>
                <a:off x="1791039" y="3744129"/>
                <a:ext cx="1067023" cy="595761"/>
                <a:chOff x="1338960" y="3716421"/>
                <a:chExt cx="1088499" cy="607752"/>
              </a:xfrm>
            </p:grpSpPr>
            <p:sp>
              <p:nvSpPr>
                <p:cNvPr id="2612" name="Free-form: Shape 1316">
                  <a:extLst>
                    <a:ext uri="{FF2B5EF4-FFF2-40B4-BE49-F238E27FC236}">
                      <a16:creationId xmlns:a16="http://schemas.microsoft.com/office/drawing/2014/main" id="{982B09BA-CBB2-F1BD-4CBA-96B500D7FFB6}"/>
                    </a:ext>
                  </a:extLst>
                </p:cNvPr>
                <p:cNvSpPr/>
                <p:nvPr/>
              </p:nvSpPr>
              <p:spPr>
                <a:xfrm>
                  <a:off x="1338960" y="3716421"/>
                  <a:ext cx="497887" cy="607752"/>
                </a:xfrm>
                <a:custGeom>
                  <a:avLst/>
                  <a:gdLst>
                    <a:gd name="connsiteX0" fmla="*/ 0 w 497887"/>
                    <a:gd name="connsiteY0" fmla="*/ 0 h 607752"/>
                    <a:gd name="connsiteX1" fmla="*/ 497888 w 497887"/>
                    <a:gd name="connsiteY1" fmla="*/ 0 h 607752"/>
                    <a:gd name="connsiteX2" fmla="*/ 497888 w 497887"/>
                    <a:gd name="connsiteY2" fmla="*/ 607753 h 607752"/>
                    <a:gd name="connsiteX3" fmla="*/ 0 w 497887"/>
                    <a:gd name="connsiteY3" fmla="*/ 607753 h 607752"/>
                  </a:gdLst>
                  <a:ahLst/>
                  <a:cxnLst>
                    <a:cxn ang="0">
                      <a:pos x="connsiteX0" y="connsiteY0"/>
                    </a:cxn>
                    <a:cxn ang="0">
                      <a:pos x="connsiteX1" y="connsiteY1"/>
                    </a:cxn>
                    <a:cxn ang="0">
                      <a:pos x="connsiteX2" y="connsiteY2"/>
                    </a:cxn>
                    <a:cxn ang="0">
                      <a:pos x="connsiteX3" y="connsiteY3"/>
                    </a:cxn>
                  </a:cxnLst>
                  <a:rect l="l" t="t" r="r" b="b"/>
                  <a:pathLst>
                    <a:path w="497887" h="607752">
                      <a:moveTo>
                        <a:pt x="0" y="0"/>
                      </a:moveTo>
                      <a:lnTo>
                        <a:pt x="497888" y="0"/>
                      </a:lnTo>
                      <a:lnTo>
                        <a:pt x="497888" y="607753"/>
                      </a:lnTo>
                      <a:lnTo>
                        <a:pt x="0" y="607753"/>
                      </a:ln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613" name="Free-form: Shape 1317">
                  <a:extLst>
                    <a:ext uri="{FF2B5EF4-FFF2-40B4-BE49-F238E27FC236}">
                      <a16:creationId xmlns:a16="http://schemas.microsoft.com/office/drawing/2014/main" id="{6A71FB06-BE2D-FD14-FEE8-31BF914EE38C}"/>
                    </a:ext>
                  </a:extLst>
                </p:cNvPr>
                <p:cNvSpPr/>
                <p:nvPr/>
              </p:nvSpPr>
              <p:spPr>
                <a:xfrm>
                  <a:off x="1338960" y="3716421"/>
                  <a:ext cx="497887" cy="607752"/>
                </a:xfrm>
                <a:custGeom>
                  <a:avLst/>
                  <a:gdLst>
                    <a:gd name="connsiteX0" fmla="*/ 0 w 497887"/>
                    <a:gd name="connsiteY0" fmla="*/ 0 h 607752"/>
                    <a:gd name="connsiteX1" fmla="*/ 497888 w 497887"/>
                    <a:gd name="connsiteY1" fmla="*/ 0 h 607752"/>
                    <a:gd name="connsiteX2" fmla="*/ 497888 w 497887"/>
                    <a:gd name="connsiteY2" fmla="*/ 607753 h 607752"/>
                    <a:gd name="connsiteX3" fmla="*/ 0 w 497887"/>
                    <a:gd name="connsiteY3" fmla="*/ 607753 h 607752"/>
                  </a:gdLst>
                  <a:ahLst/>
                  <a:cxnLst>
                    <a:cxn ang="0">
                      <a:pos x="connsiteX0" y="connsiteY0"/>
                    </a:cxn>
                    <a:cxn ang="0">
                      <a:pos x="connsiteX1" y="connsiteY1"/>
                    </a:cxn>
                    <a:cxn ang="0">
                      <a:pos x="connsiteX2" y="connsiteY2"/>
                    </a:cxn>
                    <a:cxn ang="0">
                      <a:pos x="connsiteX3" y="connsiteY3"/>
                    </a:cxn>
                  </a:cxnLst>
                  <a:rect l="l" t="t" r="r" b="b"/>
                  <a:pathLst>
                    <a:path w="497887" h="607752">
                      <a:moveTo>
                        <a:pt x="0" y="0"/>
                      </a:moveTo>
                      <a:lnTo>
                        <a:pt x="497888" y="0"/>
                      </a:lnTo>
                      <a:lnTo>
                        <a:pt x="497888" y="607753"/>
                      </a:lnTo>
                      <a:lnTo>
                        <a:pt x="0" y="607753"/>
                      </a:lnTo>
                      <a:close/>
                    </a:path>
                  </a:pathLst>
                </a:custGeom>
                <a:noFill/>
                <a:ln w="33478" cap="flat">
                  <a:solidFill>
                    <a:srgbClr val="E1EFF9"/>
                  </a:solid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614" name="Graphic 4">
                  <a:extLst>
                    <a:ext uri="{FF2B5EF4-FFF2-40B4-BE49-F238E27FC236}">
                      <a16:creationId xmlns:a16="http://schemas.microsoft.com/office/drawing/2014/main" id="{EBF35902-BD51-EF92-31BC-6E7421DD76A9}"/>
                    </a:ext>
                  </a:extLst>
                </p:cNvPr>
                <p:cNvGrpSpPr/>
                <p:nvPr/>
              </p:nvGrpSpPr>
              <p:grpSpPr>
                <a:xfrm>
                  <a:off x="1353598" y="3723896"/>
                  <a:ext cx="475591" cy="591986"/>
                  <a:chOff x="1353598" y="3723896"/>
                  <a:chExt cx="475591" cy="591986"/>
                </a:xfrm>
              </p:grpSpPr>
              <p:sp>
                <p:nvSpPr>
                  <p:cNvPr id="2620" name="Free-form: Shape 1324">
                    <a:extLst>
                      <a:ext uri="{FF2B5EF4-FFF2-40B4-BE49-F238E27FC236}">
                        <a16:creationId xmlns:a16="http://schemas.microsoft.com/office/drawing/2014/main" id="{95FD80CB-75C3-7705-B5EF-27BBB6B647E7}"/>
                      </a:ext>
                    </a:extLst>
                  </p:cNvPr>
                  <p:cNvSpPr/>
                  <p:nvPr/>
                </p:nvSpPr>
                <p:spPr>
                  <a:xfrm>
                    <a:off x="1353598" y="3723896"/>
                    <a:ext cx="475591" cy="591986"/>
                  </a:xfrm>
                  <a:custGeom>
                    <a:avLst/>
                    <a:gdLst>
                      <a:gd name="connsiteX0" fmla="*/ 0 w 475591"/>
                      <a:gd name="connsiteY0" fmla="*/ 591986 h 591986"/>
                      <a:gd name="connsiteX1" fmla="*/ 475592 w 475591"/>
                      <a:gd name="connsiteY1" fmla="*/ 0 h 591986"/>
                    </a:gdLst>
                    <a:ahLst/>
                    <a:cxnLst>
                      <a:cxn ang="0">
                        <a:pos x="connsiteX0" y="connsiteY0"/>
                      </a:cxn>
                      <a:cxn ang="0">
                        <a:pos x="connsiteX1" y="connsiteY1"/>
                      </a:cxn>
                    </a:cxnLst>
                    <a:rect l="l" t="t" r="r" b="b"/>
                    <a:pathLst>
                      <a:path w="475591" h="591986">
                        <a:moveTo>
                          <a:pt x="0" y="591986"/>
                        </a:moveTo>
                        <a:lnTo>
                          <a:pt x="475592" y="0"/>
                        </a:lnTo>
                      </a:path>
                    </a:pathLst>
                  </a:custGeom>
                  <a:ln w="33478" cap="flat">
                    <a:solidFill>
                      <a:srgbClr val="E1EFF9"/>
                    </a:solid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621" name="Free-form: Shape 1325">
                    <a:extLst>
                      <a:ext uri="{FF2B5EF4-FFF2-40B4-BE49-F238E27FC236}">
                        <a16:creationId xmlns:a16="http://schemas.microsoft.com/office/drawing/2014/main" id="{2AFDF346-AA80-F5F7-9274-7AB1E0A1B7AE}"/>
                      </a:ext>
                    </a:extLst>
                  </p:cNvPr>
                  <p:cNvSpPr/>
                  <p:nvPr/>
                </p:nvSpPr>
                <p:spPr>
                  <a:xfrm>
                    <a:off x="1353598" y="3723896"/>
                    <a:ext cx="475591" cy="591986"/>
                  </a:xfrm>
                  <a:custGeom>
                    <a:avLst/>
                    <a:gdLst>
                      <a:gd name="connsiteX0" fmla="*/ 475592 w 475591"/>
                      <a:gd name="connsiteY0" fmla="*/ 591986 h 591986"/>
                      <a:gd name="connsiteX1" fmla="*/ 0 w 475591"/>
                      <a:gd name="connsiteY1" fmla="*/ 0 h 591986"/>
                    </a:gdLst>
                    <a:ahLst/>
                    <a:cxnLst>
                      <a:cxn ang="0">
                        <a:pos x="connsiteX0" y="connsiteY0"/>
                      </a:cxn>
                      <a:cxn ang="0">
                        <a:pos x="connsiteX1" y="connsiteY1"/>
                      </a:cxn>
                    </a:cxnLst>
                    <a:rect l="l" t="t" r="r" b="b"/>
                    <a:pathLst>
                      <a:path w="475591" h="591986">
                        <a:moveTo>
                          <a:pt x="475592" y="591986"/>
                        </a:moveTo>
                        <a:lnTo>
                          <a:pt x="0" y="0"/>
                        </a:lnTo>
                      </a:path>
                    </a:pathLst>
                  </a:custGeom>
                  <a:ln w="33478" cap="flat">
                    <a:solidFill>
                      <a:srgbClr val="E1EFF9"/>
                    </a:solid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sp>
              <p:nvSpPr>
                <p:cNvPr id="2615" name="Free-form: Shape 1319">
                  <a:extLst>
                    <a:ext uri="{FF2B5EF4-FFF2-40B4-BE49-F238E27FC236}">
                      <a16:creationId xmlns:a16="http://schemas.microsoft.com/office/drawing/2014/main" id="{3E833392-5AB7-E236-5EC7-B989F65ED0AD}"/>
                    </a:ext>
                  </a:extLst>
                </p:cNvPr>
                <p:cNvSpPr/>
                <p:nvPr/>
              </p:nvSpPr>
              <p:spPr>
                <a:xfrm>
                  <a:off x="1929572" y="3716421"/>
                  <a:ext cx="497887" cy="607752"/>
                </a:xfrm>
                <a:custGeom>
                  <a:avLst/>
                  <a:gdLst>
                    <a:gd name="connsiteX0" fmla="*/ 0 w 497887"/>
                    <a:gd name="connsiteY0" fmla="*/ 0 h 607752"/>
                    <a:gd name="connsiteX1" fmla="*/ 497888 w 497887"/>
                    <a:gd name="connsiteY1" fmla="*/ 0 h 607752"/>
                    <a:gd name="connsiteX2" fmla="*/ 497888 w 497887"/>
                    <a:gd name="connsiteY2" fmla="*/ 607753 h 607752"/>
                    <a:gd name="connsiteX3" fmla="*/ 0 w 497887"/>
                    <a:gd name="connsiteY3" fmla="*/ 607753 h 607752"/>
                  </a:gdLst>
                  <a:ahLst/>
                  <a:cxnLst>
                    <a:cxn ang="0">
                      <a:pos x="connsiteX0" y="connsiteY0"/>
                    </a:cxn>
                    <a:cxn ang="0">
                      <a:pos x="connsiteX1" y="connsiteY1"/>
                    </a:cxn>
                    <a:cxn ang="0">
                      <a:pos x="connsiteX2" y="connsiteY2"/>
                    </a:cxn>
                    <a:cxn ang="0">
                      <a:pos x="connsiteX3" y="connsiteY3"/>
                    </a:cxn>
                  </a:cxnLst>
                  <a:rect l="l" t="t" r="r" b="b"/>
                  <a:pathLst>
                    <a:path w="497887" h="607752">
                      <a:moveTo>
                        <a:pt x="0" y="0"/>
                      </a:moveTo>
                      <a:lnTo>
                        <a:pt x="497888" y="0"/>
                      </a:lnTo>
                      <a:lnTo>
                        <a:pt x="497888" y="607753"/>
                      </a:lnTo>
                      <a:lnTo>
                        <a:pt x="0" y="607753"/>
                      </a:lnTo>
                      <a:close/>
                    </a:path>
                  </a:pathLst>
                </a:custGeom>
                <a:solidFill>
                  <a:srgbClr val="9BCAEB"/>
                </a:solidFill>
                <a:ln w="20815" cap="flat">
                  <a:no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616" name="Free-form: Shape 1320">
                  <a:extLst>
                    <a:ext uri="{FF2B5EF4-FFF2-40B4-BE49-F238E27FC236}">
                      <a16:creationId xmlns:a16="http://schemas.microsoft.com/office/drawing/2014/main" id="{EF3EB1E5-C5D7-AE90-152E-5409A30DD61F}"/>
                    </a:ext>
                  </a:extLst>
                </p:cNvPr>
                <p:cNvSpPr/>
                <p:nvPr/>
              </p:nvSpPr>
              <p:spPr>
                <a:xfrm>
                  <a:off x="1929572" y="3716421"/>
                  <a:ext cx="497887" cy="607752"/>
                </a:xfrm>
                <a:custGeom>
                  <a:avLst/>
                  <a:gdLst>
                    <a:gd name="connsiteX0" fmla="*/ 0 w 497887"/>
                    <a:gd name="connsiteY0" fmla="*/ 0 h 607752"/>
                    <a:gd name="connsiteX1" fmla="*/ 497888 w 497887"/>
                    <a:gd name="connsiteY1" fmla="*/ 0 h 607752"/>
                    <a:gd name="connsiteX2" fmla="*/ 497888 w 497887"/>
                    <a:gd name="connsiteY2" fmla="*/ 607753 h 607752"/>
                    <a:gd name="connsiteX3" fmla="*/ 0 w 497887"/>
                    <a:gd name="connsiteY3" fmla="*/ 607753 h 607752"/>
                  </a:gdLst>
                  <a:ahLst/>
                  <a:cxnLst>
                    <a:cxn ang="0">
                      <a:pos x="connsiteX0" y="connsiteY0"/>
                    </a:cxn>
                    <a:cxn ang="0">
                      <a:pos x="connsiteX1" y="connsiteY1"/>
                    </a:cxn>
                    <a:cxn ang="0">
                      <a:pos x="connsiteX2" y="connsiteY2"/>
                    </a:cxn>
                    <a:cxn ang="0">
                      <a:pos x="connsiteX3" y="connsiteY3"/>
                    </a:cxn>
                  </a:cxnLst>
                  <a:rect l="l" t="t" r="r" b="b"/>
                  <a:pathLst>
                    <a:path w="497887" h="607752">
                      <a:moveTo>
                        <a:pt x="0" y="0"/>
                      </a:moveTo>
                      <a:lnTo>
                        <a:pt x="497888" y="0"/>
                      </a:lnTo>
                      <a:lnTo>
                        <a:pt x="497888" y="607753"/>
                      </a:lnTo>
                      <a:lnTo>
                        <a:pt x="0" y="607753"/>
                      </a:lnTo>
                      <a:close/>
                    </a:path>
                  </a:pathLst>
                </a:custGeom>
                <a:noFill/>
                <a:ln w="33478" cap="flat">
                  <a:solidFill>
                    <a:srgbClr val="E1EFF9"/>
                  </a:solid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nvGrpSpPr>
                <p:cNvPr id="2617" name="Graphic 4">
                  <a:extLst>
                    <a:ext uri="{FF2B5EF4-FFF2-40B4-BE49-F238E27FC236}">
                      <a16:creationId xmlns:a16="http://schemas.microsoft.com/office/drawing/2014/main" id="{7D80CA33-53F3-3B73-9F7E-B19C32147D8E}"/>
                    </a:ext>
                  </a:extLst>
                </p:cNvPr>
                <p:cNvGrpSpPr/>
                <p:nvPr/>
              </p:nvGrpSpPr>
              <p:grpSpPr>
                <a:xfrm>
                  <a:off x="1944210" y="3723896"/>
                  <a:ext cx="475591" cy="591986"/>
                  <a:chOff x="1944210" y="3723896"/>
                  <a:chExt cx="475591" cy="591986"/>
                </a:xfrm>
              </p:grpSpPr>
              <p:sp>
                <p:nvSpPr>
                  <p:cNvPr id="2618" name="Free-form: Shape 1322">
                    <a:extLst>
                      <a:ext uri="{FF2B5EF4-FFF2-40B4-BE49-F238E27FC236}">
                        <a16:creationId xmlns:a16="http://schemas.microsoft.com/office/drawing/2014/main" id="{213C5944-5D19-CFEE-1DD2-A8902A60162E}"/>
                      </a:ext>
                    </a:extLst>
                  </p:cNvPr>
                  <p:cNvSpPr/>
                  <p:nvPr/>
                </p:nvSpPr>
                <p:spPr>
                  <a:xfrm>
                    <a:off x="1944210" y="3723896"/>
                    <a:ext cx="475591" cy="591986"/>
                  </a:xfrm>
                  <a:custGeom>
                    <a:avLst/>
                    <a:gdLst>
                      <a:gd name="connsiteX0" fmla="*/ 0 w 475591"/>
                      <a:gd name="connsiteY0" fmla="*/ 591986 h 591986"/>
                      <a:gd name="connsiteX1" fmla="*/ 475592 w 475591"/>
                      <a:gd name="connsiteY1" fmla="*/ 0 h 591986"/>
                    </a:gdLst>
                    <a:ahLst/>
                    <a:cxnLst>
                      <a:cxn ang="0">
                        <a:pos x="connsiteX0" y="connsiteY0"/>
                      </a:cxn>
                      <a:cxn ang="0">
                        <a:pos x="connsiteX1" y="connsiteY1"/>
                      </a:cxn>
                    </a:cxnLst>
                    <a:rect l="l" t="t" r="r" b="b"/>
                    <a:pathLst>
                      <a:path w="475591" h="591986">
                        <a:moveTo>
                          <a:pt x="0" y="591986"/>
                        </a:moveTo>
                        <a:lnTo>
                          <a:pt x="475592" y="0"/>
                        </a:lnTo>
                      </a:path>
                    </a:pathLst>
                  </a:custGeom>
                  <a:ln w="33478" cap="flat">
                    <a:solidFill>
                      <a:srgbClr val="E1EFF9"/>
                    </a:solid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sp>
                <p:nvSpPr>
                  <p:cNvPr id="2619" name="Free-form: Shape 1323">
                    <a:extLst>
                      <a:ext uri="{FF2B5EF4-FFF2-40B4-BE49-F238E27FC236}">
                        <a16:creationId xmlns:a16="http://schemas.microsoft.com/office/drawing/2014/main" id="{90615381-597B-712F-D413-ACEE63F18801}"/>
                      </a:ext>
                    </a:extLst>
                  </p:cNvPr>
                  <p:cNvSpPr/>
                  <p:nvPr/>
                </p:nvSpPr>
                <p:spPr>
                  <a:xfrm>
                    <a:off x="1944210" y="3723896"/>
                    <a:ext cx="475591" cy="591986"/>
                  </a:xfrm>
                  <a:custGeom>
                    <a:avLst/>
                    <a:gdLst>
                      <a:gd name="connsiteX0" fmla="*/ 475592 w 475591"/>
                      <a:gd name="connsiteY0" fmla="*/ 591986 h 591986"/>
                      <a:gd name="connsiteX1" fmla="*/ 0 w 475591"/>
                      <a:gd name="connsiteY1" fmla="*/ 0 h 591986"/>
                    </a:gdLst>
                    <a:ahLst/>
                    <a:cxnLst>
                      <a:cxn ang="0">
                        <a:pos x="connsiteX0" y="connsiteY0"/>
                      </a:cxn>
                      <a:cxn ang="0">
                        <a:pos x="connsiteX1" y="connsiteY1"/>
                      </a:cxn>
                    </a:cxnLst>
                    <a:rect l="l" t="t" r="r" b="b"/>
                    <a:pathLst>
                      <a:path w="475591" h="591986">
                        <a:moveTo>
                          <a:pt x="475592" y="591986"/>
                        </a:moveTo>
                        <a:lnTo>
                          <a:pt x="0" y="0"/>
                        </a:lnTo>
                      </a:path>
                    </a:pathLst>
                  </a:custGeom>
                  <a:ln w="33478" cap="flat">
                    <a:solidFill>
                      <a:srgbClr val="E1EFF9"/>
                    </a:solidFill>
                    <a:prstDash val="solid"/>
                    <a:miter/>
                  </a:ln>
                </p:spPr>
                <p:txBody>
                  <a:bodyPr rtlCol="0" anchor="ctr"/>
                  <a:lstStyle/>
                  <a:p>
                    <a:pPr eaLnBrk="1" fontAlgn="auto" hangingPunct="1">
                      <a:spcBef>
                        <a:spcPts val="0"/>
                      </a:spcBef>
                      <a:spcAft>
                        <a:spcPts val="0"/>
                      </a:spcAft>
                      <a:defRPr/>
                    </a:pPr>
                    <a:endParaRPr lang="en-GB" dirty="0">
                      <a:solidFill>
                        <a:srgbClr val="000000"/>
                      </a:solidFill>
                      <a:latin typeface="Calibri Light"/>
                    </a:endParaRPr>
                  </a:p>
                </p:txBody>
              </p:sp>
            </p:grpSp>
          </p:grpSp>
        </p:grpSp>
      </p:grpSp>
      <p:grpSp>
        <p:nvGrpSpPr>
          <p:cNvPr id="2625" name="Group 2624">
            <a:extLst>
              <a:ext uri="{FF2B5EF4-FFF2-40B4-BE49-F238E27FC236}">
                <a16:creationId xmlns:a16="http://schemas.microsoft.com/office/drawing/2014/main" id="{BBD3A657-051A-9426-16E8-551863E71D71}"/>
              </a:ext>
            </a:extLst>
          </p:cNvPr>
          <p:cNvGrpSpPr/>
          <p:nvPr/>
        </p:nvGrpSpPr>
        <p:grpSpPr>
          <a:xfrm>
            <a:off x="358021" y="1551250"/>
            <a:ext cx="2160000" cy="3070830"/>
            <a:chOff x="358021" y="1909450"/>
            <a:chExt cx="2160000" cy="3070830"/>
          </a:xfrm>
        </p:grpSpPr>
        <p:sp>
          <p:nvSpPr>
            <p:cNvPr id="2626" name="Rectangle: Rounded Corners 2625">
              <a:extLst>
                <a:ext uri="{FF2B5EF4-FFF2-40B4-BE49-F238E27FC236}">
                  <a16:creationId xmlns:a16="http://schemas.microsoft.com/office/drawing/2014/main" id="{80911A0F-2693-4974-C2D6-559AA3E9E5B1}"/>
                </a:ext>
              </a:extLst>
            </p:cNvPr>
            <p:cNvSpPr/>
            <p:nvPr/>
          </p:nvSpPr>
          <p:spPr>
            <a:xfrm>
              <a:off x="358021" y="1909450"/>
              <a:ext cx="2160000" cy="818228"/>
            </a:xfrm>
            <a:prstGeom prst="roundRect">
              <a:avLst/>
            </a:prstGeom>
            <a:solidFill>
              <a:srgbClr val="FFFFFF">
                <a:alpha val="70000"/>
              </a:srgbClr>
            </a:solidFill>
            <a:ln w="19050" cap="rnd" cmpd="sng" algn="ctr">
              <a:solidFill>
                <a:srgbClr val="9BCAEB"/>
              </a:solidFill>
              <a:prstDash val="sysDot"/>
              <a:round/>
            </a:ln>
            <a:effectLst>
              <a:glow rad="261075">
                <a:srgbClr val="9BCAEB">
                  <a:alpha val="5847"/>
                </a:srgbClr>
              </a:glow>
              <a:softEdge rad="0"/>
            </a:effectLst>
          </p:spPr>
          <p:txBody>
            <a:bodyPr wrap="square" lIns="36000" tIns="36000" rIns="36000" bIns="36000" rtlCol="0" anchor="ctr">
              <a:spAutoFit/>
            </a:bodyPr>
            <a:lstStyle/>
            <a:p>
              <a:pPr marL="0" marR="0" lvl="0" indent="0" defTabSz="914400" eaLnBrk="1" fontAlgn="auto" latinLnBrk="0" hangingPunct="1">
                <a:lnSpc>
                  <a:spcPts val="134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4987"/>
                  </a:solidFill>
                  <a:effectLst/>
                  <a:uLnTx/>
                  <a:uFillTx/>
                  <a:latin typeface="Calibri Light"/>
                  <a:ea typeface="+mn-ea"/>
                  <a:cs typeface="+mn-cs"/>
                </a:rPr>
                <a:t>Improve nutrient bioavailability for animals, reducing feed inputs and land required to produce high quality animal protein</a:t>
              </a:r>
            </a:p>
          </p:txBody>
        </p:sp>
        <p:cxnSp>
          <p:nvCxnSpPr>
            <p:cNvPr id="2627" name="Straight Connector 2626">
              <a:extLst>
                <a:ext uri="{FF2B5EF4-FFF2-40B4-BE49-F238E27FC236}">
                  <a16:creationId xmlns:a16="http://schemas.microsoft.com/office/drawing/2014/main" id="{DC019BF0-11FE-35E1-F2DC-D6D50BB68AE5}"/>
                </a:ext>
              </a:extLst>
            </p:cNvPr>
            <p:cNvCxnSpPr>
              <a:cxnSpLocks/>
            </p:cNvCxnSpPr>
            <p:nvPr/>
          </p:nvCxnSpPr>
          <p:spPr>
            <a:xfrm flipH="1" flipV="1">
              <a:off x="1478075" y="2748280"/>
              <a:ext cx="0" cy="2232000"/>
            </a:xfrm>
            <a:prstGeom prst="line">
              <a:avLst/>
            </a:prstGeom>
            <a:noFill/>
            <a:ln w="19050" cap="rnd" cmpd="sng" algn="ctr">
              <a:solidFill>
                <a:srgbClr val="9BCAEB"/>
              </a:solidFill>
              <a:prstDash val="sysDot"/>
              <a:round/>
            </a:ln>
            <a:effectLst/>
          </p:spPr>
        </p:cxnSp>
      </p:grpSp>
      <p:grpSp>
        <p:nvGrpSpPr>
          <p:cNvPr id="2628" name="Group 2627">
            <a:extLst>
              <a:ext uri="{FF2B5EF4-FFF2-40B4-BE49-F238E27FC236}">
                <a16:creationId xmlns:a16="http://schemas.microsoft.com/office/drawing/2014/main" id="{3D840287-A7D8-8AA0-2235-6E76424E4919}"/>
              </a:ext>
            </a:extLst>
          </p:cNvPr>
          <p:cNvGrpSpPr/>
          <p:nvPr/>
        </p:nvGrpSpPr>
        <p:grpSpPr>
          <a:xfrm>
            <a:off x="1004377" y="4570399"/>
            <a:ext cx="2228911" cy="1315827"/>
            <a:chOff x="1004377" y="4570399"/>
            <a:chExt cx="2228911" cy="1315827"/>
          </a:xfrm>
        </p:grpSpPr>
        <p:sp>
          <p:nvSpPr>
            <p:cNvPr id="2629" name="Free-form: Shape 1255">
              <a:extLst>
                <a:ext uri="{FF2B5EF4-FFF2-40B4-BE49-F238E27FC236}">
                  <a16:creationId xmlns:a16="http://schemas.microsoft.com/office/drawing/2014/main" id="{DE17DAA9-A4CA-0724-36DE-A71738394100}"/>
                </a:ext>
              </a:extLst>
            </p:cNvPr>
            <p:cNvSpPr/>
            <p:nvPr/>
          </p:nvSpPr>
          <p:spPr>
            <a:xfrm>
              <a:off x="2234102" y="5490151"/>
              <a:ext cx="172065" cy="392442"/>
            </a:xfrm>
            <a:custGeom>
              <a:avLst/>
              <a:gdLst>
                <a:gd name="connsiteX0" fmla="*/ 29317 w 175528"/>
                <a:gd name="connsiteY0" fmla="*/ 979 h 400341"/>
                <a:gd name="connsiteX1" fmla="*/ 19968 w 175528"/>
                <a:gd name="connsiteY1" fmla="*/ 72397 h 400341"/>
                <a:gd name="connsiteX2" fmla="*/ 12472 w 175528"/>
                <a:gd name="connsiteY2" fmla="*/ 127304 h 400341"/>
                <a:gd name="connsiteX3" fmla="*/ 0 w 175528"/>
                <a:gd name="connsiteY3" fmla="*/ 241679 h 400341"/>
                <a:gd name="connsiteX4" fmla="*/ 0 w 175528"/>
                <a:gd name="connsiteY4" fmla="*/ 256650 h 400341"/>
                <a:gd name="connsiteX5" fmla="*/ 13534 w 175528"/>
                <a:gd name="connsiteY5" fmla="*/ 365632 h 400341"/>
                <a:gd name="connsiteX6" fmla="*/ 43559 w 175528"/>
                <a:gd name="connsiteY6" fmla="*/ 395552 h 400341"/>
                <a:gd name="connsiteX7" fmla="*/ 48806 w 175528"/>
                <a:gd name="connsiteY7" fmla="*/ 396635 h 400341"/>
                <a:gd name="connsiteX8" fmla="*/ 48765 w 175528"/>
                <a:gd name="connsiteY8" fmla="*/ 396823 h 400341"/>
                <a:gd name="connsiteX9" fmla="*/ 81288 w 175528"/>
                <a:gd name="connsiteY9" fmla="*/ 400342 h 400341"/>
                <a:gd name="connsiteX10" fmla="*/ 81934 w 175528"/>
                <a:gd name="connsiteY10" fmla="*/ 400342 h 400341"/>
                <a:gd name="connsiteX11" fmla="*/ 93594 w 175528"/>
                <a:gd name="connsiteY11" fmla="*/ 400342 h 400341"/>
                <a:gd name="connsiteX12" fmla="*/ 94240 w 175528"/>
                <a:gd name="connsiteY12" fmla="*/ 400342 h 400341"/>
                <a:gd name="connsiteX13" fmla="*/ 126742 w 175528"/>
                <a:gd name="connsiteY13" fmla="*/ 396823 h 400341"/>
                <a:gd name="connsiteX14" fmla="*/ 126722 w 175528"/>
                <a:gd name="connsiteY14" fmla="*/ 396635 h 400341"/>
                <a:gd name="connsiteX15" fmla="*/ 131969 w 175528"/>
                <a:gd name="connsiteY15" fmla="*/ 395552 h 400341"/>
                <a:gd name="connsiteX16" fmla="*/ 161973 w 175528"/>
                <a:gd name="connsiteY16" fmla="*/ 365632 h 400341"/>
                <a:gd name="connsiteX17" fmla="*/ 175528 w 175528"/>
                <a:gd name="connsiteY17" fmla="*/ 256421 h 400341"/>
                <a:gd name="connsiteX18" fmla="*/ 175528 w 175528"/>
                <a:gd name="connsiteY18" fmla="*/ 241679 h 400341"/>
                <a:gd name="connsiteX19" fmla="*/ 163056 w 175528"/>
                <a:gd name="connsiteY19" fmla="*/ 127304 h 400341"/>
                <a:gd name="connsiteX20" fmla="*/ 155435 w 175528"/>
                <a:gd name="connsiteY20" fmla="*/ 71315 h 400341"/>
                <a:gd name="connsiteX21" fmla="*/ 146211 w 175528"/>
                <a:gd name="connsiteY21" fmla="*/ 0 h 400341"/>
                <a:gd name="connsiteX22" fmla="*/ 29317 w 175528"/>
                <a:gd name="connsiteY22" fmla="*/ 979 h 4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5528" h="400341">
                  <a:moveTo>
                    <a:pt x="29317" y="979"/>
                  </a:moveTo>
                  <a:cubicBezTo>
                    <a:pt x="25840" y="22696"/>
                    <a:pt x="22737" y="49098"/>
                    <a:pt x="19968" y="72397"/>
                  </a:cubicBezTo>
                  <a:cubicBezTo>
                    <a:pt x="17095" y="96863"/>
                    <a:pt x="14596" y="117976"/>
                    <a:pt x="12472" y="127304"/>
                  </a:cubicBezTo>
                  <a:cubicBezTo>
                    <a:pt x="4206" y="163680"/>
                    <a:pt x="0" y="202159"/>
                    <a:pt x="0" y="241679"/>
                  </a:cubicBezTo>
                  <a:lnTo>
                    <a:pt x="0" y="256650"/>
                  </a:lnTo>
                  <a:cubicBezTo>
                    <a:pt x="1770" y="296774"/>
                    <a:pt x="4726" y="330672"/>
                    <a:pt x="13534" y="365632"/>
                  </a:cubicBezTo>
                  <a:cubicBezTo>
                    <a:pt x="17344" y="380707"/>
                    <a:pt x="28838" y="392179"/>
                    <a:pt x="43559" y="395552"/>
                  </a:cubicBezTo>
                  <a:cubicBezTo>
                    <a:pt x="45329" y="395969"/>
                    <a:pt x="47057" y="396281"/>
                    <a:pt x="48806" y="396635"/>
                  </a:cubicBezTo>
                  <a:lnTo>
                    <a:pt x="48765" y="396823"/>
                  </a:lnTo>
                  <a:cubicBezTo>
                    <a:pt x="60363" y="399176"/>
                    <a:pt x="71315" y="400342"/>
                    <a:pt x="81288" y="400342"/>
                  </a:cubicBezTo>
                  <a:lnTo>
                    <a:pt x="81934" y="400342"/>
                  </a:lnTo>
                  <a:lnTo>
                    <a:pt x="93594" y="400342"/>
                  </a:lnTo>
                  <a:lnTo>
                    <a:pt x="94240" y="400342"/>
                  </a:lnTo>
                  <a:cubicBezTo>
                    <a:pt x="104213" y="400342"/>
                    <a:pt x="115165" y="399176"/>
                    <a:pt x="126742" y="396823"/>
                  </a:cubicBezTo>
                  <a:lnTo>
                    <a:pt x="126722" y="396635"/>
                  </a:lnTo>
                  <a:cubicBezTo>
                    <a:pt x="128471" y="396281"/>
                    <a:pt x="130178" y="395969"/>
                    <a:pt x="131969" y="395552"/>
                  </a:cubicBezTo>
                  <a:cubicBezTo>
                    <a:pt x="146669" y="392179"/>
                    <a:pt x="158184" y="380707"/>
                    <a:pt x="161973" y="365632"/>
                  </a:cubicBezTo>
                  <a:cubicBezTo>
                    <a:pt x="170802" y="330651"/>
                    <a:pt x="173758" y="296774"/>
                    <a:pt x="175528" y="256421"/>
                  </a:cubicBezTo>
                  <a:lnTo>
                    <a:pt x="175528" y="241679"/>
                  </a:lnTo>
                  <a:cubicBezTo>
                    <a:pt x="175528" y="202159"/>
                    <a:pt x="171322" y="163680"/>
                    <a:pt x="163056" y="127304"/>
                  </a:cubicBezTo>
                  <a:cubicBezTo>
                    <a:pt x="160911" y="117852"/>
                    <a:pt x="158371" y="96301"/>
                    <a:pt x="155435" y="71315"/>
                  </a:cubicBezTo>
                  <a:cubicBezTo>
                    <a:pt x="152728" y="48140"/>
                    <a:pt x="149626" y="21905"/>
                    <a:pt x="146211" y="0"/>
                  </a:cubicBezTo>
                  <a:lnTo>
                    <a:pt x="29317" y="979"/>
                  </a:lnTo>
                  <a:close/>
                </a:path>
              </a:pathLst>
            </a:custGeom>
            <a:solidFill>
              <a:srgbClr val="D3E8F6"/>
            </a:solidFill>
            <a:ln w="2081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30" name="Free-form: Shape 1256">
              <a:extLst>
                <a:ext uri="{FF2B5EF4-FFF2-40B4-BE49-F238E27FC236}">
                  <a16:creationId xmlns:a16="http://schemas.microsoft.com/office/drawing/2014/main" id="{FDAC0B52-A5A3-A6B9-EFD3-44B823007D83}"/>
                </a:ext>
              </a:extLst>
            </p:cNvPr>
            <p:cNvSpPr/>
            <p:nvPr/>
          </p:nvSpPr>
          <p:spPr>
            <a:xfrm>
              <a:off x="2254554" y="5680585"/>
              <a:ext cx="131182" cy="182086"/>
            </a:xfrm>
            <a:custGeom>
              <a:avLst/>
              <a:gdLst>
                <a:gd name="connsiteX0" fmla="*/ 131386 w 133822"/>
                <a:gd name="connsiteY0" fmla="*/ 0 h 185751"/>
                <a:gd name="connsiteX1" fmla="*/ 4102 w 133822"/>
                <a:gd name="connsiteY1" fmla="*/ 44080 h 185751"/>
                <a:gd name="connsiteX2" fmla="*/ 0 w 133822"/>
                <a:gd name="connsiteY2" fmla="*/ 47745 h 185751"/>
                <a:gd name="connsiteX3" fmla="*/ 0 w 133822"/>
                <a:gd name="connsiteY3" fmla="*/ 47807 h 185751"/>
                <a:gd name="connsiteX4" fmla="*/ 1270 w 133822"/>
                <a:gd name="connsiteY4" fmla="*/ 50618 h 185751"/>
                <a:gd name="connsiteX5" fmla="*/ 33544 w 133822"/>
                <a:gd name="connsiteY5" fmla="*/ 182982 h 185751"/>
                <a:gd name="connsiteX6" fmla="*/ 60550 w 133822"/>
                <a:gd name="connsiteY6" fmla="*/ 185752 h 185751"/>
                <a:gd name="connsiteX7" fmla="*/ 73272 w 133822"/>
                <a:gd name="connsiteY7" fmla="*/ 185752 h 185751"/>
                <a:gd name="connsiteX8" fmla="*/ 107607 w 133822"/>
                <a:gd name="connsiteY8" fmla="*/ 181504 h 185751"/>
                <a:gd name="connsiteX9" fmla="*/ 120600 w 133822"/>
                <a:gd name="connsiteY9" fmla="*/ 168740 h 185751"/>
                <a:gd name="connsiteX10" fmla="*/ 133822 w 133822"/>
                <a:gd name="connsiteY10" fmla="*/ 64111 h 185751"/>
                <a:gd name="connsiteX11" fmla="*/ 133822 w 133822"/>
                <a:gd name="connsiteY11" fmla="*/ 49639 h 185751"/>
                <a:gd name="connsiteX12" fmla="*/ 131386 w 133822"/>
                <a:gd name="connsiteY12" fmla="*/ 0 h 1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822" h="185751">
                  <a:moveTo>
                    <a:pt x="131386" y="0"/>
                  </a:moveTo>
                  <a:cubicBezTo>
                    <a:pt x="104734" y="29651"/>
                    <a:pt x="60383" y="48557"/>
                    <a:pt x="4102" y="44080"/>
                  </a:cubicBezTo>
                  <a:cubicBezTo>
                    <a:pt x="1916" y="43893"/>
                    <a:pt x="42" y="45579"/>
                    <a:pt x="0" y="47745"/>
                  </a:cubicBezTo>
                  <a:cubicBezTo>
                    <a:pt x="0" y="47765"/>
                    <a:pt x="0" y="47786"/>
                    <a:pt x="0" y="47807"/>
                  </a:cubicBezTo>
                  <a:cubicBezTo>
                    <a:pt x="0" y="48890"/>
                    <a:pt x="1707" y="51617"/>
                    <a:pt x="1270" y="50618"/>
                  </a:cubicBezTo>
                  <a:cubicBezTo>
                    <a:pt x="0" y="47807"/>
                    <a:pt x="-4164" y="173384"/>
                    <a:pt x="33544" y="182982"/>
                  </a:cubicBezTo>
                  <a:cubicBezTo>
                    <a:pt x="43205" y="184773"/>
                    <a:pt x="52429" y="185752"/>
                    <a:pt x="60550" y="185752"/>
                  </a:cubicBezTo>
                  <a:lnTo>
                    <a:pt x="73272" y="185752"/>
                  </a:lnTo>
                  <a:cubicBezTo>
                    <a:pt x="83412" y="185752"/>
                    <a:pt x="95281" y="184274"/>
                    <a:pt x="107607" y="181504"/>
                  </a:cubicBezTo>
                  <a:cubicBezTo>
                    <a:pt x="113958" y="180068"/>
                    <a:pt x="118934" y="175174"/>
                    <a:pt x="120600" y="168740"/>
                  </a:cubicBezTo>
                  <a:cubicBezTo>
                    <a:pt x="129158" y="135592"/>
                    <a:pt x="132073" y="102922"/>
                    <a:pt x="133822" y="64111"/>
                  </a:cubicBezTo>
                  <a:lnTo>
                    <a:pt x="133822" y="49639"/>
                  </a:lnTo>
                  <a:cubicBezTo>
                    <a:pt x="133822" y="32857"/>
                    <a:pt x="132968" y="16283"/>
                    <a:pt x="131386" y="0"/>
                  </a:cubicBezTo>
                  <a:close/>
                </a:path>
              </a:pathLst>
            </a:custGeom>
            <a:solidFill>
              <a:srgbClr val="FFFFFF"/>
            </a:solidFill>
            <a:ln w="2081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31" name="Free-form: Shape 1257">
              <a:extLst>
                <a:ext uri="{FF2B5EF4-FFF2-40B4-BE49-F238E27FC236}">
                  <a16:creationId xmlns:a16="http://schemas.microsoft.com/office/drawing/2014/main" id="{C0FC49F6-2650-5FC1-F128-D6013C6DD8F6}"/>
                </a:ext>
              </a:extLst>
            </p:cNvPr>
            <p:cNvSpPr/>
            <p:nvPr/>
          </p:nvSpPr>
          <p:spPr>
            <a:xfrm>
              <a:off x="2231632" y="5463575"/>
              <a:ext cx="177678" cy="422651"/>
            </a:xfrm>
            <a:custGeom>
              <a:avLst/>
              <a:gdLst>
                <a:gd name="connsiteX0" fmla="*/ 168365 w 181254"/>
                <a:gd name="connsiteY0" fmla="*/ 155602 h 431158"/>
                <a:gd name="connsiteX1" fmla="*/ 160516 w 181254"/>
                <a:gd name="connsiteY1" fmla="*/ 99091 h 431158"/>
                <a:gd name="connsiteX2" fmla="*/ 150979 w 181254"/>
                <a:gd name="connsiteY2" fmla="*/ 27110 h 431158"/>
                <a:gd name="connsiteX3" fmla="*/ 150979 w 181254"/>
                <a:gd name="connsiteY3" fmla="*/ 0 h 431158"/>
                <a:gd name="connsiteX4" fmla="*/ 140152 w 181254"/>
                <a:gd name="connsiteY4" fmla="*/ 0 h 431158"/>
                <a:gd name="connsiteX5" fmla="*/ 140152 w 181254"/>
                <a:gd name="connsiteY5" fmla="*/ 27547 h 431158"/>
                <a:gd name="connsiteX6" fmla="*/ 140214 w 181254"/>
                <a:gd name="connsiteY6" fmla="*/ 28422 h 431158"/>
                <a:gd name="connsiteX7" fmla="*/ 149771 w 181254"/>
                <a:gd name="connsiteY7" fmla="*/ 100382 h 431158"/>
                <a:gd name="connsiteX8" fmla="*/ 157830 w 181254"/>
                <a:gd name="connsiteY8" fmla="*/ 158038 h 431158"/>
                <a:gd name="connsiteX9" fmla="*/ 170427 w 181254"/>
                <a:gd name="connsiteY9" fmla="*/ 271017 h 431158"/>
                <a:gd name="connsiteX10" fmla="*/ 170448 w 181254"/>
                <a:gd name="connsiteY10" fmla="*/ 285655 h 431158"/>
                <a:gd name="connsiteX11" fmla="*/ 156789 w 181254"/>
                <a:gd name="connsiteY11" fmla="*/ 393408 h 431158"/>
                <a:gd name="connsiteX12" fmla="*/ 133884 w 181254"/>
                <a:gd name="connsiteY12" fmla="*/ 415792 h 431158"/>
                <a:gd name="connsiteX13" fmla="*/ 96655 w 181254"/>
                <a:gd name="connsiteY13" fmla="*/ 420351 h 431158"/>
                <a:gd name="connsiteX14" fmla="*/ 84599 w 181254"/>
                <a:gd name="connsiteY14" fmla="*/ 420351 h 431158"/>
                <a:gd name="connsiteX15" fmla="*/ 47349 w 181254"/>
                <a:gd name="connsiteY15" fmla="*/ 415792 h 431158"/>
                <a:gd name="connsiteX16" fmla="*/ 24466 w 181254"/>
                <a:gd name="connsiteY16" fmla="*/ 393408 h 431158"/>
                <a:gd name="connsiteX17" fmla="*/ 10827 w 181254"/>
                <a:gd name="connsiteY17" fmla="*/ 285905 h 431158"/>
                <a:gd name="connsiteX18" fmla="*/ 10827 w 181254"/>
                <a:gd name="connsiteY18" fmla="*/ 271017 h 431158"/>
                <a:gd name="connsiteX19" fmla="*/ 23404 w 181254"/>
                <a:gd name="connsiteY19" fmla="*/ 158038 h 431158"/>
                <a:gd name="connsiteX20" fmla="*/ 31358 w 181254"/>
                <a:gd name="connsiteY20" fmla="*/ 101486 h 431158"/>
                <a:gd name="connsiteX21" fmla="*/ 41019 w 181254"/>
                <a:gd name="connsiteY21" fmla="*/ 29421 h 431158"/>
                <a:gd name="connsiteX22" fmla="*/ 41102 w 181254"/>
                <a:gd name="connsiteY22" fmla="*/ 979 h 431158"/>
                <a:gd name="connsiteX23" fmla="*/ 30275 w 181254"/>
                <a:gd name="connsiteY23" fmla="*/ 979 h 431158"/>
                <a:gd name="connsiteX24" fmla="*/ 30275 w 181254"/>
                <a:gd name="connsiteY24" fmla="*/ 28089 h 431158"/>
                <a:gd name="connsiteX25" fmla="*/ 20634 w 181254"/>
                <a:gd name="connsiteY25" fmla="*/ 100174 h 431158"/>
                <a:gd name="connsiteX26" fmla="*/ 12868 w 181254"/>
                <a:gd name="connsiteY26" fmla="*/ 155602 h 431158"/>
                <a:gd name="connsiteX27" fmla="*/ 0 w 181254"/>
                <a:gd name="connsiteY27" fmla="*/ 271017 h 431158"/>
                <a:gd name="connsiteX28" fmla="*/ 0 w 181254"/>
                <a:gd name="connsiteY28" fmla="*/ 286134 h 431158"/>
                <a:gd name="connsiteX29" fmla="*/ 13992 w 181254"/>
                <a:gd name="connsiteY29" fmla="*/ 396115 h 431158"/>
                <a:gd name="connsiteX30" fmla="*/ 44975 w 181254"/>
                <a:gd name="connsiteY30" fmla="*/ 426327 h 431158"/>
                <a:gd name="connsiteX31" fmla="*/ 50410 w 181254"/>
                <a:gd name="connsiteY31" fmla="*/ 427431 h 431158"/>
                <a:gd name="connsiteX32" fmla="*/ 50368 w 181254"/>
                <a:gd name="connsiteY32" fmla="*/ 427618 h 431158"/>
                <a:gd name="connsiteX33" fmla="*/ 83933 w 181254"/>
                <a:gd name="connsiteY33" fmla="*/ 431158 h 431158"/>
                <a:gd name="connsiteX34" fmla="*/ 84599 w 181254"/>
                <a:gd name="connsiteY34" fmla="*/ 431158 h 431158"/>
                <a:gd name="connsiteX35" fmla="*/ 96655 w 181254"/>
                <a:gd name="connsiteY35" fmla="*/ 431158 h 431158"/>
                <a:gd name="connsiteX36" fmla="*/ 97321 w 181254"/>
                <a:gd name="connsiteY36" fmla="*/ 431158 h 431158"/>
                <a:gd name="connsiteX37" fmla="*/ 130886 w 181254"/>
                <a:gd name="connsiteY37" fmla="*/ 427618 h 431158"/>
                <a:gd name="connsiteX38" fmla="*/ 130844 w 181254"/>
                <a:gd name="connsiteY38" fmla="*/ 427431 h 431158"/>
                <a:gd name="connsiteX39" fmla="*/ 136258 w 181254"/>
                <a:gd name="connsiteY39" fmla="*/ 426327 h 431158"/>
                <a:gd name="connsiteX40" fmla="*/ 167262 w 181254"/>
                <a:gd name="connsiteY40" fmla="*/ 396115 h 431158"/>
                <a:gd name="connsiteX41" fmla="*/ 181254 w 181254"/>
                <a:gd name="connsiteY41" fmla="*/ 285905 h 431158"/>
                <a:gd name="connsiteX42" fmla="*/ 181254 w 181254"/>
                <a:gd name="connsiteY42" fmla="*/ 271017 h 431158"/>
                <a:gd name="connsiteX43" fmla="*/ 168365 w 181254"/>
                <a:gd name="connsiteY43" fmla="*/ 155602 h 43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1254" h="431158">
                  <a:moveTo>
                    <a:pt x="168365" y="155602"/>
                  </a:moveTo>
                  <a:cubicBezTo>
                    <a:pt x="166158" y="146065"/>
                    <a:pt x="163535" y="124286"/>
                    <a:pt x="160516" y="99091"/>
                  </a:cubicBezTo>
                  <a:cubicBezTo>
                    <a:pt x="157705" y="75708"/>
                    <a:pt x="154519" y="49223"/>
                    <a:pt x="150979" y="27110"/>
                  </a:cubicBezTo>
                  <a:lnTo>
                    <a:pt x="150979" y="0"/>
                  </a:lnTo>
                  <a:lnTo>
                    <a:pt x="140152" y="0"/>
                  </a:lnTo>
                  <a:lnTo>
                    <a:pt x="140152" y="27547"/>
                  </a:lnTo>
                  <a:lnTo>
                    <a:pt x="140214" y="28422"/>
                  </a:lnTo>
                  <a:cubicBezTo>
                    <a:pt x="143754" y="50389"/>
                    <a:pt x="146961" y="76936"/>
                    <a:pt x="149771" y="100382"/>
                  </a:cubicBezTo>
                  <a:cubicBezTo>
                    <a:pt x="152832" y="125910"/>
                    <a:pt x="155477" y="147939"/>
                    <a:pt x="157830" y="158038"/>
                  </a:cubicBezTo>
                  <a:cubicBezTo>
                    <a:pt x="166200" y="193956"/>
                    <a:pt x="170427" y="231955"/>
                    <a:pt x="170427" y="271017"/>
                  </a:cubicBezTo>
                  <a:lnTo>
                    <a:pt x="170448" y="285655"/>
                  </a:lnTo>
                  <a:cubicBezTo>
                    <a:pt x="168657" y="325466"/>
                    <a:pt x="165659" y="359031"/>
                    <a:pt x="156789" y="393408"/>
                  </a:cubicBezTo>
                  <a:cubicBezTo>
                    <a:pt x="153873" y="404694"/>
                    <a:pt x="145107" y="413251"/>
                    <a:pt x="133884" y="415792"/>
                  </a:cubicBezTo>
                  <a:cubicBezTo>
                    <a:pt x="120454" y="418810"/>
                    <a:pt x="107920" y="420351"/>
                    <a:pt x="96655" y="420351"/>
                  </a:cubicBezTo>
                  <a:lnTo>
                    <a:pt x="84599" y="420351"/>
                  </a:lnTo>
                  <a:cubicBezTo>
                    <a:pt x="73335" y="420351"/>
                    <a:pt x="60800" y="418810"/>
                    <a:pt x="47349" y="415792"/>
                  </a:cubicBezTo>
                  <a:cubicBezTo>
                    <a:pt x="36147" y="413251"/>
                    <a:pt x="27360" y="404694"/>
                    <a:pt x="24466" y="393408"/>
                  </a:cubicBezTo>
                  <a:cubicBezTo>
                    <a:pt x="15595" y="359031"/>
                    <a:pt x="12597" y="325487"/>
                    <a:pt x="10827" y="285905"/>
                  </a:cubicBezTo>
                  <a:lnTo>
                    <a:pt x="10827" y="271017"/>
                  </a:lnTo>
                  <a:cubicBezTo>
                    <a:pt x="10827" y="231955"/>
                    <a:pt x="15054" y="193956"/>
                    <a:pt x="23404" y="158038"/>
                  </a:cubicBezTo>
                  <a:cubicBezTo>
                    <a:pt x="25736" y="148064"/>
                    <a:pt x="28338" y="126472"/>
                    <a:pt x="31358" y="101486"/>
                  </a:cubicBezTo>
                  <a:cubicBezTo>
                    <a:pt x="34210" y="77915"/>
                    <a:pt x="37438" y="51201"/>
                    <a:pt x="41019" y="29421"/>
                  </a:cubicBezTo>
                  <a:lnTo>
                    <a:pt x="41102" y="979"/>
                  </a:lnTo>
                  <a:lnTo>
                    <a:pt x="30275" y="979"/>
                  </a:lnTo>
                  <a:lnTo>
                    <a:pt x="30275" y="28089"/>
                  </a:lnTo>
                  <a:cubicBezTo>
                    <a:pt x="26694" y="50014"/>
                    <a:pt x="23466" y="76666"/>
                    <a:pt x="20634" y="100174"/>
                  </a:cubicBezTo>
                  <a:cubicBezTo>
                    <a:pt x="17636" y="124868"/>
                    <a:pt x="15075" y="146190"/>
                    <a:pt x="12868" y="155602"/>
                  </a:cubicBezTo>
                  <a:cubicBezTo>
                    <a:pt x="4331" y="192311"/>
                    <a:pt x="0" y="231143"/>
                    <a:pt x="0" y="271017"/>
                  </a:cubicBezTo>
                  <a:lnTo>
                    <a:pt x="0" y="286134"/>
                  </a:lnTo>
                  <a:cubicBezTo>
                    <a:pt x="1812" y="326632"/>
                    <a:pt x="4893" y="360842"/>
                    <a:pt x="13992" y="396115"/>
                  </a:cubicBezTo>
                  <a:cubicBezTo>
                    <a:pt x="17907" y="411336"/>
                    <a:pt x="29775" y="422913"/>
                    <a:pt x="44975" y="426327"/>
                  </a:cubicBezTo>
                  <a:cubicBezTo>
                    <a:pt x="46808" y="426744"/>
                    <a:pt x="48598" y="427056"/>
                    <a:pt x="50410" y="427431"/>
                  </a:cubicBezTo>
                  <a:lnTo>
                    <a:pt x="50368" y="427618"/>
                  </a:lnTo>
                  <a:cubicBezTo>
                    <a:pt x="62341" y="429971"/>
                    <a:pt x="73626" y="431158"/>
                    <a:pt x="83933" y="431158"/>
                  </a:cubicBezTo>
                  <a:lnTo>
                    <a:pt x="84599" y="431158"/>
                  </a:lnTo>
                  <a:lnTo>
                    <a:pt x="96655" y="431158"/>
                  </a:lnTo>
                  <a:lnTo>
                    <a:pt x="97321" y="431158"/>
                  </a:lnTo>
                  <a:cubicBezTo>
                    <a:pt x="107628" y="431158"/>
                    <a:pt x="118914" y="429971"/>
                    <a:pt x="130886" y="427618"/>
                  </a:cubicBezTo>
                  <a:lnTo>
                    <a:pt x="130844" y="427431"/>
                  </a:lnTo>
                  <a:cubicBezTo>
                    <a:pt x="132656" y="427056"/>
                    <a:pt x="134426" y="426744"/>
                    <a:pt x="136258" y="426327"/>
                  </a:cubicBezTo>
                  <a:cubicBezTo>
                    <a:pt x="151458" y="422913"/>
                    <a:pt x="163347" y="411336"/>
                    <a:pt x="167262" y="396115"/>
                  </a:cubicBezTo>
                  <a:cubicBezTo>
                    <a:pt x="176361" y="360822"/>
                    <a:pt x="179443" y="326632"/>
                    <a:pt x="181254" y="285905"/>
                  </a:cubicBezTo>
                  <a:lnTo>
                    <a:pt x="181254" y="271017"/>
                  </a:lnTo>
                  <a:cubicBezTo>
                    <a:pt x="181254" y="231143"/>
                    <a:pt x="176923" y="192311"/>
                    <a:pt x="168365" y="155602"/>
                  </a:cubicBezTo>
                  <a:close/>
                </a:path>
              </a:pathLst>
            </a:custGeom>
            <a:solidFill>
              <a:srgbClr val="9BCAEB"/>
            </a:solidFill>
            <a:ln w="2081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32" name="Free-form: Shape 1258">
              <a:extLst>
                <a:ext uri="{FF2B5EF4-FFF2-40B4-BE49-F238E27FC236}">
                  <a16:creationId xmlns:a16="http://schemas.microsoft.com/office/drawing/2014/main" id="{0CDA8D4C-A5D4-720B-E52B-1C8FF577CFB5}"/>
                </a:ext>
              </a:extLst>
            </p:cNvPr>
            <p:cNvSpPr/>
            <p:nvPr/>
          </p:nvSpPr>
          <p:spPr>
            <a:xfrm>
              <a:off x="2245675" y="5462717"/>
              <a:ext cx="148919" cy="29738"/>
            </a:xfrm>
            <a:custGeom>
              <a:avLst/>
              <a:gdLst>
                <a:gd name="connsiteX0" fmla="*/ 136758 w 151916"/>
                <a:gd name="connsiteY0" fmla="*/ 30337 h 30337"/>
                <a:gd name="connsiteX1" fmla="*/ 15179 w 151916"/>
                <a:gd name="connsiteY1" fmla="*/ 30337 h 30337"/>
                <a:gd name="connsiteX2" fmla="*/ 0 w 151916"/>
                <a:gd name="connsiteY2" fmla="*/ 15179 h 30337"/>
                <a:gd name="connsiteX3" fmla="*/ 0 w 151916"/>
                <a:gd name="connsiteY3" fmla="*/ 15179 h 30337"/>
                <a:gd name="connsiteX4" fmla="*/ 15179 w 151916"/>
                <a:gd name="connsiteY4" fmla="*/ 0 h 30337"/>
                <a:gd name="connsiteX5" fmla="*/ 136758 w 151916"/>
                <a:gd name="connsiteY5" fmla="*/ 0 h 30337"/>
                <a:gd name="connsiteX6" fmla="*/ 151916 w 151916"/>
                <a:gd name="connsiteY6" fmla="*/ 15179 h 30337"/>
                <a:gd name="connsiteX7" fmla="*/ 151916 w 151916"/>
                <a:gd name="connsiteY7" fmla="*/ 15179 h 30337"/>
                <a:gd name="connsiteX8" fmla="*/ 136758 w 151916"/>
                <a:gd name="connsiteY8" fmla="*/ 30337 h 3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916" h="30337">
                  <a:moveTo>
                    <a:pt x="136758" y="30337"/>
                  </a:moveTo>
                  <a:lnTo>
                    <a:pt x="15179" y="30337"/>
                  </a:lnTo>
                  <a:cubicBezTo>
                    <a:pt x="6788" y="30337"/>
                    <a:pt x="0" y="23550"/>
                    <a:pt x="0" y="15179"/>
                  </a:cubicBezTo>
                  <a:lnTo>
                    <a:pt x="0" y="15179"/>
                  </a:lnTo>
                  <a:cubicBezTo>
                    <a:pt x="0" y="6809"/>
                    <a:pt x="6788" y="0"/>
                    <a:pt x="15179" y="0"/>
                  </a:cubicBezTo>
                  <a:lnTo>
                    <a:pt x="136758" y="0"/>
                  </a:lnTo>
                  <a:cubicBezTo>
                    <a:pt x="145128" y="0"/>
                    <a:pt x="151916" y="6809"/>
                    <a:pt x="151916" y="15179"/>
                  </a:cubicBezTo>
                  <a:lnTo>
                    <a:pt x="151916" y="15179"/>
                  </a:lnTo>
                  <a:cubicBezTo>
                    <a:pt x="151916" y="23550"/>
                    <a:pt x="145128" y="30337"/>
                    <a:pt x="136758" y="30337"/>
                  </a:cubicBezTo>
                  <a:close/>
                </a:path>
              </a:pathLst>
            </a:custGeom>
            <a:solidFill>
              <a:srgbClr val="004987"/>
            </a:solidFill>
            <a:ln w="2081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33" name="Free-form: Shape 1259">
              <a:extLst>
                <a:ext uri="{FF2B5EF4-FFF2-40B4-BE49-F238E27FC236}">
                  <a16:creationId xmlns:a16="http://schemas.microsoft.com/office/drawing/2014/main" id="{BD507523-8622-CB71-6F2A-8FC0FE427318}"/>
                </a:ext>
              </a:extLst>
            </p:cNvPr>
            <p:cNvSpPr/>
            <p:nvPr/>
          </p:nvSpPr>
          <p:spPr>
            <a:xfrm>
              <a:off x="2494833" y="5490151"/>
              <a:ext cx="172044" cy="392442"/>
            </a:xfrm>
            <a:custGeom>
              <a:avLst/>
              <a:gdLst>
                <a:gd name="connsiteX0" fmla="*/ 29317 w 175507"/>
                <a:gd name="connsiteY0" fmla="*/ 979 h 400341"/>
                <a:gd name="connsiteX1" fmla="*/ 19968 w 175507"/>
                <a:gd name="connsiteY1" fmla="*/ 72397 h 400341"/>
                <a:gd name="connsiteX2" fmla="*/ 12472 w 175507"/>
                <a:gd name="connsiteY2" fmla="*/ 127304 h 400341"/>
                <a:gd name="connsiteX3" fmla="*/ 0 w 175507"/>
                <a:gd name="connsiteY3" fmla="*/ 241679 h 400341"/>
                <a:gd name="connsiteX4" fmla="*/ 0 w 175507"/>
                <a:gd name="connsiteY4" fmla="*/ 256650 h 400341"/>
                <a:gd name="connsiteX5" fmla="*/ 13534 w 175507"/>
                <a:gd name="connsiteY5" fmla="*/ 365632 h 400341"/>
                <a:gd name="connsiteX6" fmla="*/ 43559 w 175507"/>
                <a:gd name="connsiteY6" fmla="*/ 395552 h 400341"/>
                <a:gd name="connsiteX7" fmla="*/ 48806 w 175507"/>
                <a:gd name="connsiteY7" fmla="*/ 396635 h 400341"/>
                <a:gd name="connsiteX8" fmla="*/ 48765 w 175507"/>
                <a:gd name="connsiteY8" fmla="*/ 396823 h 400341"/>
                <a:gd name="connsiteX9" fmla="*/ 81268 w 175507"/>
                <a:gd name="connsiteY9" fmla="*/ 400342 h 400341"/>
                <a:gd name="connsiteX10" fmla="*/ 81913 w 175507"/>
                <a:gd name="connsiteY10" fmla="*/ 400342 h 400341"/>
                <a:gd name="connsiteX11" fmla="*/ 93594 w 175507"/>
                <a:gd name="connsiteY11" fmla="*/ 400342 h 400341"/>
                <a:gd name="connsiteX12" fmla="*/ 94240 w 175507"/>
                <a:gd name="connsiteY12" fmla="*/ 400342 h 400341"/>
                <a:gd name="connsiteX13" fmla="*/ 126742 w 175507"/>
                <a:gd name="connsiteY13" fmla="*/ 396823 h 400341"/>
                <a:gd name="connsiteX14" fmla="*/ 126701 w 175507"/>
                <a:gd name="connsiteY14" fmla="*/ 396635 h 400341"/>
                <a:gd name="connsiteX15" fmla="*/ 131948 w 175507"/>
                <a:gd name="connsiteY15" fmla="*/ 395552 h 400341"/>
                <a:gd name="connsiteX16" fmla="*/ 161973 w 175507"/>
                <a:gd name="connsiteY16" fmla="*/ 365632 h 400341"/>
                <a:gd name="connsiteX17" fmla="*/ 175507 w 175507"/>
                <a:gd name="connsiteY17" fmla="*/ 256421 h 400341"/>
                <a:gd name="connsiteX18" fmla="*/ 175507 w 175507"/>
                <a:gd name="connsiteY18" fmla="*/ 241679 h 400341"/>
                <a:gd name="connsiteX19" fmla="*/ 163056 w 175507"/>
                <a:gd name="connsiteY19" fmla="*/ 127304 h 400341"/>
                <a:gd name="connsiteX20" fmla="*/ 155435 w 175507"/>
                <a:gd name="connsiteY20" fmla="*/ 71315 h 400341"/>
                <a:gd name="connsiteX21" fmla="*/ 146190 w 175507"/>
                <a:gd name="connsiteY21" fmla="*/ 0 h 400341"/>
                <a:gd name="connsiteX22" fmla="*/ 29317 w 175507"/>
                <a:gd name="connsiteY22" fmla="*/ 979 h 4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5507" h="400341">
                  <a:moveTo>
                    <a:pt x="29317" y="979"/>
                  </a:moveTo>
                  <a:cubicBezTo>
                    <a:pt x="25840" y="22696"/>
                    <a:pt x="22716" y="49098"/>
                    <a:pt x="19968" y="72397"/>
                  </a:cubicBezTo>
                  <a:cubicBezTo>
                    <a:pt x="17074" y="96863"/>
                    <a:pt x="14596" y="117976"/>
                    <a:pt x="12472" y="127304"/>
                  </a:cubicBezTo>
                  <a:cubicBezTo>
                    <a:pt x="4185" y="163680"/>
                    <a:pt x="0" y="202159"/>
                    <a:pt x="0" y="241679"/>
                  </a:cubicBezTo>
                  <a:lnTo>
                    <a:pt x="0" y="256650"/>
                  </a:lnTo>
                  <a:cubicBezTo>
                    <a:pt x="1749" y="296774"/>
                    <a:pt x="4726" y="330672"/>
                    <a:pt x="13534" y="365632"/>
                  </a:cubicBezTo>
                  <a:cubicBezTo>
                    <a:pt x="17344" y="380707"/>
                    <a:pt x="28838" y="392179"/>
                    <a:pt x="43559" y="395552"/>
                  </a:cubicBezTo>
                  <a:cubicBezTo>
                    <a:pt x="45329" y="395969"/>
                    <a:pt x="47057" y="396281"/>
                    <a:pt x="48806" y="396635"/>
                  </a:cubicBezTo>
                  <a:lnTo>
                    <a:pt x="48765" y="396823"/>
                  </a:lnTo>
                  <a:cubicBezTo>
                    <a:pt x="60362" y="399176"/>
                    <a:pt x="71294" y="400342"/>
                    <a:pt x="81268" y="400342"/>
                  </a:cubicBezTo>
                  <a:lnTo>
                    <a:pt x="81913" y="400342"/>
                  </a:lnTo>
                  <a:lnTo>
                    <a:pt x="93594" y="400342"/>
                  </a:lnTo>
                  <a:lnTo>
                    <a:pt x="94240" y="400342"/>
                  </a:lnTo>
                  <a:cubicBezTo>
                    <a:pt x="104213" y="400342"/>
                    <a:pt x="115145" y="399176"/>
                    <a:pt x="126742" y="396823"/>
                  </a:cubicBezTo>
                  <a:lnTo>
                    <a:pt x="126701" y="396635"/>
                  </a:lnTo>
                  <a:cubicBezTo>
                    <a:pt x="128450" y="396281"/>
                    <a:pt x="130178" y="395969"/>
                    <a:pt x="131948" y="395552"/>
                  </a:cubicBezTo>
                  <a:cubicBezTo>
                    <a:pt x="146669" y="392179"/>
                    <a:pt x="158184" y="380707"/>
                    <a:pt x="161973" y="365632"/>
                  </a:cubicBezTo>
                  <a:cubicBezTo>
                    <a:pt x="170781" y="330651"/>
                    <a:pt x="173758" y="296774"/>
                    <a:pt x="175507" y="256421"/>
                  </a:cubicBezTo>
                  <a:lnTo>
                    <a:pt x="175507" y="241679"/>
                  </a:lnTo>
                  <a:cubicBezTo>
                    <a:pt x="175507" y="202159"/>
                    <a:pt x="171322" y="163680"/>
                    <a:pt x="163056" y="127304"/>
                  </a:cubicBezTo>
                  <a:cubicBezTo>
                    <a:pt x="160890" y="117852"/>
                    <a:pt x="158371" y="96301"/>
                    <a:pt x="155435" y="71315"/>
                  </a:cubicBezTo>
                  <a:cubicBezTo>
                    <a:pt x="152707" y="48140"/>
                    <a:pt x="149626" y="21905"/>
                    <a:pt x="146190" y="0"/>
                  </a:cubicBezTo>
                  <a:lnTo>
                    <a:pt x="29317" y="979"/>
                  </a:lnTo>
                  <a:close/>
                </a:path>
              </a:pathLst>
            </a:custGeom>
            <a:solidFill>
              <a:srgbClr val="D3E8F6"/>
            </a:solidFill>
            <a:ln w="2081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34" name="Free-form: Shape 1260">
              <a:extLst>
                <a:ext uri="{FF2B5EF4-FFF2-40B4-BE49-F238E27FC236}">
                  <a16:creationId xmlns:a16="http://schemas.microsoft.com/office/drawing/2014/main" id="{9F73BCFD-C98B-123A-AD78-E5B4534C6A21}"/>
                </a:ext>
              </a:extLst>
            </p:cNvPr>
            <p:cNvSpPr/>
            <p:nvPr/>
          </p:nvSpPr>
          <p:spPr>
            <a:xfrm>
              <a:off x="2515284" y="5680585"/>
              <a:ext cx="131182" cy="182086"/>
            </a:xfrm>
            <a:custGeom>
              <a:avLst/>
              <a:gdLst>
                <a:gd name="connsiteX0" fmla="*/ 131365 w 133822"/>
                <a:gd name="connsiteY0" fmla="*/ 0 h 185751"/>
                <a:gd name="connsiteX1" fmla="*/ 4081 w 133822"/>
                <a:gd name="connsiteY1" fmla="*/ 44080 h 185751"/>
                <a:gd name="connsiteX2" fmla="*/ 0 w 133822"/>
                <a:gd name="connsiteY2" fmla="*/ 47745 h 185751"/>
                <a:gd name="connsiteX3" fmla="*/ 0 w 133822"/>
                <a:gd name="connsiteY3" fmla="*/ 47807 h 185751"/>
                <a:gd name="connsiteX4" fmla="*/ 1270 w 133822"/>
                <a:gd name="connsiteY4" fmla="*/ 50618 h 185751"/>
                <a:gd name="connsiteX5" fmla="*/ 33544 w 133822"/>
                <a:gd name="connsiteY5" fmla="*/ 182982 h 185751"/>
                <a:gd name="connsiteX6" fmla="*/ 60529 w 133822"/>
                <a:gd name="connsiteY6" fmla="*/ 185752 h 185751"/>
                <a:gd name="connsiteX7" fmla="*/ 73251 w 133822"/>
                <a:gd name="connsiteY7" fmla="*/ 185752 h 185751"/>
                <a:gd name="connsiteX8" fmla="*/ 107587 w 133822"/>
                <a:gd name="connsiteY8" fmla="*/ 181504 h 185751"/>
                <a:gd name="connsiteX9" fmla="*/ 120600 w 133822"/>
                <a:gd name="connsiteY9" fmla="*/ 168740 h 185751"/>
                <a:gd name="connsiteX10" fmla="*/ 133822 w 133822"/>
                <a:gd name="connsiteY10" fmla="*/ 64111 h 185751"/>
                <a:gd name="connsiteX11" fmla="*/ 133822 w 133822"/>
                <a:gd name="connsiteY11" fmla="*/ 49639 h 185751"/>
                <a:gd name="connsiteX12" fmla="*/ 131365 w 133822"/>
                <a:gd name="connsiteY12" fmla="*/ 0 h 1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822" h="185751">
                  <a:moveTo>
                    <a:pt x="131365" y="0"/>
                  </a:moveTo>
                  <a:cubicBezTo>
                    <a:pt x="104734" y="29651"/>
                    <a:pt x="60383" y="48557"/>
                    <a:pt x="4081" y="44080"/>
                  </a:cubicBezTo>
                  <a:cubicBezTo>
                    <a:pt x="1916" y="43893"/>
                    <a:pt x="21" y="45579"/>
                    <a:pt x="0" y="47745"/>
                  </a:cubicBezTo>
                  <a:cubicBezTo>
                    <a:pt x="0" y="47765"/>
                    <a:pt x="0" y="47786"/>
                    <a:pt x="0" y="47807"/>
                  </a:cubicBezTo>
                  <a:cubicBezTo>
                    <a:pt x="-21" y="48890"/>
                    <a:pt x="1708" y="51617"/>
                    <a:pt x="1270" y="50618"/>
                  </a:cubicBezTo>
                  <a:cubicBezTo>
                    <a:pt x="0" y="47807"/>
                    <a:pt x="-4164" y="173384"/>
                    <a:pt x="33544" y="182982"/>
                  </a:cubicBezTo>
                  <a:cubicBezTo>
                    <a:pt x="43205" y="184773"/>
                    <a:pt x="52429" y="185752"/>
                    <a:pt x="60529" y="185752"/>
                  </a:cubicBezTo>
                  <a:lnTo>
                    <a:pt x="73251" y="185752"/>
                  </a:lnTo>
                  <a:cubicBezTo>
                    <a:pt x="83412" y="185752"/>
                    <a:pt x="95281" y="184274"/>
                    <a:pt x="107587" y="181504"/>
                  </a:cubicBezTo>
                  <a:cubicBezTo>
                    <a:pt x="113958" y="180068"/>
                    <a:pt x="118934" y="175174"/>
                    <a:pt x="120600" y="168740"/>
                  </a:cubicBezTo>
                  <a:cubicBezTo>
                    <a:pt x="129137" y="135592"/>
                    <a:pt x="132073" y="102922"/>
                    <a:pt x="133822" y="64111"/>
                  </a:cubicBezTo>
                  <a:lnTo>
                    <a:pt x="133822" y="49639"/>
                  </a:lnTo>
                  <a:cubicBezTo>
                    <a:pt x="133822" y="32857"/>
                    <a:pt x="132969" y="16283"/>
                    <a:pt x="131365" y="0"/>
                  </a:cubicBezTo>
                  <a:close/>
                </a:path>
              </a:pathLst>
            </a:custGeom>
            <a:solidFill>
              <a:srgbClr val="FFFFFF"/>
            </a:solidFill>
            <a:ln w="2081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35" name="Free-form: Shape 1261">
              <a:extLst>
                <a:ext uri="{FF2B5EF4-FFF2-40B4-BE49-F238E27FC236}">
                  <a16:creationId xmlns:a16="http://schemas.microsoft.com/office/drawing/2014/main" id="{04399A93-0466-781D-FDF8-68B4DF6F1B21}"/>
                </a:ext>
              </a:extLst>
            </p:cNvPr>
            <p:cNvSpPr/>
            <p:nvPr/>
          </p:nvSpPr>
          <p:spPr>
            <a:xfrm>
              <a:off x="2492363" y="5463575"/>
              <a:ext cx="177657" cy="422651"/>
            </a:xfrm>
            <a:custGeom>
              <a:avLst/>
              <a:gdLst>
                <a:gd name="connsiteX0" fmla="*/ 168365 w 181233"/>
                <a:gd name="connsiteY0" fmla="*/ 155602 h 431158"/>
                <a:gd name="connsiteX1" fmla="*/ 160495 w 181233"/>
                <a:gd name="connsiteY1" fmla="*/ 99091 h 431158"/>
                <a:gd name="connsiteX2" fmla="*/ 150958 w 181233"/>
                <a:gd name="connsiteY2" fmla="*/ 27110 h 431158"/>
                <a:gd name="connsiteX3" fmla="*/ 150958 w 181233"/>
                <a:gd name="connsiteY3" fmla="*/ 0 h 431158"/>
                <a:gd name="connsiteX4" fmla="*/ 140152 w 181233"/>
                <a:gd name="connsiteY4" fmla="*/ 0 h 431158"/>
                <a:gd name="connsiteX5" fmla="*/ 140152 w 181233"/>
                <a:gd name="connsiteY5" fmla="*/ 27547 h 431158"/>
                <a:gd name="connsiteX6" fmla="*/ 140214 w 181233"/>
                <a:gd name="connsiteY6" fmla="*/ 28422 h 431158"/>
                <a:gd name="connsiteX7" fmla="*/ 149771 w 181233"/>
                <a:gd name="connsiteY7" fmla="*/ 100382 h 431158"/>
                <a:gd name="connsiteX8" fmla="*/ 157830 w 181233"/>
                <a:gd name="connsiteY8" fmla="*/ 158038 h 431158"/>
                <a:gd name="connsiteX9" fmla="*/ 170427 w 181233"/>
                <a:gd name="connsiteY9" fmla="*/ 271017 h 431158"/>
                <a:gd name="connsiteX10" fmla="*/ 170427 w 181233"/>
                <a:gd name="connsiteY10" fmla="*/ 285655 h 431158"/>
                <a:gd name="connsiteX11" fmla="*/ 156789 w 181233"/>
                <a:gd name="connsiteY11" fmla="*/ 393408 h 431158"/>
                <a:gd name="connsiteX12" fmla="*/ 133884 w 181233"/>
                <a:gd name="connsiteY12" fmla="*/ 415792 h 431158"/>
                <a:gd name="connsiteX13" fmla="*/ 96634 w 181233"/>
                <a:gd name="connsiteY13" fmla="*/ 420351 h 431158"/>
                <a:gd name="connsiteX14" fmla="*/ 84599 w 181233"/>
                <a:gd name="connsiteY14" fmla="*/ 420351 h 431158"/>
                <a:gd name="connsiteX15" fmla="*/ 47349 w 181233"/>
                <a:gd name="connsiteY15" fmla="*/ 415792 h 431158"/>
                <a:gd name="connsiteX16" fmla="*/ 24445 w 181233"/>
                <a:gd name="connsiteY16" fmla="*/ 393408 h 431158"/>
                <a:gd name="connsiteX17" fmla="*/ 10806 w 181233"/>
                <a:gd name="connsiteY17" fmla="*/ 285905 h 431158"/>
                <a:gd name="connsiteX18" fmla="*/ 10806 w 181233"/>
                <a:gd name="connsiteY18" fmla="*/ 271017 h 431158"/>
                <a:gd name="connsiteX19" fmla="*/ 23404 w 181233"/>
                <a:gd name="connsiteY19" fmla="*/ 158038 h 431158"/>
                <a:gd name="connsiteX20" fmla="*/ 31358 w 181233"/>
                <a:gd name="connsiteY20" fmla="*/ 101486 h 431158"/>
                <a:gd name="connsiteX21" fmla="*/ 41019 w 181233"/>
                <a:gd name="connsiteY21" fmla="*/ 29421 h 431158"/>
                <a:gd name="connsiteX22" fmla="*/ 41081 w 181233"/>
                <a:gd name="connsiteY22" fmla="*/ 979 h 431158"/>
                <a:gd name="connsiteX23" fmla="*/ 30275 w 181233"/>
                <a:gd name="connsiteY23" fmla="*/ 979 h 431158"/>
                <a:gd name="connsiteX24" fmla="*/ 30275 w 181233"/>
                <a:gd name="connsiteY24" fmla="*/ 28089 h 431158"/>
                <a:gd name="connsiteX25" fmla="*/ 20613 w 181233"/>
                <a:gd name="connsiteY25" fmla="*/ 100174 h 431158"/>
                <a:gd name="connsiteX26" fmla="*/ 12868 w 181233"/>
                <a:gd name="connsiteY26" fmla="*/ 155602 h 431158"/>
                <a:gd name="connsiteX27" fmla="*/ 0 w 181233"/>
                <a:gd name="connsiteY27" fmla="*/ 271017 h 431158"/>
                <a:gd name="connsiteX28" fmla="*/ 0 w 181233"/>
                <a:gd name="connsiteY28" fmla="*/ 286134 h 431158"/>
                <a:gd name="connsiteX29" fmla="*/ 13971 w 181233"/>
                <a:gd name="connsiteY29" fmla="*/ 396115 h 431158"/>
                <a:gd name="connsiteX30" fmla="*/ 44975 w 181233"/>
                <a:gd name="connsiteY30" fmla="*/ 426327 h 431158"/>
                <a:gd name="connsiteX31" fmla="*/ 50389 w 181233"/>
                <a:gd name="connsiteY31" fmla="*/ 427431 h 431158"/>
                <a:gd name="connsiteX32" fmla="*/ 50347 w 181233"/>
                <a:gd name="connsiteY32" fmla="*/ 427618 h 431158"/>
                <a:gd name="connsiteX33" fmla="*/ 83912 w 181233"/>
                <a:gd name="connsiteY33" fmla="*/ 431158 h 431158"/>
                <a:gd name="connsiteX34" fmla="*/ 84599 w 181233"/>
                <a:gd name="connsiteY34" fmla="*/ 431158 h 431158"/>
                <a:gd name="connsiteX35" fmla="*/ 96634 w 181233"/>
                <a:gd name="connsiteY35" fmla="*/ 431158 h 431158"/>
                <a:gd name="connsiteX36" fmla="*/ 97300 w 181233"/>
                <a:gd name="connsiteY36" fmla="*/ 431158 h 431158"/>
                <a:gd name="connsiteX37" fmla="*/ 130886 w 181233"/>
                <a:gd name="connsiteY37" fmla="*/ 427618 h 431158"/>
                <a:gd name="connsiteX38" fmla="*/ 130844 w 181233"/>
                <a:gd name="connsiteY38" fmla="*/ 427431 h 431158"/>
                <a:gd name="connsiteX39" fmla="*/ 136258 w 181233"/>
                <a:gd name="connsiteY39" fmla="*/ 426327 h 431158"/>
                <a:gd name="connsiteX40" fmla="*/ 167262 w 181233"/>
                <a:gd name="connsiteY40" fmla="*/ 396115 h 431158"/>
                <a:gd name="connsiteX41" fmla="*/ 181233 w 181233"/>
                <a:gd name="connsiteY41" fmla="*/ 285905 h 431158"/>
                <a:gd name="connsiteX42" fmla="*/ 181233 w 181233"/>
                <a:gd name="connsiteY42" fmla="*/ 271017 h 431158"/>
                <a:gd name="connsiteX43" fmla="*/ 168365 w 181233"/>
                <a:gd name="connsiteY43" fmla="*/ 155602 h 43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1233" h="431158">
                  <a:moveTo>
                    <a:pt x="168365" y="155602"/>
                  </a:moveTo>
                  <a:cubicBezTo>
                    <a:pt x="166137" y="146065"/>
                    <a:pt x="163535" y="124286"/>
                    <a:pt x="160495" y="99091"/>
                  </a:cubicBezTo>
                  <a:cubicBezTo>
                    <a:pt x="157684" y="75708"/>
                    <a:pt x="154519" y="49223"/>
                    <a:pt x="150958" y="27110"/>
                  </a:cubicBezTo>
                  <a:lnTo>
                    <a:pt x="150958" y="0"/>
                  </a:lnTo>
                  <a:lnTo>
                    <a:pt x="140152" y="0"/>
                  </a:lnTo>
                  <a:lnTo>
                    <a:pt x="140152" y="27547"/>
                  </a:lnTo>
                  <a:lnTo>
                    <a:pt x="140214" y="28422"/>
                  </a:lnTo>
                  <a:cubicBezTo>
                    <a:pt x="143754" y="50389"/>
                    <a:pt x="146940" y="76936"/>
                    <a:pt x="149771" y="100382"/>
                  </a:cubicBezTo>
                  <a:cubicBezTo>
                    <a:pt x="152832" y="125910"/>
                    <a:pt x="155477" y="147939"/>
                    <a:pt x="157830" y="158038"/>
                  </a:cubicBezTo>
                  <a:cubicBezTo>
                    <a:pt x="166179" y="193956"/>
                    <a:pt x="170427" y="231955"/>
                    <a:pt x="170427" y="271017"/>
                  </a:cubicBezTo>
                  <a:lnTo>
                    <a:pt x="170427" y="285655"/>
                  </a:lnTo>
                  <a:cubicBezTo>
                    <a:pt x="168657" y="325466"/>
                    <a:pt x="165659" y="359031"/>
                    <a:pt x="156789" y="393408"/>
                  </a:cubicBezTo>
                  <a:cubicBezTo>
                    <a:pt x="153873" y="404694"/>
                    <a:pt x="145107" y="413251"/>
                    <a:pt x="133884" y="415792"/>
                  </a:cubicBezTo>
                  <a:cubicBezTo>
                    <a:pt x="120454" y="418810"/>
                    <a:pt x="107920" y="420351"/>
                    <a:pt x="96634" y="420351"/>
                  </a:cubicBezTo>
                  <a:lnTo>
                    <a:pt x="84599" y="420351"/>
                  </a:lnTo>
                  <a:cubicBezTo>
                    <a:pt x="73314" y="420351"/>
                    <a:pt x="60779" y="418810"/>
                    <a:pt x="47349" y="415792"/>
                  </a:cubicBezTo>
                  <a:cubicBezTo>
                    <a:pt x="36126" y="413251"/>
                    <a:pt x="27360" y="404694"/>
                    <a:pt x="24445" y="393408"/>
                  </a:cubicBezTo>
                  <a:cubicBezTo>
                    <a:pt x="15575" y="359031"/>
                    <a:pt x="12576" y="325487"/>
                    <a:pt x="10806" y="285905"/>
                  </a:cubicBezTo>
                  <a:lnTo>
                    <a:pt x="10806" y="271017"/>
                  </a:lnTo>
                  <a:cubicBezTo>
                    <a:pt x="10806" y="231955"/>
                    <a:pt x="15054" y="193956"/>
                    <a:pt x="23404" y="158038"/>
                  </a:cubicBezTo>
                  <a:cubicBezTo>
                    <a:pt x="25736" y="148064"/>
                    <a:pt x="28338" y="126472"/>
                    <a:pt x="31358" y="101486"/>
                  </a:cubicBezTo>
                  <a:cubicBezTo>
                    <a:pt x="34210" y="77915"/>
                    <a:pt x="37437" y="51201"/>
                    <a:pt x="41019" y="29421"/>
                  </a:cubicBezTo>
                  <a:lnTo>
                    <a:pt x="41081" y="979"/>
                  </a:lnTo>
                  <a:lnTo>
                    <a:pt x="30275" y="979"/>
                  </a:lnTo>
                  <a:lnTo>
                    <a:pt x="30275" y="28089"/>
                  </a:lnTo>
                  <a:cubicBezTo>
                    <a:pt x="26673" y="50014"/>
                    <a:pt x="23466" y="76666"/>
                    <a:pt x="20613" y="100174"/>
                  </a:cubicBezTo>
                  <a:cubicBezTo>
                    <a:pt x="17636" y="124868"/>
                    <a:pt x="15054" y="146190"/>
                    <a:pt x="12868" y="155602"/>
                  </a:cubicBezTo>
                  <a:cubicBezTo>
                    <a:pt x="4331" y="192311"/>
                    <a:pt x="0" y="231143"/>
                    <a:pt x="0" y="271017"/>
                  </a:cubicBezTo>
                  <a:lnTo>
                    <a:pt x="0" y="286134"/>
                  </a:lnTo>
                  <a:cubicBezTo>
                    <a:pt x="1811" y="326632"/>
                    <a:pt x="4872" y="360842"/>
                    <a:pt x="13971" y="396115"/>
                  </a:cubicBezTo>
                  <a:cubicBezTo>
                    <a:pt x="17907" y="411336"/>
                    <a:pt x="29775" y="422913"/>
                    <a:pt x="44975" y="426327"/>
                  </a:cubicBezTo>
                  <a:cubicBezTo>
                    <a:pt x="46808" y="426744"/>
                    <a:pt x="48577" y="427056"/>
                    <a:pt x="50389" y="427431"/>
                  </a:cubicBezTo>
                  <a:lnTo>
                    <a:pt x="50347" y="427618"/>
                  </a:lnTo>
                  <a:cubicBezTo>
                    <a:pt x="62320" y="429971"/>
                    <a:pt x="73626" y="431158"/>
                    <a:pt x="83912" y="431158"/>
                  </a:cubicBezTo>
                  <a:lnTo>
                    <a:pt x="84599" y="431158"/>
                  </a:lnTo>
                  <a:lnTo>
                    <a:pt x="96634" y="431158"/>
                  </a:lnTo>
                  <a:lnTo>
                    <a:pt x="97300" y="431158"/>
                  </a:lnTo>
                  <a:cubicBezTo>
                    <a:pt x="107607" y="431158"/>
                    <a:pt x="118914" y="429971"/>
                    <a:pt x="130886" y="427618"/>
                  </a:cubicBezTo>
                  <a:lnTo>
                    <a:pt x="130844" y="427431"/>
                  </a:lnTo>
                  <a:cubicBezTo>
                    <a:pt x="132635" y="427056"/>
                    <a:pt x="134426" y="426744"/>
                    <a:pt x="136258" y="426327"/>
                  </a:cubicBezTo>
                  <a:cubicBezTo>
                    <a:pt x="151458" y="422913"/>
                    <a:pt x="163326" y="411336"/>
                    <a:pt x="167262" y="396115"/>
                  </a:cubicBezTo>
                  <a:cubicBezTo>
                    <a:pt x="176361" y="360822"/>
                    <a:pt x="179422" y="326632"/>
                    <a:pt x="181233" y="285905"/>
                  </a:cubicBezTo>
                  <a:lnTo>
                    <a:pt x="181233" y="271017"/>
                  </a:lnTo>
                  <a:cubicBezTo>
                    <a:pt x="181233" y="231143"/>
                    <a:pt x="176903" y="192311"/>
                    <a:pt x="168365" y="155602"/>
                  </a:cubicBezTo>
                  <a:close/>
                </a:path>
              </a:pathLst>
            </a:custGeom>
            <a:solidFill>
              <a:srgbClr val="9BCAEB"/>
            </a:solidFill>
            <a:ln w="2081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36" name="Free-form: Shape 1262">
              <a:extLst>
                <a:ext uri="{FF2B5EF4-FFF2-40B4-BE49-F238E27FC236}">
                  <a16:creationId xmlns:a16="http://schemas.microsoft.com/office/drawing/2014/main" id="{FCBF33AB-2059-FF46-2E3B-F19C6EC1F3D8}"/>
                </a:ext>
              </a:extLst>
            </p:cNvPr>
            <p:cNvSpPr/>
            <p:nvPr/>
          </p:nvSpPr>
          <p:spPr>
            <a:xfrm>
              <a:off x="2506406" y="5462717"/>
              <a:ext cx="148919" cy="29738"/>
            </a:xfrm>
            <a:custGeom>
              <a:avLst/>
              <a:gdLst>
                <a:gd name="connsiteX0" fmla="*/ 136758 w 151916"/>
                <a:gd name="connsiteY0" fmla="*/ 30337 h 30337"/>
                <a:gd name="connsiteX1" fmla="*/ 15158 w 151916"/>
                <a:gd name="connsiteY1" fmla="*/ 30337 h 30337"/>
                <a:gd name="connsiteX2" fmla="*/ 0 w 151916"/>
                <a:gd name="connsiteY2" fmla="*/ 15179 h 30337"/>
                <a:gd name="connsiteX3" fmla="*/ 0 w 151916"/>
                <a:gd name="connsiteY3" fmla="*/ 15179 h 30337"/>
                <a:gd name="connsiteX4" fmla="*/ 15158 w 151916"/>
                <a:gd name="connsiteY4" fmla="*/ 0 h 30337"/>
                <a:gd name="connsiteX5" fmla="*/ 136758 w 151916"/>
                <a:gd name="connsiteY5" fmla="*/ 0 h 30337"/>
                <a:gd name="connsiteX6" fmla="*/ 151916 w 151916"/>
                <a:gd name="connsiteY6" fmla="*/ 15179 h 30337"/>
                <a:gd name="connsiteX7" fmla="*/ 151916 w 151916"/>
                <a:gd name="connsiteY7" fmla="*/ 15179 h 30337"/>
                <a:gd name="connsiteX8" fmla="*/ 136758 w 151916"/>
                <a:gd name="connsiteY8" fmla="*/ 30337 h 3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916" h="30337">
                  <a:moveTo>
                    <a:pt x="136758" y="30337"/>
                  </a:moveTo>
                  <a:lnTo>
                    <a:pt x="15158" y="30337"/>
                  </a:lnTo>
                  <a:cubicBezTo>
                    <a:pt x="6788" y="30337"/>
                    <a:pt x="0" y="23550"/>
                    <a:pt x="0" y="15179"/>
                  </a:cubicBezTo>
                  <a:lnTo>
                    <a:pt x="0" y="15179"/>
                  </a:lnTo>
                  <a:cubicBezTo>
                    <a:pt x="0" y="6809"/>
                    <a:pt x="6788" y="0"/>
                    <a:pt x="15158" y="0"/>
                  </a:cubicBezTo>
                  <a:lnTo>
                    <a:pt x="136758" y="0"/>
                  </a:lnTo>
                  <a:cubicBezTo>
                    <a:pt x="145128" y="0"/>
                    <a:pt x="151916" y="6809"/>
                    <a:pt x="151916" y="15179"/>
                  </a:cubicBezTo>
                  <a:lnTo>
                    <a:pt x="151916" y="15179"/>
                  </a:lnTo>
                  <a:cubicBezTo>
                    <a:pt x="151916" y="23550"/>
                    <a:pt x="145128" y="30337"/>
                    <a:pt x="136758" y="30337"/>
                  </a:cubicBezTo>
                  <a:close/>
                </a:path>
              </a:pathLst>
            </a:custGeom>
            <a:solidFill>
              <a:srgbClr val="004987"/>
            </a:solidFill>
            <a:ln w="2081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37" name="Free-form: Shape 1271">
              <a:extLst>
                <a:ext uri="{FF2B5EF4-FFF2-40B4-BE49-F238E27FC236}">
                  <a16:creationId xmlns:a16="http://schemas.microsoft.com/office/drawing/2014/main" id="{7847793D-270F-AE9D-6131-AB601710341D}"/>
                </a:ext>
              </a:extLst>
            </p:cNvPr>
            <p:cNvSpPr/>
            <p:nvPr/>
          </p:nvSpPr>
          <p:spPr>
            <a:xfrm>
              <a:off x="1004377" y="4949943"/>
              <a:ext cx="247097" cy="165666"/>
            </a:xfrm>
            <a:custGeom>
              <a:avLst/>
              <a:gdLst>
                <a:gd name="connsiteX0" fmla="*/ 244137 w 252070"/>
                <a:gd name="connsiteY0" fmla="*/ 30909 h 169000"/>
                <a:gd name="connsiteX1" fmla="*/ 235955 w 252070"/>
                <a:gd name="connsiteY1" fmla="*/ 34574 h 169000"/>
                <a:gd name="connsiteX2" fmla="*/ 225148 w 252070"/>
                <a:gd name="connsiteY2" fmla="*/ 30055 h 169000"/>
                <a:gd name="connsiteX3" fmla="*/ 225835 w 252070"/>
                <a:gd name="connsiteY3" fmla="*/ 22767 h 169000"/>
                <a:gd name="connsiteX4" fmla="*/ 215487 w 252070"/>
                <a:gd name="connsiteY4" fmla="*/ 7359 h 169000"/>
                <a:gd name="connsiteX5" fmla="*/ 174738 w 252070"/>
                <a:gd name="connsiteY5" fmla="*/ 1508 h 169000"/>
                <a:gd name="connsiteX6" fmla="*/ 172802 w 252070"/>
                <a:gd name="connsiteY6" fmla="*/ 6214 h 169000"/>
                <a:gd name="connsiteX7" fmla="*/ 194415 w 252070"/>
                <a:gd name="connsiteY7" fmla="*/ 40924 h 169000"/>
                <a:gd name="connsiteX8" fmla="*/ 217361 w 252070"/>
                <a:gd name="connsiteY8" fmla="*/ 38300 h 169000"/>
                <a:gd name="connsiteX9" fmla="*/ 222254 w 252070"/>
                <a:gd name="connsiteY9" fmla="*/ 40653 h 169000"/>
                <a:gd name="connsiteX10" fmla="*/ 184254 w 252070"/>
                <a:gd name="connsiteY10" fmla="*/ 56895 h 169000"/>
                <a:gd name="connsiteX11" fmla="*/ 173510 w 252070"/>
                <a:gd name="connsiteY11" fmla="*/ 26453 h 169000"/>
                <a:gd name="connsiteX12" fmla="*/ 122579 w 252070"/>
                <a:gd name="connsiteY12" fmla="*/ 51 h 169000"/>
                <a:gd name="connsiteX13" fmla="*/ 3374 w 252070"/>
                <a:gd name="connsiteY13" fmla="*/ 44693 h 169000"/>
                <a:gd name="connsiteX14" fmla="*/ 5144 w 252070"/>
                <a:gd name="connsiteY14" fmla="*/ 60372 h 169000"/>
                <a:gd name="connsiteX15" fmla="*/ 115250 w 252070"/>
                <a:gd name="connsiteY15" fmla="*/ 122359 h 169000"/>
                <a:gd name="connsiteX16" fmla="*/ 178299 w 252070"/>
                <a:gd name="connsiteY16" fmla="*/ 72157 h 169000"/>
                <a:gd name="connsiteX17" fmla="*/ 194394 w 252070"/>
                <a:gd name="connsiteY17" fmla="*/ 69866 h 169000"/>
                <a:gd name="connsiteX18" fmla="*/ 212030 w 252070"/>
                <a:gd name="connsiteY18" fmla="*/ 64703 h 169000"/>
                <a:gd name="connsiteX19" fmla="*/ 205992 w 252070"/>
                <a:gd name="connsiteY19" fmla="*/ 77904 h 169000"/>
                <a:gd name="connsiteX20" fmla="*/ 174821 w 252070"/>
                <a:gd name="connsiteY20" fmla="*/ 98788 h 169000"/>
                <a:gd name="connsiteX21" fmla="*/ 184525 w 252070"/>
                <a:gd name="connsiteY21" fmla="*/ 164481 h 169000"/>
                <a:gd name="connsiteX22" fmla="*/ 191875 w 252070"/>
                <a:gd name="connsiteY22" fmla="*/ 168292 h 169000"/>
                <a:gd name="connsiteX23" fmla="*/ 236204 w 252070"/>
                <a:gd name="connsiteY23" fmla="*/ 118194 h 169000"/>
                <a:gd name="connsiteX24" fmla="*/ 232831 w 252070"/>
                <a:gd name="connsiteY24" fmla="*/ 88232 h 169000"/>
                <a:gd name="connsiteX25" fmla="*/ 224315 w 252070"/>
                <a:gd name="connsiteY25" fmla="*/ 79923 h 169000"/>
                <a:gd name="connsiteX26" fmla="*/ 237433 w 252070"/>
                <a:gd name="connsiteY26" fmla="*/ 55499 h 169000"/>
                <a:gd name="connsiteX27" fmla="*/ 252071 w 252070"/>
                <a:gd name="connsiteY27" fmla="*/ 49836 h 169000"/>
                <a:gd name="connsiteX28" fmla="*/ 244137 w 252070"/>
                <a:gd name="connsiteY28" fmla="*/ 30909 h 169000"/>
                <a:gd name="connsiteX29" fmla="*/ 149898 w 252070"/>
                <a:gd name="connsiteY29" fmla="*/ 127689 h 169000"/>
                <a:gd name="connsiteX30" fmla="*/ 149898 w 252070"/>
                <a:gd name="connsiteY30" fmla="*/ 127356 h 169000"/>
                <a:gd name="connsiteX31" fmla="*/ 150626 w 252070"/>
                <a:gd name="connsiteY31" fmla="*/ 127980 h 169000"/>
                <a:gd name="connsiteX32" fmla="*/ 149898 w 252070"/>
                <a:gd name="connsiteY32" fmla="*/ 127689 h 16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070" h="169000">
                  <a:moveTo>
                    <a:pt x="244137" y="30909"/>
                  </a:moveTo>
                  <a:cubicBezTo>
                    <a:pt x="242305" y="31742"/>
                    <a:pt x="239515" y="32991"/>
                    <a:pt x="235955" y="34574"/>
                  </a:cubicBezTo>
                  <a:cubicBezTo>
                    <a:pt x="232540" y="33282"/>
                    <a:pt x="228667" y="31637"/>
                    <a:pt x="225148" y="30055"/>
                  </a:cubicBezTo>
                  <a:cubicBezTo>
                    <a:pt x="225793" y="27702"/>
                    <a:pt x="226147" y="25266"/>
                    <a:pt x="225835" y="22767"/>
                  </a:cubicBezTo>
                  <a:cubicBezTo>
                    <a:pt x="225044" y="16417"/>
                    <a:pt x="221275" y="10815"/>
                    <a:pt x="215487" y="7359"/>
                  </a:cubicBezTo>
                  <a:cubicBezTo>
                    <a:pt x="202223" y="-553"/>
                    <a:pt x="175883" y="1300"/>
                    <a:pt x="174738" y="1508"/>
                  </a:cubicBezTo>
                  <a:cubicBezTo>
                    <a:pt x="174738" y="1508"/>
                    <a:pt x="171365" y="1841"/>
                    <a:pt x="172802" y="6214"/>
                  </a:cubicBezTo>
                  <a:cubicBezTo>
                    <a:pt x="173177" y="7317"/>
                    <a:pt x="180922" y="34781"/>
                    <a:pt x="194415" y="40924"/>
                  </a:cubicBezTo>
                  <a:cubicBezTo>
                    <a:pt x="204826" y="45651"/>
                    <a:pt x="211635" y="42090"/>
                    <a:pt x="217361" y="38300"/>
                  </a:cubicBezTo>
                  <a:cubicBezTo>
                    <a:pt x="218777" y="39092"/>
                    <a:pt x="220526" y="39883"/>
                    <a:pt x="222254" y="40653"/>
                  </a:cubicBezTo>
                  <a:cubicBezTo>
                    <a:pt x="210531" y="45817"/>
                    <a:pt x="196476" y="51897"/>
                    <a:pt x="184254" y="56895"/>
                  </a:cubicBezTo>
                  <a:cubicBezTo>
                    <a:pt x="183608" y="46004"/>
                    <a:pt x="180048" y="35469"/>
                    <a:pt x="173510" y="26453"/>
                  </a:cubicBezTo>
                  <a:cubicBezTo>
                    <a:pt x="161912" y="10441"/>
                    <a:pt x="143360" y="821"/>
                    <a:pt x="122579" y="51"/>
                  </a:cubicBezTo>
                  <a:cubicBezTo>
                    <a:pt x="74835" y="-1698"/>
                    <a:pt x="6185" y="42423"/>
                    <a:pt x="3374" y="44693"/>
                  </a:cubicBezTo>
                  <a:cubicBezTo>
                    <a:pt x="3374" y="44693"/>
                    <a:pt x="-5287" y="50648"/>
                    <a:pt x="5144" y="60372"/>
                  </a:cubicBezTo>
                  <a:cubicBezTo>
                    <a:pt x="7768" y="62808"/>
                    <a:pt x="69588" y="125773"/>
                    <a:pt x="115250" y="122359"/>
                  </a:cubicBezTo>
                  <a:cubicBezTo>
                    <a:pt x="156332" y="119277"/>
                    <a:pt x="167534" y="93000"/>
                    <a:pt x="178299" y="72157"/>
                  </a:cubicBezTo>
                  <a:cubicBezTo>
                    <a:pt x="184358" y="71407"/>
                    <a:pt x="190209" y="70616"/>
                    <a:pt x="194394" y="69866"/>
                  </a:cubicBezTo>
                  <a:cubicBezTo>
                    <a:pt x="198204" y="69200"/>
                    <a:pt x="204742" y="67180"/>
                    <a:pt x="212030" y="64703"/>
                  </a:cubicBezTo>
                  <a:cubicBezTo>
                    <a:pt x="209740" y="69200"/>
                    <a:pt x="207533" y="73885"/>
                    <a:pt x="205992" y="77904"/>
                  </a:cubicBezTo>
                  <a:cubicBezTo>
                    <a:pt x="194935" y="79215"/>
                    <a:pt x="182755" y="81985"/>
                    <a:pt x="174821" y="98788"/>
                  </a:cubicBezTo>
                  <a:cubicBezTo>
                    <a:pt x="164556" y="120547"/>
                    <a:pt x="183817" y="162732"/>
                    <a:pt x="184525" y="164481"/>
                  </a:cubicBezTo>
                  <a:cubicBezTo>
                    <a:pt x="187335" y="171436"/>
                    <a:pt x="191875" y="168292"/>
                    <a:pt x="191875" y="168292"/>
                  </a:cubicBezTo>
                  <a:cubicBezTo>
                    <a:pt x="193519" y="167354"/>
                    <a:pt x="228084" y="141952"/>
                    <a:pt x="236204" y="118194"/>
                  </a:cubicBezTo>
                  <a:cubicBezTo>
                    <a:pt x="239744" y="107866"/>
                    <a:pt x="238516" y="96935"/>
                    <a:pt x="232831" y="88232"/>
                  </a:cubicBezTo>
                  <a:cubicBezTo>
                    <a:pt x="230603" y="84817"/>
                    <a:pt x="227605" y="82172"/>
                    <a:pt x="224315" y="79923"/>
                  </a:cubicBezTo>
                  <a:cubicBezTo>
                    <a:pt x="228500" y="71178"/>
                    <a:pt x="233477" y="61350"/>
                    <a:pt x="237433" y="55499"/>
                  </a:cubicBezTo>
                  <a:cubicBezTo>
                    <a:pt x="243867" y="53043"/>
                    <a:pt x="249281" y="50939"/>
                    <a:pt x="252071" y="49836"/>
                  </a:cubicBezTo>
                  <a:lnTo>
                    <a:pt x="244137" y="30909"/>
                  </a:lnTo>
                  <a:close/>
                  <a:moveTo>
                    <a:pt x="149898" y="127689"/>
                  </a:moveTo>
                  <a:cubicBezTo>
                    <a:pt x="149898" y="127584"/>
                    <a:pt x="149898" y="127460"/>
                    <a:pt x="149898" y="127356"/>
                  </a:cubicBezTo>
                  <a:lnTo>
                    <a:pt x="150626" y="127980"/>
                  </a:lnTo>
                  <a:lnTo>
                    <a:pt x="149898" y="127689"/>
                  </a:lnTo>
                  <a:close/>
                </a:path>
              </a:pathLst>
            </a:custGeom>
            <a:solidFill>
              <a:srgbClr val="9BCAEB"/>
            </a:solidFill>
            <a:ln w="2081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38" name="Free-form: Shape 1564">
              <a:extLst>
                <a:ext uri="{FF2B5EF4-FFF2-40B4-BE49-F238E27FC236}">
                  <a16:creationId xmlns:a16="http://schemas.microsoft.com/office/drawing/2014/main" id="{7098EE3B-F57E-823F-E1E7-31821771BEA3}"/>
                </a:ext>
              </a:extLst>
            </p:cNvPr>
            <p:cNvSpPr>
              <a:spLocks noChangeAspect="1"/>
            </p:cNvSpPr>
            <p:nvPr/>
          </p:nvSpPr>
          <p:spPr>
            <a:xfrm>
              <a:off x="1231688" y="4570399"/>
              <a:ext cx="2001600" cy="1256322"/>
            </a:xfrm>
            <a:custGeom>
              <a:avLst/>
              <a:gdLst>
                <a:gd name="connsiteX0" fmla="*/ 371165 w 371522"/>
                <a:gd name="connsiteY0" fmla="*/ 149376 h 233189"/>
                <a:gd name="connsiteX1" fmla="*/ 368040 w 371522"/>
                <a:gd name="connsiteY1" fmla="*/ 129031 h 233189"/>
                <a:gd name="connsiteX2" fmla="*/ 360518 w 371522"/>
                <a:gd name="connsiteY2" fmla="*/ 83396 h 233189"/>
                <a:gd name="connsiteX3" fmla="*/ 360062 w 371522"/>
                <a:gd name="connsiteY3" fmla="*/ 49194 h 233189"/>
                <a:gd name="connsiteX4" fmla="*/ 341723 w 371522"/>
                <a:gd name="connsiteY4" fmla="*/ 26122 h 233189"/>
                <a:gd name="connsiteX5" fmla="*/ 304743 w 371522"/>
                <a:gd name="connsiteY5" fmla="*/ 25264 h 233189"/>
                <a:gd name="connsiteX6" fmla="*/ 286203 w 371522"/>
                <a:gd name="connsiteY6" fmla="*/ 30140 h 233189"/>
                <a:gd name="connsiteX7" fmla="*/ 243985 w 371522"/>
                <a:gd name="connsiteY7" fmla="*/ 33918 h 233189"/>
                <a:gd name="connsiteX8" fmla="*/ 173328 w 371522"/>
                <a:gd name="connsiteY8" fmla="*/ 31769 h 233189"/>
                <a:gd name="connsiteX9" fmla="*/ 131750 w 371522"/>
                <a:gd name="connsiteY9" fmla="*/ 28846 h 233189"/>
                <a:gd name="connsiteX10" fmla="*/ 95773 w 371522"/>
                <a:gd name="connsiteY10" fmla="*/ 26767 h 233189"/>
                <a:gd name="connsiteX11" fmla="*/ 72774 w 371522"/>
                <a:gd name="connsiteY11" fmla="*/ 17803 h 233189"/>
                <a:gd name="connsiteX12" fmla="*/ 71385 w 371522"/>
                <a:gd name="connsiteY12" fmla="*/ 14406 h 233189"/>
                <a:gd name="connsiteX13" fmla="*/ 68075 w 371522"/>
                <a:gd name="connsiteY13" fmla="*/ 2171 h 233189"/>
                <a:gd name="connsiteX14" fmla="*/ 60977 w 371522"/>
                <a:gd name="connsiteY14" fmla="*/ 1437 h 233189"/>
                <a:gd name="connsiteX15" fmla="*/ 56155 w 371522"/>
                <a:gd name="connsiteY15" fmla="*/ 6702 h 233189"/>
                <a:gd name="connsiteX16" fmla="*/ 47768 w 371522"/>
                <a:gd name="connsiteY16" fmla="*/ 10589 h 233189"/>
                <a:gd name="connsiteX17" fmla="*/ 35779 w 371522"/>
                <a:gd name="connsiteY17" fmla="*/ 16531 h 233189"/>
                <a:gd name="connsiteX18" fmla="*/ 27407 w 371522"/>
                <a:gd name="connsiteY18" fmla="*/ 27451 h 233189"/>
                <a:gd name="connsiteX19" fmla="*/ 9168 w 371522"/>
                <a:gd name="connsiteY19" fmla="*/ 59200 h 233189"/>
                <a:gd name="connsiteX20" fmla="*/ 1291 w 371522"/>
                <a:gd name="connsiteY20" fmla="*/ 68594 h 233189"/>
                <a:gd name="connsiteX21" fmla="*/ 118 w 371522"/>
                <a:gd name="connsiteY21" fmla="*/ 73612 h 233189"/>
                <a:gd name="connsiteX22" fmla="*/ 3420 w 371522"/>
                <a:gd name="connsiteY22" fmla="*/ 79472 h 233189"/>
                <a:gd name="connsiteX23" fmla="*/ 16228 w 371522"/>
                <a:gd name="connsiteY23" fmla="*/ 83132 h 233189"/>
                <a:gd name="connsiteX24" fmla="*/ 22786 w 371522"/>
                <a:gd name="connsiteY24" fmla="*/ 81102 h 233189"/>
                <a:gd name="connsiteX25" fmla="*/ 27940 w 371522"/>
                <a:gd name="connsiteY25" fmla="*/ 79522 h 233189"/>
                <a:gd name="connsiteX26" fmla="*/ 51549 w 371522"/>
                <a:gd name="connsiteY26" fmla="*/ 77091 h 233189"/>
                <a:gd name="connsiteX27" fmla="*/ 68577 w 371522"/>
                <a:gd name="connsiteY27" fmla="*/ 81753 h 233189"/>
                <a:gd name="connsiteX28" fmla="*/ 91190 w 371522"/>
                <a:gd name="connsiteY28" fmla="*/ 117436 h 233189"/>
                <a:gd name="connsiteX29" fmla="*/ 111358 w 371522"/>
                <a:gd name="connsiteY29" fmla="*/ 150068 h 233189"/>
                <a:gd name="connsiteX30" fmla="*/ 117276 w 371522"/>
                <a:gd name="connsiteY30" fmla="*/ 153273 h 233189"/>
                <a:gd name="connsiteX31" fmla="*/ 125385 w 371522"/>
                <a:gd name="connsiteY31" fmla="*/ 164326 h 233189"/>
                <a:gd name="connsiteX32" fmla="*/ 128664 w 371522"/>
                <a:gd name="connsiteY32" fmla="*/ 185399 h 233189"/>
                <a:gd name="connsiteX33" fmla="*/ 129003 w 371522"/>
                <a:gd name="connsiteY33" fmla="*/ 193288 h 233189"/>
                <a:gd name="connsiteX34" fmla="*/ 113526 w 371522"/>
                <a:gd name="connsiteY34" fmla="*/ 221523 h 233189"/>
                <a:gd name="connsiteX35" fmla="*/ 113071 w 371522"/>
                <a:gd name="connsiteY35" fmla="*/ 221983 h 233189"/>
                <a:gd name="connsiteX36" fmla="*/ 112145 w 371522"/>
                <a:gd name="connsiteY36" fmla="*/ 225133 h 233189"/>
                <a:gd name="connsiteX37" fmla="*/ 114838 w 371522"/>
                <a:gd name="connsiteY37" fmla="*/ 226312 h 233189"/>
                <a:gd name="connsiteX38" fmla="*/ 127213 w 371522"/>
                <a:gd name="connsiteY38" fmla="*/ 225677 h 233189"/>
                <a:gd name="connsiteX39" fmla="*/ 133424 w 371522"/>
                <a:gd name="connsiteY39" fmla="*/ 217511 h 233189"/>
                <a:gd name="connsiteX40" fmla="*/ 135816 w 371522"/>
                <a:gd name="connsiteY40" fmla="*/ 215513 h 233189"/>
                <a:gd name="connsiteX41" fmla="*/ 138871 w 371522"/>
                <a:gd name="connsiteY41" fmla="*/ 213563 h 233189"/>
                <a:gd name="connsiteX42" fmla="*/ 143616 w 371522"/>
                <a:gd name="connsiteY42" fmla="*/ 170085 h 233189"/>
                <a:gd name="connsiteX43" fmla="*/ 145638 w 371522"/>
                <a:gd name="connsiteY43" fmla="*/ 167092 h 233189"/>
                <a:gd name="connsiteX44" fmla="*/ 147790 w 371522"/>
                <a:gd name="connsiteY44" fmla="*/ 169985 h 233189"/>
                <a:gd name="connsiteX45" fmla="*/ 152095 w 371522"/>
                <a:gd name="connsiteY45" fmla="*/ 183315 h 233189"/>
                <a:gd name="connsiteX46" fmla="*/ 155729 w 371522"/>
                <a:gd name="connsiteY46" fmla="*/ 209285 h 233189"/>
                <a:gd name="connsiteX47" fmla="*/ 149125 w 371522"/>
                <a:gd name="connsiteY47" fmla="*/ 223342 h 233189"/>
                <a:gd name="connsiteX48" fmla="*/ 145792 w 371522"/>
                <a:gd name="connsiteY48" fmla="*/ 226903 h 233189"/>
                <a:gd name="connsiteX49" fmla="*/ 147566 w 371522"/>
                <a:gd name="connsiteY49" fmla="*/ 231289 h 233189"/>
                <a:gd name="connsiteX50" fmla="*/ 164062 w 371522"/>
                <a:gd name="connsiteY50" fmla="*/ 230543 h 233189"/>
                <a:gd name="connsiteX51" fmla="*/ 169038 w 371522"/>
                <a:gd name="connsiteY51" fmla="*/ 221564 h 233189"/>
                <a:gd name="connsiteX52" fmla="*/ 168259 w 371522"/>
                <a:gd name="connsiteY52" fmla="*/ 216993 h 233189"/>
                <a:gd name="connsiteX53" fmla="*/ 172124 w 371522"/>
                <a:gd name="connsiteY53" fmla="*/ 217814 h 233189"/>
                <a:gd name="connsiteX54" fmla="*/ 171198 w 371522"/>
                <a:gd name="connsiteY54" fmla="*/ 212353 h 233189"/>
                <a:gd name="connsiteX55" fmla="*/ 167001 w 371522"/>
                <a:gd name="connsiteY55" fmla="*/ 188952 h 233189"/>
                <a:gd name="connsiteX56" fmla="*/ 167873 w 371522"/>
                <a:gd name="connsiteY56" fmla="*/ 181647 h 233189"/>
                <a:gd name="connsiteX57" fmla="*/ 168706 w 371522"/>
                <a:gd name="connsiteY57" fmla="*/ 171803 h 233189"/>
                <a:gd name="connsiteX58" fmla="*/ 167001 w 371522"/>
                <a:gd name="connsiteY58" fmla="*/ 146863 h 233189"/>
                <a:gd name="connsiteX59" fmla="*/ 172155 w 371522"/>
                <a:gd name="connsiteY59" fmla="*/ 142439 h 233189"/>
                <a:gd name="connsiteX60" fmla="*/ 188095 w 371522"/>
                <a:gd name="connsiteY60" fmla="*/ 143554 h 233189"/>
                <a:gd name="connsiteX61" fmla="*/ 230460 w 371522"/>
                <a:gd name="connsiteY61" fmla="*/ 148824 h 233189"/>
                <a:gd name="connsiteX62" fmla="*/ 269623 w 371522"/>
                <a:gd name="connsiteY62" fmla="*/ 141405 h 233189"/>
                <a:gd name="connsiteX63" fmla="*/ 283110 w 371522"/>
                <a:gd name="connsiteY63" fmla="*/ 160686 h 233189"/>
                <a:gd name="connsiteX64" fmla="*/ 283086 w 371522"/>
                <a:gd name="connsiteY64" fmla="*/ 161093 h 233189"/>
                <a:gd name="connsiteX65" fmla="*/ 286628 w 371522"/>
                <a:gd name="connsiteY65" fmla="*/ 171077 h 233189"/>
                <a:gd name="connsiteX66" fmla="*/ 289922 w 371522"/>
                <a:gd name="connsiteY66" fmla="*/ 164657 h 233189"/>
                <a:gd name="connsiteX67" fmla="*/ 289945 w 371522"/>
                <a:gd name="connsiteY67" fmla="*/ 164674 h 233189"/>
                <a:gd name="connsiteX68" fmla="*/ 292345 w 371522"/>
                <a:gd name="connsiteY68" fmla="*/ 164835 h 233189"/>
                <a:gd name="connsiteX69" fmla="*/ 294551 w 371522"/>
                <a:gd name="connsiteY69" fmla="*/ 165522 h 233189"/>
                <a:gd name="connsiteX70" fmla="*/ 297931 w 371522"/>
                <a:gd name="connsiteY70" fmla="*/ 173117 h 233189"/>
                <a:gd name="connsiteX71" fmla="*/ 301248 w 371522"/>
                <a:gd name="connsiteY71" fmla="*/ 166255 h 233189"/>
                <a:gd name="connsiteX72" fmla="*/ 301472 w 371522"/>
                <a:gd name="connsiteY72" fmla="*/ 166278 h 233189"/>
                <a:gd name="connsiteX73" fmla="*/ 309211 w 371522"/>
                <a:gd name="connsiteY73" fmla="*/ 165268 h 233189"/>
                <a:gd name="connsiteX74" fmla="*/ 306572 w 371522"/>
                <a:gd name="connsiteY74" fmla="*/ 191440 h 233189"/>
                <a:gd name="connsiteX75" fmla="*/ 285100 w 371522"/>
                <a:gd name="connsiteY75" fmla="*/ 222283 h 233189"/>
                <a:gd name="connsiteX76" fmla="*/ 283572 w 371522"/>
                <a:gd name="connsiteY76" fmla="*/ 225356 h 233189"/>
                <a:gd name="connsiteX77" fmla="*/ 286705 w 371522"/>
                <a:gd name="connsiteY77" fmla="*/ 227088 h 233189"/>
                <a:gd name="connsiteX78" fmla="*/ 300068 w 371522"/>
                <a:gd name="connsiteY78" fmla="*/ 227101 h 233189"/>
                <a:gd name="connsiteX79" fmla="*/ 304605 w 371522"/>
                <a:gd name="connsiteY79" fmla="*/ 224487 h 233189"/>
                <a:gd name="connsiteX80" fmla="*/ 309434 w 371522"/>
                <a:gd name="connsiteY80" fmla="*/ 215066 h 233189"/>
                <a:gd name="connsiteX81" fmla="*/ 313655 w 371522"/>
                <a:gd name="connsiteY81" fmla="*/ 209713 h 233189"/>
                <a:gd name="connsiteX82" fmla="*/ 315051 w 371522"/>
                <a:gd name="connsiteY82" fmla="*/ 204227 h 233189"/>
                <a:gd name="connsiteX83" fmla="*/ 326578 w 371522"/>
                <a:gd name="connsiteY83" fmla="*/ 177682 h 233189"/>
                <a:gd name="connsiteX84" fmla="*/ 331832 w 371522"/>
                <a:gd name="connsiteY84" fmla="*/ 164371 h 233189"/>
                <a:gd name="connsiteX85" fmla="*/ 335805 w 371522"/>
                <a:gd name="connsiteY85" fmla="*/ 164200 h 233189"/>
                <a:gd name="connsiteX86" fmla="*/ 341121 w 371522"/>
                <a:gd name="connsiteY86" fmla="*/ 179112 h 233189"/>
                <a:gd name="connsiteX87" fmla="*/ 340095 w 371522"/>
                <a:gd name="connsiteY87" fmla="*/ 212587 h 233189"/>
                <a:gd name="connsiteX88" fmla="*/ 331176 w 371522"/>
                <a:gd name="connsiteY88" fmla="*/ 229431 h 233189"/>
                <a:gd name="connsiteX89" fmla="*/ 328846 w 371522"/>
                <a:gd name="connsiteY89" fmla="*/ 232177 h 233189"/>
                <a:gd name="connsiteX90" fmla="*/ 329224 w 371522"/>
                <a:gd name="connsiteY90" fmla="*/ 233180 h 233189"/>
                <a:gd name="connsiteX91" fmla="*/ 344477 w 371522"/>
                <a:gd name="connsiteY91" fmla="*/ 233171 h 233189"/>
                <a:gd name="connsiteX92" fmla="*/ 351684 w 371522"/>
                <a:gd name="connsiteY92" fmla="*/ 225691 h 233189"/>
                <a:gd name="connsiteX93" fmla="*/ 351120 w 371522"/>
                <a:gd name="connsiteY93" fmla="*/ 221172 h 233189"/>
                <a:gd name="connsiteX94" fmla="*/ 351784 w 371522"/>
                <a:gd name="connsiteY94" fmla="*/ 217965 h 233189"/>
                <a:gd name="connsiteX95" fmla="*/ 356027 w 371522"/>
                <a:gd name="connsiteY95" fmla="*/ 219324 h 233189"/>
                <a:gd name="connsiteX96" fmla="*/ 356475 w 371522"/>
                <a:gd name="connsiteY96" fmla="*/ 215352 h 233189"/>
                <a:gd name="connsiteX97" fmla="*/ 355703 w 371522"/>
                <a:gd name="connsiteY97" fmla="*/ 206996 h 233189"/>
                <a:gd name="connsiteX98" fmla="*/ 358489 w 371522"/>
                <a:gd name="connsiteY98" fmla="*/ 168618 h 233189"/>
                <a:gd name="connsiteX99" fmla="*/ 359137 w 371522"/>
                <a:gd name="connsiteY99" fmla="*/ 162274 h 233189"/>
                <a:gd name="connsiteX100" fmla="*/ 359777 w 371522"/>
                <a:gd name="connsiteY100" fmla="*/ 162288 h 233189"/>
                <a:gd name="connsiteX101" fmla="*/ 361505 w 371522"/>
                <a:gd name="connsiteY101" fmla="*/ 167703 h 233189"/>
                <a:gd name="connsiteX102" fmla="*/ 365525 w 371522"/>
                <a:gd name="connsiteY102" fmla="*/ 170831 h 233189"/>
                <a:gd name="connsiteX103" fmla="*/ 369383 w 371522"/>
                <a:gd name="connsiteY103" fmla="*/ 168116 h 233189"/>
                <a:gd name="connsiteX104" fmla="*/ 371404 w 371522"/>
                <a:gd name="connsiteY104" fmla="*/ 156797 h 233189"/>
                <a:gd name="connsiteX105" fmla="*/ 371165 w 371522"/>
                <a:gd name="connsiteY105" fmla="*/ 149376 h 233189"/>
                <a:gd name="connsiteX106" fmla="*/ 356151 w 371522"/>
                <a:gd name="connsiteY106" fmla="*/ 144020 h 233189"/>
                <a:gd name="connsiteX107" fmla="*/ 349932 w 371522"/>
                <a:gd name="connsiteY107" fmla="*/ 132887 h 233189"/>
                <a:gd name="connsiteX108" fmla="*/ 350395 w 371522"/>
                <a:gd name="connsiteY108" fmla="*/ 98342 h 233189"/>
                <a:gd name="connsiteX109" fmla="*/ 353057 w 371522"/>
                <a:gd name="connsiteY109" fmla="*/ 87120 h 233189"/>
                <a:gd name="connsiteX110" fmla="*/ 353690 w 371522"/>
                <a:gd name="connsiteY110" fmla="*/ 89305 h 233189"/>
                <a:gd name="connsiteX111" fmla="*/ 354870 w 371522"/>
                <a:gd name="connsiteY111" fmla="*/ 122419 h 233189"/>
                <a:gd name="connsiteX112" fmla="*/ 355240 w 371522"/>
                <a:gd name="connsiteY112" fmla="*/ 125925 h 233189"/>
                <a:gd name="connsiteX113" fmla="*/ 356151 w 371522"/>
                <a:gd name="connsiteY113" fmla="*/ 144020 h 23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71522" h="233189">
                  <a:moveTo>
                    <a:pt x="371165" y="149376"/>
                  </a:moveTo>
                  <a:cubicBezTo>
                    <a:pt x="372291" y="142209"/>
                    <a:pt x="370625" y="135630"/>
                    <a:pt x="368040" y="129031"/>
                  </a:cubicBezTo>
                  <a:cubicBezTo>
                    <a:pt x="362308" y="114377"/>
                    <a:pt x="360163" y="99126"/>
                    <a:pt x="360518" y="83396"/>
                  </a:cubicBezTo>
                  <a:cubicBezTo>
                    <a:pt x="360772" y="72001"/>
                    <a:pt x="360749" y="60564"/>
                    <a:pt x="360062" y="49194"/>
                  </a:cubicBezTo>
                  <a:cubicBezTo>
                    <a:pt x="359407" y="38337"/>
                    <a:pt x="351298" y="28184"/>
                    <a:pt x="341723" y="26122"/>
                  </a:cubicBezTo>
                  <a:cubicBezTo>
                    <a:pt x="329525" y="23494"/>
                    <a:pt x="317065" y="23247"/>
                    <a:pt x="304743" y="25264"/>
                  </a:cubicBezTo>
                  <a:cubicBezTo>
                    <a:pt x="298463" y="26292"/>
                    <a:pt x="292484" y="29365"/>
                    <a:pt x="286203" y="30140"/>
                  </a:cubicBezTo>
                  <a:cubicBezTo>
                    <a:pt x="272185" y="31868"/>
                    <a:pt x="258073" y="32869"/>
                    <a:pt x="243985" y="33918"/>
                  </a:cubicBezTo>
                  <a:cubicBezTo>
                    <a:pt x="220368" y="35675"/>
                    <a:pt x="196844" y="34638"/>
                    <a:pt x="173328" y="31769"/>
                  </a:cubicBezTo>
                  <a:cubicBezTo>
                    <a:pt x="159548" y="30087"/>
                    <a:pt x="145800" y="27722"/>
                    <a:pt x="131750" y="28846"/>
                  </a:cubicBezTo>
                  <a:cubicBezTo>
                    <a:pt x="119706" y="29810"/>
                    <a:pt x="107508" y="30251"/>
                    <a:pt x="95773" y="26767"/>
                  </a:cubicBezTo>
                  <a:cubicBezTo>
                    <a:pt x="87911" y="24431"/>
                    <a:pt x="80366" y="20984"/>
                    <a:pt x="72774" y="17803"/>
                  </a:cubicBezTo>
                  <a:cubicBezTo>
                    <a:pt x="71956" y="17459"/>
                    <a:pt x="71346" y="15556"/>
                    <a:pt x="71385" y="14406"/>
                  </a:cubicBezTo>
                  <a:cubicBezTo>
                    <a:pt x="71562" y="9939"/>
                    <a:pt x="71246" y="5699"/>
                    <a:pt x="68075" y="2171"/>
                  </a:cubicBezTo>
                  <a:cubicBezTo>
                    <a:pt x="65776" y="-382"/>
                    <a:pt x="63577" y="-756"/>
                    <a:pt x="60977" y="1437"/>
                  </a:cubicBezTo>
                  <a:cubicBezTo>
                    <a:pt x="59172" y="2959"/>
                    <a:pt x="57582" y="4808"/>
                    <a:pt x="56155" y="6702"/>
                  </a:cubicBezTo>
                  <a:cubicBezTo>
                    <a:pt x="53362" y="10401"/>
                    <a:pt x="49990" y="10427"/>
                    <a:pt x="47768" y="10589"/>
                  </a:cubicBezTo>
                  <a:cubicBezTo>
                    <a:pt x="45546" y="10752"/>
                    <a:pt x="40554" y="11311"/>
                    <a:pt x="35779" y="16531"/>
                  </a:cubicBezTo>
                  <a:cubicBezTo>
                    <a:pt x="32685" y="19924"/>
                    <a:pt x="29012" y="23335"/>
                    <a:pt x="27407" y="27451"/>
                  </a:cubicBezTo>
                  <a:cubicBezTo>
                    <a:pt x="22878" y="39002"/>
                    <a:pt x="17293" y="49789"/>
                    <a:pt x="9168" y="59200"/>
                  </a:cubicBezTo>
                  <a:cubicBezTo>
                    <a:pt x="6491" y="62295"/>
                    <a:pt x="3675" y="65290"/>
                    <a:pt x="1291" y="68594"/>
                  </a:cubicBezTo>
                  <a:cubicBezTo>
                    <a:pt x="334" y="69911"/>
                    <a:pt x="-268" y="72105"/>
                    <a:pt x="118" y="73612"/>
                  </a:cubicBezTo>
                  <a:cubicBezTo>
                    <a:pt x="643" y="75713"/>
                    <a:pt x="2093" y="77654"/>
                    <a:pt x="3420" y="79472"/>
                  </a:cubicBezTo>
                  <a:cubicBezTo>
                    <a:pt x="6684" y="83963"/>
                    <a:pt x="11668" y="83249"/>
                    <a:pt x="16228" y="83132"/>
                  </a:cubicBezTo>
                  <a:cubicBezTo>
                    <a:pt x="18427" y="83075"/>
                    <a:pt x="20595" y="81809"/>
                    <a:pt x="22786" y="81102"/>
                  </a:cubicBezTo>
                  <a:cubicBezTo>
                    <a:pt x="24499" y="80549"/>
                    <a:pt x="26181" y="79710"/>
                    <a:pt x="27940" y="79522"/>
                  </a:cubicBezTo>
                  <a:cubicBezTo>
                    <a:pt x="35817" y="78679"/>
                    <a:pt x="43857" y="78732"/>
                    <a:pt x="51549" y="77091"/>
                  </a:cubicBezTo>
                  <a:cubicBezTo>
                    <a:pt x="58469" y="75613"/>
                    <a:pt x="63315" y="77111"/>
                    <a:pt x="68577" y="81753"/>
                  </a:cubicBezTo>
                  <a:cubicBezTo>
                    <a:pt x="79671" y="91547"/>
                    <a:pt x="88073" y="102773"/>
                    <a:pt x="91190" y="117436"/>
                  </a:cubicBezTo>
                  <a:cubicBezTo>
                    <a:pt x="94014" y="130761"/>
                    <a:pt x="101012" y="141460"/>
                    <a:pt x="111358" y="150068"/>
                  </a:cubicBezTo>
                  <a:cubicBezTo>
                    <a:pt x="113056" y="151480"/>
                    <a:pt x="115170" y="152598"/>
                    <a:pt x="117276" y="153273"/>
                  </a:cubicBezTo>
                  <a:cubicBezTo>
                    <a:pt x="125400" y="155876"/>
                    <a:pt x="125508" y="155789"/>
                    <a:pt x="125385" y="164326"/>
                  </a:cubicBezTo>
                  <a:cubicBezTo>
                    <a:pt x="125277" y="171551"/>
                    <a:pt x="125732" y="178582"/>
                    <a:pt x="128664" y="185399"/>
                  </a:cubicBezTo>
                  <a:cubicBezTo>
                    <a:pt x="129644" y="187674"/>
                    <a:pt x="129505" y="190750"/>
                    <a:pt x="129003" y="193288"/>
                  </a:cubicBezTo>
                  <a:cubicBezTo>
                    <a:pt x="126835" y="204287"/>
                    <a:pt x="122615" y="214270"/>
                    <a:pt x="113526" y="221523"/>
                  </a:cubicBezTo>
                  <a:cubicBezTo>
                    <a:pt x="113356" y="221658"/>
                    <a:pt x="113140" y="221799"/>
                    <a:pt x="113071" y="221983"/>
                  </a:cubicBezTo>
                  <a:cubicBezTo>
                    <a:pt x="112693" y="223037"/>
                    <a:pt x="111929" y="224201"/>
                    <a:pt x="112145" y="225133"/>
                  </a:cubicBezTo>
                  <a:cubicBezTo>
                    <a:pt x="112284" y="225723"/>
                    <a:pt x="113897" y="226329"/>
                    <a:pt x="114838" y="226312"/>
                  </a:cubicBezTo>
                  <a:cubicBezTo>
                    <a:pt x="118966" y="226240"/>
                    <a:pt x="123116" y="226145"/>
                    <a:pt x="127213" y="225677"/>
                  </a:cubicBezTo>
                  <a:cubicBezTo>
                    <a:pt x="132483" y="225075"/>
                    <a:pt x="134049" y="222769"/>
                    <a:pt x="133424" y="217511"/>
                  </a:cubicBezTo>
                  <a:cubicBezTo>
                    <a:pt x="133223" y="215779"/>
                    <a:pt x="133385" y="214227"/>
                    <a:pt x="135816" y="215513"/>
                  </a:cubicBezTo>
                  <a:cubicBezTo>
                    <a:pt x="137961" y="216646"/>
                    <a:pt x="138887" y="215793"/>
                    <a:pt x="138871" y="213563"/>
                  </a:cubicBezTo>
                  <a:cubicBezTo>
                    <a:pt x="138763" y="198884"/>
                    <a:pt x="139072" y="184247"/>
                    <a:pt x="143616" y="170085"/>
                  </a:cubicBezTo>
                  <a:cubicBezTo>
                    <a:pt x="143971" y="168985"/>
                    <a:pt x="144951" y="168085"/>
                    <a:pt x="145638" y="167092"/>
                  </a:cubicBezTo>
                  <a:cubicBezTo>
                    <a:pt x="146370" y="168051"/>
                    <a:pt x="147412" y="168902"/>
                    <a:pt x="147790" y="169985"/>
                  </a:cubicBezTo>
                  <a:cubicBezTo>
                    <a:pt x="149333" y="174391"/>
                    <a:pt x="150614" y="178888"/>
                    <a:pt x="152095" y="183315"/>
                  </a:cubicBezTo>
                  <a:cubicBezTo>
                    <a:pt x="154927" y="191752"/>
                    <a:pt x="156578" y="200351"/>
                    <a:pt x="155729" y="209285"/>
                  </a:cubicBezTo>
                  <a:cubicBezTo>
                    <a:pt x="155204" y="214730"/>
                    <a:pt x="153577" y="219683"/>
                    <a:pt x="149125" y="223342"/>
                  </a:cubicBezTo>
                  <a:cubicBezTo>
                    <a:pt x="147883" y="224368"/>
                    <a:pt x="146772" y="225612"/>
                    <a:pt x="145792" y="226903"/>
                  </a:cubicBezTo>
                  <a:cubicBezTo>
                    <a:pt x="143894" y="229415"/>
                    <a:pt x="144426" y="231200"/>
                    <a:pt x="147566" y="231289"/>
                  </a:cubicBezTo>
                  <a:cubicBezTo>
                    <a:pt x="153067" y="231447"/>
                    <a:pt x="158653" y="231394"/>
                    <a:pt x="164062" y="230543"/>
                  </a:cubicBezTo>
                  <a:cubicBezTo>
                    <a:pt x="168737" y="229808"/>
                    <a:pt x="170311" y="226133"/>
                    <a:pt x="169038" y="221564"/>
                  </a:cubicBezTo>
                  <a:cubicBezTo>
                    <a:pt x="168660" y="220203"/>
                    <a:pt x="168552" y="218767"/>
                    <a:pt x="168259" y="216993"/>
                  </a:cubicBezTo>
                  <a:cubicBezTo>
                    <a:pt x="169794" y="217320"/>
                    <a:pt x="170635" y="217498"/>
                    <a:pt x="172124" y="217814"/>
                  </a:cubicBezTo>
                  <a:cubicBezTo>
                    <a:pt x="171762" y="215672"/>
                    <a:pt x="171507" y="214009"/>
                    <a:pt x="171198" y="212353"/>
                  </a:cubicBezTo>
                  <a:cubicBezTo>
                    <a:pt x="169771" y="204557"/>
                    <a:pt x="168174" y="196786"/>
                    <a:pt x="167001" y="188952"/>
                  </a:cubicBezTo>
                  <a:cubicBezTo>
                    <a:pt x="166646" y="186593"/>
                    <a:pt x="166978" y="183856"/>
                    <a:pt x="167873" y="181647"/>
                  </a:cubicBezTo>
                  <a:cubicBezTo>
                    <a:pt x="169216" y="178340"/>
                    <a:pt x="169316" y="175241"/>
                    <a:pt x="168706" y="171803"/>
                  </a:cubicBezTo>
                  <a:cubicBezTo>
                    <a:pt x="167248" y="163569"/>
                    <a:pt x="165721" y="155322"/>
                    <a:pt x="167001" y="146863"/>
                  </a:cubicBezTo>
                  <a:cubicBezTo>
                    <a:pt x="167487" y="143700"/>
                    <a:pt x="168892" y="142188"/>
                    <a:pt x="172155" y="142439"/>
                  </a:cubicBezTo>
                  <a:cubicBezTo>
                    <a:pt x="177471" y="142846"/>
                    <a:pt x="182810" y="142933"/>
                    <a:pt x="188095" y="143554"/>
                  </a:cubicBezTo>
                  <a:cubicBezTo>
                    <a:pt x="202230" y="145215"/>
                    <a:pt x="216318" y="147282"/>
                    <a:pt x="230460" y="148824"/>
                  </a:cubicBezTo>
                  <a:cubicBezTo>
                    <a:pt x="244247" y="150327"/>
                    <a:pt x="257518" y="148768"/>
                    <a:pt x="269623" y="141405"/>
                  </a:cubicBezTo>
                  <a:cubicBezTo>
                    <a:pt x="271645" y="149375"/>
                    <a:pt x="276474" y="156225"/>
                    <a:pt x="283110" y="160686"/>
                  </a:cubicBezTo>
                  <a:cubicBezTo>
                    <a:pt x="283110" y="160829"/>
                    <a:pt x="283086" y="160949"/>
                    <a:pt x="283086" y="161093"/>
                  </a:cubicBezTo>
                  <a:cubicBezTo>
                    <a:pt x="283086" y="166607"/>
                    <a:pt x="284668" y="171077"/>
                    <a:pt x="286628" y="171077"/>
                  </a:cubicBezTo>
                  <a:cubicBezTo>
                    <a:pt x="288140" y="171077"/>
                    <a:pt x="289413" y="168399"/>
                    <a:pt x="289922" y="164657"/>
                  </a:cubicBezTo>
                  <a:cubicBezTo>
                    <a:pt x="289930" y="164661"/>
                    <a:pt x="289938" y="164671"/>
                    <a:pt x="289945" y="164674"/>
                  </a:cubicBezTo>
                  <a:cubicBezTo>
                    <a:pt x="290833" y="164952"/>
                    <a:pt x="291620" y="164962"/>
                    <a:pt x="292345" y="164835"/>
                  </a:cubicBezTo>
                  <a:cubicBezTo>
                    <a:pt x="293086" y="165050"/>
                    <a:pt x="293788" y="165358"/>
                    <a:pt x="294551" y="165522"/>
                  </a:cubicBezTo>
                  <a:cubicBezTo>
                    <a:pt x="294937" y="169848"/>
                    <a:pt x="296272" y="173117"/>
                    <a:pt x="297931" y="173117"/>
                  </a:cubicBezTo>
                  <a:cubicBezTo>
                    <a:pt x="299497" y="173117"/>
                    <a:pt x="300778" y="170216"/>
                    <a:pt x="301248" y="166255"/>
                  </a:cubicBezTo>
                  <a:cubicBezTo>
                    <a:pt x="301326" y="166255"/>
                    <a:pt x="301395" y="166278"/>
                    <a:pt x="301472" y="166278"/>
                  </a:cubicBezTo>
                  <a:cubicBezTo>
                    <a:pt x="304157" y="166278"/>
                    <a:pt x="306719" y="165871"/>
                    <a:pt x="309211" y="165268"/>
                  </a:cubicBezTo>
                  <a:cubicBezTo>
                    <a:pt x="309874" y="172939"/>
                    <a:pt x="308671" y="186440"/>
                    <a:pt x="306572" y="191440"/>
                  </a:cubicBezTo>
                  <a:cubicBezTo>
                    <a:pt x="301619" y="203230"/>
                    <a:pt x="296164" y="214692"/>
                    <a:pt x="285100" y="222283"/>
                  </a:cubicBezTo>
                  <a:cubicBezTo>
                    <a:pt x="284228" y="222884"/>
                    <a:pt x="283264" y="224669"/>
                    <a:pt x="283572" y="225356"/>
                  </a:cubicBezTo>
                  <a:cubicBezTo>
                    <a:pt x="283966" y="226248"/>
                    <a:pt x="285579" y="227035"/>
                    <a:pt x="286705" y="227088"/>
                  </a:cubicBezTo>
                  <a:cubicBezTo>
                    <a:pt x="291149" y="227299"/>
                    <a:pt x="295632" y="227437"/>
                    <a:pt x="300068" y="227101"/>
                  </a:cubicBezTo>
                  <a:cubicBezTo>
                    <a:pt x="301673" y="226979"/>
                    <a:pt x="303717" y="225815"/>
                    <a:pt x="304605" y="224487"/>
                  </a:cubicBezTo>
                  <a:cubicBezTo>
                    <a:pt x="306503" y="221644"/>
                    <a:pt x="307783" y="218385"/>
                    <a:pt x="309434" y="215066"/>
                  </a:cubicBezTo>
                  <a:cubicBezTo>
                    <a:pt x="313824" y="215537"/>
                    <a:pt x="314056" y="215108"/>
                    <a:pt x="313655" y="209713"/>
                  </a:cubicBezTo>
                  <a:cubicBezTo>
                    <a:pt x="313524" y="207913"/>
                    <a:pt x="314102" y="205783"/>
                    <a:pt x="315051" y="204227"/>
                  </a:cubicBezTo>
                  <a:cubicBezTo>
                    <a:pt x="320128" y="195896"/>
                    <a:pt x="323484" y="186866"/>
                    <a:pt x="326578" y="177682"/>
                  </a:cubicBezTo>
                  <a:cubicBezTo>
                    <a:pt x="328098" y="173164"/>
                    <a:pt x="329849" y="168703"/>
                    <a:pt x="331832" y="164371"/>
                  </a:cubicBezTo>
                  <a:cubicBezTo>
                    <a:pt x="332989" y="161844"/>
                    <a:pt x="334455" y="161881"/>
                    <a:pt x="335805" y="164200"/>
                  </a:cubicBezTo>
                  <a:cubicBezTo>
                    <a:pt x="338498" y="168827"/>
                    <a:pt x="340419" y="173681"/>
                    <a:pt x="341121" y="179112"/>
                  </a:cubicBezTo>
                  <a:cubicBezTo>
                    <a:pt x="342564" y="190358"/>
                    <a:pt x="341468" y="201427"/>
                    <a:pt x="340095" y="212587"/>
                  </a:cubicBezTo>
                  <a:cubicBezTo>
                    <a:pt x="339239" y="219554"/>
                    <a:pt x="336068" y="224825"/>
                    <a:pt x="331176" y="229431"/>
                  </a:cubicBezTo>
                  <a:cubicBezTo>
                    <a:pt x="330304" y="230248"/>
                    <a:pt x="329618" y="231256"/>
                    <a:pt x="328846" y="232177"/>
                  </a:cubicBezTo>
                  <a:cubicBezTo>
                    <a:pt x="328977" y="232511"/>
                    <a:pt x="329101" y="232845"/>
                    <a:pt x="329224" y="233180"/>
                  </a:cubicBezTo>
                  <a:cubicBezTo>
                    <a:pt x="334309" y="233180"/>
                    <a:pt x="339393" y="233208"/>
                    <a:pt x="344477" y="233171"/>
                  </a:cubicBezTo>
                  <a:cubicBezTo>
                    <a:pt x="348520" y="233141"/>
                    <a:pt x="351807" y="229763"/>
                    <a:pt x="351684" y="225691"/>
                  </a:cubicBezTo>
                  <a:cubicBezTo>
                    <a:pt x="351645" y="224181"/>
                    <a:pt x="351113" y="222678"/>
                    <a:pt x="351120" y="221172"/>
                  </a:cubicBezTo>
                  <a:cubicBezTo>
                    <a:pt x="351120" y="219968"/>
                    <a:pt x="351607" y="218764"/>
                    <a:pt x="351784" y="217965"/>
                  </a:cubicBezTo>
                  <a:cubicBezTo>
                    <a:pt x="353659" y="218565"/>
                    <a:pt x="354839" y="218944"/>
                    <a:pt x="356027" y="219324"/>
                  </a:cubicBezTo>
                  <a:cubicBezTo>
                    <a:pt x="356189" y="217999"/>
                    <a:pt x="356552" y="216663"/>
                    <a:pt x="356475" y="215352"/>
                  </a:cubicBezTo>
                  <a:cubicBezTo>
                    <a:pt x="356313" y="212558"/>
                    <a:pt x="355534" y="209753"/>
                    <a:pt x="355703" y="206996"/>
                  </a:cubicBezTo>
                  <a:cubicBezTo>
                    <a:pt x="356498" y="194195"/>
                    <a:pt x="357524" y="181408"/>
                    <a:pt x="358489" y="168618"/>
                  </a:cubicBezTo>
                  <a:cubicBezTo>
                    <a:pt x="358651" y="166499"/>
                    <a:pt x="358921" y="164389"/>
                    <a:pt x="359137" y="162274"/>
                  </a:cubicBezTo>
                  <a:cubicBezTo>
                    <a:pt x="359353" y="162279"/>
                    <a:pt x="359569" y="162283"/>
                    <a:pt x="359777" y="162288"/>
                  </a:cubicBezTo>
                  <a:cubicBezTo>
                    <a:pt x="360325" y="164114"/>
                    <a:pt x="360518" y="166157"/>
                    <a:pt x="361505" y="167703"/>
                  </a:cubicBezTo>
                  <a:cubicBezTo>
                    <a:pt x="362393" y="169102"/>
                    <a:pt x="364067" y="170690"/>
                    <a:pt x="365525" y="170831"/>
                  </a:cubicBezTo>
                  <a:cubicBezTo>
                    <a:pt x="366759" y="170952"/>
                    <a:pt x="369012" y="169368"/>
                    <a:pt x="369383" y="168116"/>
                  </a:cubicBezTo>
                  <a:cubicBezTo>
                    <a:pt x="370463" y="164459"/>
                    <a:pt x="371026" y="160609"/>
                    <a:pt x="371404" y="156797"/>
                  </a:cubicBezTo>
                  <a:cubicBezTo>
                    <a:pt x="371651" y="154354"/>
                    <a:pt x="370795" y="151777"/>
                    <a:pt x="371165" y="149376"/>
                  </a:cubicBezTo>
                  <a:close/>
                  <a:moveTo>
                    <a:pt x="356151" y="144020"/>
                  </a:moveTo>
                  <a:cubicBezTo>
                    <a:pt x="352934" y="140885"/>
                    <a:pt x="351059" y="137126"/>
                    <a:pt x="349932" y="132887"/>
                  </a:cubicBezTo>
                  <a:cubicBezTo>
                    <a:pt x="346846" y="121312"/>
                    <a:pt x="348042" y="109830"/>
                    <a:pt x="350395" y="98342"/>
                  </a:cubicBezTo>
                  <a:cubicBezTo>
                    <a:pt x="351151" y="94641"/>
                    <a:pt x="351823" y="90921"/>
                    <a:pt x="353057" y="87120"/>
                  </a:cubicBezTo>
                  <a:cubicBezTo>
                    <a:pt x="353273" y="87848"/>
                    <a:pt x="353636" y="88566"/>
                    <a:pt x="353690" y="89305"/>
                  </a:cubicBezTo>
                  <a:cubicBezTo>
                    <a:pt x="354461" y="100326"/>
                    <a:pt x="357146" y="111276"/>
                    <a:pt x="354870" y="122419"/>
                  </a:cubicBezTo>
                  <a:cubicBezTo>
                    <a:pt x="354646" y="123528"/>
                    <a:pt x="354739" y="124935"/>
                    <a:pt x="355240" y="125925"/>
                  </a:cubicBezTo>
                  <a:cubicBezTo>
                    <a:pt x="358195" y="131789"/>
                    <a:pt x="355912" y="137894"/>
                    <a:pt x="356151" y="144020"/>
                  </a:cubicBezTo>
                  <a:close/>
                </a:path>
              </a:pathLst>
            </a:custGeom>
            <a:solidFill>
              <a:srgbClr val="004987"/>
            </a:solidFill>
            <a:ln w="771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4" name="Slide Number Placeholder 3">
            <a:extLst>
              <a:ext uri="{FF2B5EF4-FFF2-40B4-BE49-F238E27FC236}">
                <a16:creationId xmlns:a16="http://schemas.microsoft.com/office/drawing/2014/main" id="{1748F7C2-89D4-325E-7589-2DE74D1EB7CC}"/>
              </a:ext>
            </a:extLst>
          </p:cNvPr>
          <p:cNvSpPr>
            <a:spLocks noGrp="1"/>
          </p:cNvSpPr>
          <p:nvPr>
            <p:ph type="sldNum" sz="quarter" idx="4"/>
          </p:nvPr>
        </p:nvSpPr>
        <p:spPr/>
        <p:txBody>
          <a:bodyPr/>
          <a:lstStyle/>
          <a:p>
            <a:fld id="{9C78B1D6-8B69-448B-B720-81701B3330F4}" type="slidenum">
              <a:rPr lang="en-US" smtClean="0"/>
              <a:pPr/>
              <a:t>10</a:t>
            </a:fld>
            <a:endParaRPr lang="en-US" dirty="0"/>
          </a:p>
        </p:txBody>
      </p:sp>
    </p:spTree>
    <p:extLst>
      <p:ext uri="{BB962C8B-B14F-4D97-AF65-F5344CB8AC3E}">
        <p14:creationId xmlns:p14="http://schemas.microsoft.com/office/powerpoint/2010/main" val="36460736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8"/>
                                        </p:tgtEl>
                                        <p:attrNameLst>
                                          <p:attrName>style.visibility</p:attrName>
                                        </p:attrNameLst>
                                      </p:cBhvr>
                                      <p:to>
                                        <p:strVal val="visible"/>
                                      </p:to>
                                    </p:set>
                                    <p:animEffect transition="in" filter="fade">
                                      <p:cBhvr>
                                        <p:cTn id="7" dur="250"/>
                                        <p:tgtEl>
                                          <p:spTgt spid="2628"/>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2625"/>
                                        </p:tgtEl>
                                        <p:attrNameLst>
                                          <p:attrName>style.visibility</p:attrName>
                                        </p:attrNameLst>
                                      </p:cBhvr>
                                      <p:to>
                                        <p:strVal val="visible"/>
                                      </p:to>
                                    </p:set>
                                    <p:animEffect transition="in" filter="wipe(down)">
                                      <p:cBhvr>
                                        <p:cTn id="11" dur="250"/>
                                        <p:tgtEl>
                                          <p:spTgt spid="262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449"/>
                                        </p:tgtEl>
                                        <p:attrNameLst>
                                          <p:attrName>style.visibility</p:attrName>
                                        </p:attrNameLst>
                                      </p:cBhvr>
                                      <p:to>
                                        <p:strVal val="visible"/>
                                      </p:to>
                                    </p:set>
                                    <p:animEffect transition="in" filter="fade">
                                      <p:cBhvr>
                                        <p:cTn id="15" dur="250"/>
                                        <p:tgtEl>
                                          <p:spTgt spid="2449"/>
                                        </p:tgtEl>
                                      </p:cBhvr>
                                    </p:animEffect>
                                  </p:childTnLst>
                                </p:cTn>
                              </p:par>
                            </p:childTnLst>
                          </p:cTn>
                        </p:par>
                        <p:par>
                          <p:cTn id="16" fill="hold">
                            <p:stCondLst>
                              <p:cond delay="750"/>
                            </p:stCondLst>
                            <p:childTnLst>
                              <p:par>
                                <p:cTn id="17" presetID="22" presetClass="entr" presetSubtype="1" fill="hold" nodeType="afterEffect">
                                  <p:stCondLst>
                                    <p:cond delay="0"/>
                                  </p:stCondLst>
                                  <p:childTnLst>
                                    <p:set>
                                      <p:cBhvr>
                                        <p:cTn id="18" dur="1" fill="hold">
                                          <p:stCondLst>
                                            <p:cond delay="0"/>
                                          </p:stCondLst>
                                        </p:cTn>
                                        <p:tgtEl>
                                          <p:spTgt spid="2459"/>
                                        </p:tgtEl>
                                        <p:attrNameLst>
                                          <p:attrName>style.visibility</p:attrName>
                                        </p:attrNameLst>
                                      </p:cBhvr>
                                      <p:to>
                                        <p:strVal val="visible"/>
                                      </p:to>
                                    </p:set>
                                    <p:animEffect transition="in" filter="wipe(up)">
                                      <p:cBhvr>
                                        <p:cTn id="19" dur="250"/>
                                        <p:tgtEl>
                                          <p:spTgt spid="2459"/>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536"/>
                                        </p:tgtEl>
                                        <p:attrNameLst>
                                          <p:attrName>style.visibility</p:attrName>
                                        </p:attrNameLst>
                                      </p:cBhvr>
                                      <p:to>
                                        <p:strVal val="visible"/>
                                      </p:to>
                                    </p:set>
                                    <p:animEffect transition="in" filter="fade">
                                      <p:cBhvr>
                                        <p:cTn id="23" dur="250"/>
                                        <p:tgtEl>
                                          <p:spTgt spid="2536"/>
                                        </p:tgtEl>
                                      </p:cBhvr>
                                    </p:animEffect>
                                  </p:childTnLst>
                                </p:cTn>
                              </p:par>
                            </p:childTnLst>
                          </p:cTn>
                        </p:par>
                        <p:par>
                          <p:cTn id="24" fill="hold">
                            <p:stCondLst>
                              <p:cond delay="1250"/>
                            </p:stCondLst>
                            <p:childTnLst>
                              <p:par>
                                <p:cTn id="25" presetID="22" presetClass="entr" presetSubtype="1" fill="hold" nodeType="afterEffect">
                                  <p:stCondLst>
                                    <p:cond delay="0"/>
                                  </p:stCondLst>
                                  <p:childTnLst>
                                    <p:set>
                                      <p:cBhvr>
                                        <p:cTn id="26" dur="1" fill="hold">
                                          <p:stCondLst>
                                            <p:cond delay="0"/>
                                          </p:stCondLst>
                                        </p:cTn>
                                        <p:tgtEl>
                                          <p:spTgt spid="2474"/>
                                        </p:tgtEl>
                                        <p:attrNameLst>
                                          <p:attrName>style.visibility</p:attrName>
                                        </p:attrNameLst>
                                      </p:cBhvr>
                                      <p:to>
                                        <p:strVal val="visible"/>
                                      </p:to>
                                    </p:set>
                                    <p:animEffect transition="in" filter="wipe(up)">
                                      <p:cBhvr>
                                        <p:cTn id="27" dur="250"/>
                                        <p:tgtEl>
                                          <p:spTgt spid="2474"/>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555"/>
                                        </p:tgtEl>
                                        <p:attrNameLst>
                                          <p:attrName>style.visibility</p:attrName>
                                        </p:attrNameLst>
                                      </p:cBhvr>
                                      <p:to>
                                        <p:strVal val="visible"/>
                                      </p:to>
                                    </p:set>
                                    <p:animEffect transition="in" filter="fade">
                                      <p:cBhvr>
                                        <p:cTn id="31" dur="250"/>
                                        <p:tgtEl>
                                          <p:spTgt spid="2555"/>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554"/>
                                        </p:tgtEl>
                                        <p:attrNameLst>
                                          <p:attrName>style.visibility</p:attrName>
                                        </p:attrNameLst>
                                      </p:cBhvr>
                                      <p:to>
                                        <p:strVal val="visible"/>
                                      </p:to>
                                    </p:set>
                                    <p:animEffect transition="in" filter="wheel(1)">
                                      <p:cBhvr>
                                        <p:cTn id="34" dur="250"/>
                                        <p:tgtEl>
                                          <p:spTgt spid="255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092"/>
                                        </p:tgtEl>
                                        <p:attrNameLst>
                                          <p:attrName>style.visibility</p:attrName>
                                        </p:attrNameLst>
                                      </p:cBhvr>
                                      <p:to>
                                        <p:strVal val="visible"/>
                                      </p:to>
                                    </p:set>
                                    <p:animEffect transition="in" filter="wheel(1)">
                                      <p:cBhvr>
                                        <p:cTn id="37" dur="250"/>
                                        <p:tgtEl>
                                          <p:spTgt spid="2092"/>
                                        </p:tgtEl>
                                      </p:cBhvr>
                                    </p:animEffect>
                                  </p:childTnLst>
                                </p:cTn>
                              </p:par>
                              <p:par>
                                <p:cTn id="38" presetID="22" presetClass="entr" presetSubtype="4" fill="hold" nodeType="withEffect">
                                  <p:stCondLst>
                                    <p:cond delay="500"/>
                                  </p:stCondLst>
                                  <p:childTnLst>
                                    <p:set>
                                      <p:cBhvr>
                                        <p:cTn id="39" dur="1" fill="hold">
                                          <p:stCondLst>
                                            <p:cond delay="0"/>
                                          </p:stCondLst>
                                        </p:cTn>
                                        <p:tgtEl>
                                          <p:spTgt spid="2477"/>
                                        </p:tgtEl>
                                        <p:attrNameLst>
                                          <p:attrName>style.visibility</p:attrName>
                                        </p:attrNameLst>
                                      </p:cBhvr>
                                      <p:to>
                                        <p:strVal val="visible"/>
                                      </p:to>
                                    </p:set>
                                    <p:animEffect transition="in" filter="wipe(down)">
                                      <p:cBhvr>
                                        <p:cTn id="40" dur="250"/>
                                        <p:tgtEl>
                                          <p:spTgt spid="2477"/>
                                        </p:tgtEl>
                                      </p:cBhvr>
                                    </p:animEffect>
                                  </p:childTnLst>
                                </p:cTn>
                              </p:par>
                            </p:childTnLst>
                          </p:cTn>
                        </p:par>
                        <p:par>
                          <p:cTn id="41" fill="hold">
                            <p:stCondLst>
                              <p:cond delay="2250"/>
                            </p:stCondLst>
                            <p:childTnLst>
                              <p:par>
                                <p:cTn id="42" presetID="10" presetClass="entr" presetSubtype="0" fill="hold" nodeType="afterEffect">
                                  <p:stCondLst>
                                    <p:cond delay="0"/>
                                  </p:stCondLst>
                                  <p:childTnLst>
                                    <p:set>
                                      <p:cBhvr>
                                        <p:cTn id="43" dur="1" fill="hold">
                                          <p:stCondLst>
                                            <p:cond delay="0"/>
                                          </p:stCondLst>
                                        </p:cTn>
                                        <p:tgtEl>
                                          <p:spTgt spid="2605"/>
                                        </p:tgtEl>
                                        <p:attrNameLst>
                                          <p:attrName>style.visibility</p:attrName>
                                        </p:attrNameLst>
                                      </p:cBhvr>
                                      <p:to>
                                        <p:strVal val="visible"/>
                                      </p:to>
                                    </p:set>
                                    <p:animEffect transition="in" filter="fade">
                                      <p:cBhvr>
                                        <p:cTn id="44" dur="250"/>
                                        <p:tgtEl>
                                          <p:spTgt spid="2605"/>
                                        </p:tgtEl>
                                      </p:cBhvr>
                                    </p:animEffect>
                                  </p:childTnLst>
                                </p:cTn>
                              </p:par>
                            </p:childTnLst>
                          </p:cTn>
                        </p:par>
                        <p:par>
                          <p:cTn id="45" fill="hold">
                            <p:stCondLst>
                              <p:cond delay="2500"/>
                            </p:stCondLst>
                            <p:childTnLst>
                              <p:par>
                                <p:cTn id="46" presetID="22" presetClass="entr" presetSubtype="1" fill="hold" nodeType="afterEffect">
                                  <p:stCondLst>
                                    <p:cond delay="0"/>
                                  </p:stCondLst>
                                  <p:childTnLst>
                                    <p:set>
                                      <p:cBhvr>
                                        <p:cTn id="47" dur="1" fill="hold">
                                          <p:stCondLst>
                                            <p:cond delay="0"/>
                                          </p:stCondLst>
                                        </p:cTn>
                                        <p:tgtEl>
                                          <p:spTgt spid="2456"/>
                                        </p:tgtEl>
                                        <p:attrNameLst>
                                          <p:attrName>style.visibility</p:attrName>
                                        </p:attrNameLst>
                                      </p:cBhvr>
                                      <p:to>
                                        <p:strVal val="visible"/>
                                      </p:to>
                                    </p:set>
                                    <p:animEffect transition="in" filter="wipe(up)">
                                      <p:cBhvr>
                                        <p:cTn id="48" dur="250"/>
                                        <p:tgtEl>
                                          <p:spTgt spid="2456"/>
                                        </p:tgtEl>
                                      </p:cBhvr>
                                    </p:animEffect>
                                  </p:childTnLst>
                                </p:cTn>
                              </p:par>
                            </p:childTnLst>
                          </p:cTn>
                        </p:par>
                        <p:par>
                          <p:cTn id="49" fill="hold">
                            <p:stCondLst>
                              <p:cond delay="2750"/>
                            </p:stCondLst>
                            <p:childTnLst>
                              <p:par>
                                <p:cTn id="50" presetID="10" presetClass="entr" presetSubtype="0" fill="hold" nodeType="afterEffect">
                                  <p:stCondLst>
                                    <p:cond delay="0"/>
                                  </p:stCondLst>
                                  <p:childTnLst>
                                    <p:set>
                                      <p:cBhvr>
                                        <p:cTn id="51" dur="1" fill="hold">
                                          <p:stCondLst>
                                            <p:cond delay="0"/>
                                          </p:stCondLst>
                                        </p:cTn>
                                        <p:tgtEl>
                                          <p:spTgt spid="2300"/>
                                        </p:tgtEl>
                                        <p:attrNameLst>
                                          <p:attrName>style.visibility</p:attrName>
                                        </p:attrNameLst>
                                      </p:cBhvr>
                                      <p:to>
                                        <p:strVal val="visible"/>
                                      </p:to>
                                    </p:set>
                                    <p:animEffect transition="in" filter="fade">
                                      <p:cBhvr>
                                        <p:cTn id="52" dur="250"/>
                                        <p:tgtEl>
                                          <p:spTgt spid="2300"/>
                                        </p:tgtEl>
                                      </p:cBhvr>
                                    </p:animEffect>
                                  </p:childTnLst>
                                </p:cTn>
                              </p:par>
                            </p:childTnLst>
                          </p:cTn>
                        </p:par>
                        <p:par>
                          <p:cTn id="53" fill="hold">
                            <p:stCondLst>
                              <p:cond delay="3000"/>
                            </p:stCondLst>
                            <p:childTnLst>
                              <p:par>
                                <p:cTn id="54" presetID="22" presetClass="entr" presetSubtype="1" fill="hold" nodeType="afterEffect">
                                  <p:stCondLst>
                                    <p:cond delay="0"/>
                                  </p:stCondLst>
                                  <p:childTnLst>
                                    <p:set>
                                      <p:cBhvr>
                                        <p:cTn id="55" dur="1" fill="hold">
                                          <p:stCondLst>
                                            <p:cond delay="0"/>
                                          </p:stCondLst>
                                        </p:cTn>
                                        <p:tgtEl>
                                          <p:spTgt spid="2462"/>
                                        </p:tgtEl>
                                        <p:attrNameLst>
                                          <p:attrName>style.visibility</p:attrName>
                                        </p:attrNameLst>
                                      </p:cBhvr>
                                      <p:to>
                                        <p:strVal val="visible"/>
                                      </p:to>
                                    </p:set>
                                    <p:animEffect transition="in" filter="wipe(up)">
                                      <p:cBhvr>
                                        <p:cTn id="56" dur="250"/>
                                        <p:tgtEl>
                                          <p:spTgt spid="2462"/>
                                        </p:tgtEl>
                                      </p:cBhvr>
                                    </p:animEffect>
                                  </p:childTnLst>
                                </p:cTn>
                              </p:par>
                            </p:childTnLst>
                          </p:cTn>
                        </p:par>
                        <p:par>
                          <p:cTn id="57" fill="hold">
                            <p:stCondLst>
                              <p:cond delay="3250"/>
                            </p:stCondLst>
                            <p:childTnLst>
                              <p:par>
                                <p:cTn id="58" presetID="10" presetClass="entr" presetSubtype="0" fill="hold" nodeType="afterEffect">
                                  <p:stCondLst>
                                    <p:cond delay="0"/>
                                  </p:stCondLst>
                                  <p:childTnLst>
                                    <p:set>
                                      <p:cBhvr>
                                        <p:cTn id="59" dur="1" fill="hold">
                                          <p:stCondLst>
                                            <p:cond delay="0"/>
                                          </p:stCondLst>
                                        </p:cTn>
                                        <p:tgtEl>
                                          <p:spTgt spid="2480"/>
                                        </p:tgtEl>
                                        <p:attrNameLst>
                                          <p:attrName>style.visibility</p:attrName>
                                        </p:attrNameLst>
                                      </p:cBhvr>
                                      <p:to>
                                        <p:strVal val="visible"/>
                                      </p:to>
                                    </p:set>
                                    <p:animEffect transition="in" filter="fade">
                                      <p:cBhvr>
                                        <p:cTn id="60" dur="250"/>
                                        <p:tgtEl>
                                          <p:spTgt spid="2480"/>
                                        </p:tgtEl>
                                      </p:cBhvr>
                                    </p:animEffect>
                                  </p:childTnLst>
                                </p:cTn>
                              </p:par>
                            </p:childTnLst>
                          </p:cTn>
                        </p:par>
                        <p:par>
                          <p:cTn id="61" fill="hold">
                            <p:stCondLst>
                              <p:cond delay="3500"/>
                            </p:stCondLst>
                            <p:childTnLst>
                              <p:par>
                                <p:cTn id="62" presetID="22" presetClass="entr" presetSubtype="4" fill="hold" nodeType="afterEffect">
                                  <p:stCondLst>
                                    <p:cond delay="0"/>
                                  </p:stCondLst>
                                  <p:childTnLst>
                                    <p:set>
                                      <p:cBhvr>
                                        <p:cTn id="63" dur="1" fill="hold">
                                          <p:stCondLst>
                                            <p:cond delay="0"/>
                                          </p:stCondLst>
                                        </p:cTn>
                                        <p:tgtEl>
                                          <p:spTgt spid="2465"/>
                                        </p:tgtEl>
                                        <p:attrNameLst>
                                          <p:attrName>style.visibility</p:attrName>
                                        </p:attrNameLst>
                                      </p:cBhvr>
                                      <p:to>
                                        <p:strVal val="visible"/>
                                      </p:to>
                                    </p:set>
                                    <p:animEffect transition="in" filter="wipe(down)">
                                      <p:cBhvr>
                                        <p:cTn id="64" dur="250"/>
                                        <p:tgtEl>
                                          <p:spTgt spid="2465"/>
                                        </p:tgtEl>
                                      </p:cBhvr>
                                    </p:animEffect>
                                  </p:childTnLst>
                                </p:cTn>
                              </p:par>
                            </p:childTnLst>
                          </p:cTn>
                        </p:par>
                        <p:par>
                          <p:cTn id="65" fill="hold">
                            <p:stCondLst>
                              <p:cond delay="3750"/>
                            </p:stCondLst>
                            <p:childTnLst>
                              <p:par>
                                <p:cTn id="66" presetID="10" presetClass="entr" presetSubtype="0" fill="hold" nodeType="afterEffect">
                                  <p:stCondLst>
                                    <p:cond delay="0"/>
                                  </p:stCondLst>
                                  <p:childTnLst>
                                    <p:set>
                                      <p:cBhvr>
                                        <p:cTn id="67" dur="1" fill="hold">
                                          <p:stCondLst>
                                            <p:cond delay="0"/>
                                          </p:stCondLst>
                                        </p:cTn>
                                        <p:tgtEl>
                                          <p:spTgt spid="2437"/>
                                        </p:tgtEl>
                                        <p:attrNameLst>
                                          <p:attrName>style.visibility</p:attrName>
                                        </p:attrNameLst>
                                      </p:cBhvr>
                                      <p:to>
                                        <p:strVal val="visible"/>
                                      </p:to>
                                    </p:set>
                                    <p:animEffect transition="in" filter="fade">
                                      <p:cBhvr>
                                        <p:cTn id="68" dur="250"/>
                                        <p:tgtEl>
                                          <p:spTgt spid="2437"/>
                                        </p:tgtEl>
                                      </p:cBhvr>
                                    </p:animEffect>
                                  </p:childTnLst>
                                </p:cTn>
                              </p:par>
                            </p:childTnLst>
                          </p:cTn>
                        </p:par>
                        <p:par>
                          <p:cTn id="69" fill="hold">
                            <p:stCondLst>
                              <p:cond delay="4000"/>
                            </p:stCondLst>
                            <p:childTnLst>
                              <p:par>
                                <p:cTn id="70" presetID="22" presetClass="entr" presetSubtype="4" fill="hold" nodeType="afterEffect">
                                  <p:stCondLst>
                                    <p:cond delay="0"/>
                                  </p:stCondLst>
                                  <p:childTnLst>
                                    <p:set>
                                      <p:cBhvr>
                                        <p:cTn id="71" dur="1" fill="hold">
                                          <p:stCondLst>
                                            <p:cond delay="0"/>
                                          </p:stCondLst>
                                        </p:cTn>
                                        <p:tgtEl>
                                          <p:spTgt spid="2471"/>
                                        </p:tgtEl>
                                        <p:attrNameLst>
                                          <p:attrName>style.visibility</p:attrName>
                                        </p:attrNameLst>
                                      </p:cBhvr>
                                      <p:to>
                                        <p:strVal val="visible"/>
                                      </p:to>
                                    </p:set>
                                    <p:animEffect transition="in" filter="wipe(down)">
                                      <p:cBhvr>
                                        <p:cTn id="72" dur="250"/>
                                        <p:tgtEl>
                                          <p:spTgt spid="2471"/>
                                        </p:tgtEl>
                                      </p:cBhvr>
                                    </p:animEffect>
                                  </p:childTnLst>
                                </p:cTn>
                              </p:par>
                            </p:childTnLst>
                          </p:cTn>
                        </p:par>
                        <p:par>
                          <p:cTn id="73" fill="hold">
                            <p:stCondLst>
                              <p:cond delay="4250"/>
                            </p:stCondLst>
                            <p:childTnLst>
                              <p:par>
                                <p:cTn id="74" presetID="10" presetClass="entr" presetSubtype="0" fill="hold" nodeType="afterEffect">
                                  <p:stCondLst>
                                    <p:cond delay="0"/>
                                  </p:stCondLst>
                                  <p:childTnLst>
                                    <p:set>
                                      <p:cBhvr>
                                        <p:cTn id="75" dur="1" fill="hold">
                                          <p:stCondLst>
                                            <p:cond delay="0"/>
                                          </p:stCondLst>
                                        </p:cTn>
                                        <p:tgtEl>
                                          <p:spTgt spid="2491"/>
                                        </p:tgtEl>
                                        <p:attrNameLst>
                                          <p:attrName>style.visibility</p:attrName>
                                        </p:attrNameLst>
                                      </p:cBhvr>
                                      <p:to>
                                        <p:strVal val="visible"/>
                                      </p:to>
                                    </p:set>
                                    <p:animEffect transition="in" filter="fade">
                                      <p:cBhvr>
                                        <p:cTn id="76" dur="250"/>
                                        <p:tgtEl>
                                          <p:spTgt spid="2491"/>
                                        </p:tgtEl>
                                      </p:cBhvr>
                                    </p:animEffect>
                                  </p:childTnLst>
                                </p:cTn>
                              </p:par>
                            </p:childTnLst>
                          </p:cTn>
                        </p:par>
                        <p:par>
                          <p:cTn id="77" fill="hold">
                            <p:stCondLst>
                              <p:cond delay="4500"/>
                            </p:stCondLst>
                            <p:childTnLst>
                              <p:par>
                                <p:cTn id="78" presetID="21" presetClass="entr" presetSubtype="1" fill="hold" nodeType="afterEffect">
                                  <p:stCondLst>
                                    <p:cond delay="0"/>
                                  </p:stCondLst>
                                  <p:childTnLst>
                                    <p:set>
                                      <p:cBhvr>
                                        <p:cTn id="79" dur="1" fill="hold">
                                          <p:stCondLst>
                                            <p:cond delay="0"/>
                                          </p:stCondLst>
                                        </p:cTn>
                                        <p:tgtEl>
                                          <p:spTgt spid="2524"/>
                                        </p:tgtEl>
                                        <p:attrNameLst>
                                          <p:attrName>style.visibility</p:attrName>
                                        </p:attrNameLst>
                                      </p:cBhvr>
                                      <p:to>
                                        <p:strVal val="visible"/>
                                      </p:to>
                                    </p:set>
                                    <p:animEffect transition="in" filter="wheel(1)">
                                      <p:cBhvr>
                                        <p:cTn id="80" dur="250"/>
                                        <p:tgtEl>
                                          <p:spTgt spid="2524"/>
                                        </p:tgtEl>
                                      </p:cBhvr>
                                    </p:animEffect>
                                  </p:childTnLst>
                                </p:cTn>
                              </p:par>
                              <p:par>
                                <p:cTn id="81" presetID="22" presetClass="entr" presetSubtype="4" fill="hold" nodeType="withEffect">
                                  <p:stCondLst>
                                    <p:cond delay="250"/>
                                  </p:stCondLst>
                                  <p:childTnLst>
                                    <p:set>
                                      <p:cBhvr>
                                        <p:cTn id="82" dur="1" fill="hold">
                                          <p:stCondLst>
                                            <p:cond delay="0"/>
                                          </p:stCondLst>
                                        </p:cTn>
                                        <p:tgtEl>
                                          <p:spTgt spid="2521"/>
                                        </p:tgtEl>
                                        <p:attrNameLst>
                                          <p:attrName>style.visibility</p:attrName>
                                        </p:attrNameLst>
                                      </p:cBhvr>
                                      <p:to>
                                        <p:strVal val="visible"/>
                                      </p:to>
                                    </p:set>
                                    <p:animEffect transition="in" filter="wipe(down)">
                                      <p:cBhvr>
                                        <p:cTn id="83" dur="250"/>
                                        <p:tgtEl>
                                          <p:spTgt spid="2521"/>
                                        </p:tgtEl>
                                      </p:cBhvr>
                                    </p:animEffect>
                                  </p:childTnLst>
                                </p:cTn>
                              </p:par>
                            </p:childTnLst>
                          </p:cTn>
                        </p:par>
                        <p:par>
                          <p:cTn id="84" fill="hold">
                            <p:stCondLst>
                              <p:cond delay="5000"/>
                            </p:stCondLst>
                            <p:childTnLst>
                              <p:par>
                                <p:cTn id="85" presetID="10" presetClass="entr" presetSubtype="0" fill="hold" grpId="0" nodeType="afterEffect">
                                  <p:stCondLst>
                                    <p:cond delay="0"/>
                                  </p:stCondLst>
                                  <p:childTnLst>
                                    <p:set>
                                      <p:cBhvr>
                                        <p:cTn id="86" dur="1" fill="hold">
                                          <p:stCondLst>
                                            <p:cond delay="0"/>
                                          </p:stCondLst>
                                        </p:cTn>
                                        <p:tgtEl>
                                          <p:spTgt spid="2094"/>
                                        </p:tgtEl>
                                        <p:attrNameLst>
                                          <p:attrName>style.visibility</p:attrName>
                                        </p:attrNameLst>
                                      </p:cBhvr>
                                      <p:to>
                                        <p:strVal val="visible"/>
                                      </p:to>
                                    </p:set>
                                    <p:animEffect transition="in" filter="fade">
                                      <p:cBhvr>
                                        <p:cTn id="87" dur="250"/>
                                        <p:tgtEl>
                                          <p:spTgt spid="2094"/>
                                        </p:tgtEl>
                                      </p:cBhvr>
                                    </p:animEffect>
                                  </p:childTnLst>
                                </p:cTn>
                              </p:par>
                            </p:childTnLst>
                          </p:cTn>
                        </p:par>
                        <p:par>
                          <p:cTn id="88" fill="hold">
                            <p:stCondLst>
                              <p:cond delay="5250"/>
                            </p:stCondLst>
                            <p:childTnLst>
                              <p:par>
                                <p:cTn id="89" presetID="21" presetClass="entr" presetSubtype="1" fill="hold" nodeType="afterEffect">
                                  <p:stCondLst>
                                    <p:cond delay="0"/>
                                  </p:stCondLst>
                                  <p:childTnLst>
                                    <p:set>
                                      <p:cBhvr>
                                        <p:cTn id="90" dur="1" fill="hold">
                                          <p:stCondLst>
                                            <p:cond delay="0"/>
                                          </p:stCondLst>
                                        </p:cTn>
                                        <p:tgtEl>
                                          <p:spTgt spid="2432"/>
                                        </p:tgtEl>
                                        <p:attrNameLst>
                                          <p:attrName>style.visibility</p:attrName>
                                        </p:attrNameLst>
                                      </p:cBhvr>
                                      <p:to>
                                        <p:strVal val="visible"/>
                                      </p:to>
                                    </p:set>
                                    <p:animEffect transition="in" filter="wheel(1)">
                                      <p:cBhvr>
                                        <p:cTn id="91" dur="250"/>
                                        <p:tgtEl>
                                          <p:spTgt spid="2432"/>
                                        </p:tgtEl>
                                      </p:cBhvr>
                                    </p:animEffect>
                                  </p:childTnLst>
                                </p:cTn>
                              </p:par>
                            </p:childTnLst>
                          </p:cTn>
                        </p:par>
                        <p:par>
                          <p:cTn id="92" fill="hold">
                            <p:stCondLst>
                              <p:cond delay="5500"/>
                            </p:stCondLst>
                            <p:childTnLst>
                              <p:par>
                                <p:cTn id="93" presetID="22" presetClass="entr" presetSubtype="1" fill="hold" nodeType="afterEffect">
                                  <p:stCondLst>
                                    <p:cond delay="0"/>
                                  </p:stCondLst>
                                  <p:childTnLst>
                                    <p:set>
                                      <p:cBhvr>
                                        <p:cTn id="94" dur="1" fill="hold">
                                          <p:stCondLst>
                                            <p:cond delay="0"/>
                                          </p:stCondLst>
                                        </p:cTn>
                                        <p:tgtEl>
                                          <p:spTgt spid="2468"/>
                                        </p:tgtEl>
                                        <p:attrNameLst>
                                          <p:attrName>style.visibility</p:attrName>
                                        </p:attrNameLst>
                                      </p:cBhvr>
                                      <p:to>
                                        <p:strVal val="visible"/>
                                      </p:to>
                                    </p:set>
                                    <p:animEffect transition="in" filter="wipe(up)">
                                      <p:cBhvr>
                                        <p:cTn id="95" dur="250"/>
                                        <p:tgtEl>
                                          <p:spTgt spid="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2" grpId="0" animBg="1"/>
      <p:bldP spid="2094" grpId="0" animBg="1"/>
      <p:bldP spid="25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noAutofit/>
          </a:bodyPr>
          <a:lstStyle/>
          <a:p>
            <a:r>
              <a:rPr lang="en-US" dirty="0"/>
              <a:t>Strategic Focus</a:t>
            </a:r>
          </a:p>
        </p:txBody>
      </p:sp>
      <p:sp>
        <p:nvSpPr>
          <p:cNvPr id="7" name="Content Placeholder 6">
            <a:extLst>
              <a:ext uri="{FF2B5EF4-FFF2-40B4-BE49-F238E27FC236}">
                <a16:creationId xmlns:a16="http://schemas.microsoft.com/office/drawing/2014/main" id="{81D58CEB-687E-BBBE-2A09-C19A6210E1DA}"/>
              </a:ext>
            </a:extLst>
          </p:cNvPr>
          <p:cNvSpPr>
            <a:spLocks noGrp="1"/>
          </p:cNvSpPr>
          <p:nvPr>
            <p:ph idx="1"/>
          </p:nvPr>
        </p:nvSpPr>
        <p:spPr>
          <a:xfrm>
            <a:off x="609599" y="998303"/>
            <a:ext cx="10972801" cy="5111873"/>
          </a:xfrm>
        </p:spPr>
        <p:txBody>
          <a:bodyPr/>
          <a:lstStyle/>
          <a:p>
            <a:pPr defTabSz="914400" eaLnBrk="1" fontAlgn="auto" hangingPunct="1">
              <a:lnSpc>
                <a:spcPct val="90000"/>
              </a:lnSpc>
              <a:spcBef>
                <a:spcPts val="1000"/>
              </a:spcBef>
              <a:spcAft>
                <a:spcPts val="0"/>
              </a:spcAft>
              <a:buClr>
                <a:srgbClr val="5F8DB5"/>
              </a:buClr>
              <a:defRPr/>
            </a:pPr>
            <a:r>
              <a:rPr lang="en-US" b="1" dirty="0">
                <a:solidFill>
                  <a:srgbClr val="5F8DB5"/>
                </a:solidFill>
                <a:latin typeface="Calibri Light"/>
                <a:ea typeface="+mn-ea"/>
                <a:cs typeface="+mn-cs"/>
              </a:rPr>
              <a:t>Strengthening Positions in Attractive, Growing Markets</a:t>
            </a:r>
          </a:p>
          <a:p>
            <a:pPr marL="914400" lvl="1" defTabSz="914400" eaLnBrk="1" fontAlgn="auto" hangingPunct="1">
              <a:spcBef>
                <a:spcPct val="0"/>
              </a:spcBef>
              <a:spcAft>
                <a:spcPts val="0"/>
              </a:spcAft>
              <a:defRPr/>
            </a:pPr>
            <a:r>
              <a:rPr kumimoji="0" lang="en-US" b="0" i="0" u="none" strike="noStrike" kern="0" cap="none" spc="0" normalizeH="0" baseline="0" noProof="0" dirty="0">
                <a:ln>
                  <a:noFill/>
                </a:ln>
                <a:solidFill>
                  <a:srgbClr val="000000"/>
                </a:solidFill>
                <a:effectLst/>
                <a:uLnTx/>
                <a:uFillTx/>
                <a:latin typeface="Calibri Light"/>
                <a:ea typeface="Calibri Light" panose="020F0302020204030204" pitchFamily="34" charset="0"/>
                <a:cs typeface="Calibri Light" panose="020F0302020204030204" pitchFamily="34" charset="0"/>
              </a:rPr>
              <a:t>Building scale, adding adjacent capabilities, expanding market and geographic reach, broadening our portfolio of solutions, investing in new science, enabling market awareness</a:t>
            </a:r>
          </a:p>
          <a:p>
            <a:pPr marL="800100" defTabSz="914400" eaLnBrk="1" fontAlgn="auto" hangingPunct="1">
              <a:lnSpc>
                <a:spcPct val="90000"/>
              </a:lnSpc>
              <a:spcBef>
                <a:spcPts val="1000"/>
              </a:spcBef>
              <a:spcAft>
                <a:spcPts val="0"/>
              </a:spcAft>
              <a:buClr>
                <a:srgbClr val="5F8DB5"/>
              </a:buClr>
              <a:defRPr/>
            </a:pPr>
            <a:endParaRPr kumimoji="0" lang="en-US" sz="1200" b="1" i="0" u="none" strike="noStrike" kern="1200" cap="none" spc="0" normalizeH="0" baseline="0" noProof="0" dirty="0">
              <a:ln>
                <a:noFill/>
              </a:ln>
              <a:solidFill>
                <a:srgbClr val="5F8DB5"/>
              </a:solidFill>
              <a:effectLst/>
              <a:uLnTx/>
              <a:uFillTx/>
              <a:latin typeface="Calibri Light"/>
              <a:ea typeface="+mn-ea"/>
              <a:cs typeface="+mn-cs"/>
            </a:endParaRPr>
          </a:p>
          <a:p>
            <a:pPr defTabSz="914400" eaLnBrk="1" fontAlgn="auto" hangingPunct="1">
              <a:lnSpc>
                <a:spcPct val="90000"/>
              </a:lnSpc>
              <a:spcBef>
                <a:spcPts val="1000"/>
              </a:spcBef>
              <a:spcAft>
                <a:spcPts val="0"/>
              </a:spcAft>
              <a:buClr>
                <a:srgbClr val="5F8DB5"/>
              </a:buClr>
              <a:defRPr/>
            </a:pPr>
            <a:r>
              <a:rPr lang="en-US" b="1" dirty="0">
                <a:solidFill>
                  <a:srgbClr val="5F8DB5"/>
                </a:solidFill>
                <a:latin typeface="Calibri Light"/>
                <a:ea typeface="+mn-ea"/>
                <a:cs typeface="+mn-cs"/>
              </a:rPr>
              <a:t>Driving Organic Growth</a:t>
            </a:r>
          </a:p>
          <a:p>
            <a:pPr marL="914400" lvl="1" defTabSz="914400" eaLnBrk="1" fontAlgn="auto" hangingPunct="1">
              <a:spcBef>
                <a:spcPct val="0"/>
              </a:spcBef>
              <a:spcAft>
                <a:spcPts val="0"/>
              </a:spcAft>
              <a:defRPr/>
            </a:pPr>
            <a:r>
              <a:rPr lang="en-US" kern="0" dirty="0">
                <a:solidFill>
                  <a:srgbClr val="000000"/>
                </a:solidFill>
                <a:latin typeface="Calibri Light"/>
              </a:rPr>
              <a:t>Creating new demand through innovation, market penetration, new product launches, geographic expansion, and expanding addressable markets</a:t>
            </a:r>
          </a:p>
          <a:p>
            <a:pPr marL="800100" defTabSz="914400" eaLnBrk="1" fontAlgn="auto" hangingPunct="1">
              <a:lnSpc>
                <a:spcPct val="90000"/>
              </a:lnSpc>
              <a:spcBef>
                <a:spcPts val="1000"/>
              </a:spcBef>
              <a:spcAft>
                <a:spcPts val="0"/>
              </a:spcAft>
              <a:buClr>
                <a:srgbClr val="5F8DB5"/>
              </a:buClr>
              <a:defRPr/>
            </a:pPr>
            <a:endParaRPr kumimoji="0" lang="en-US" sz="1200" b="1" i="0" u="none" strike="noStrike" kern="1200" cap="none" spc="0" normalizeH="0" baseline="0" noProof="0" dirty="0">
              <a:ln>
                <a:noFill/>
              </a:ln>
              <a:solidFill>
                <a:srgbClr val="5F8DB5"/>
              </a:solidFill>
              <a:effectLst/>
              <a:uLnTx/>
              <a:uFillTx/>
              <a:latin typeface="Calibri Light"/>
              <a:ea typeface="+mn-ea"/>
              <a:cs typeface="+mn-cs"/>
            </a:endParaRPr>
          </a:p>
          <a:p>
            <a:pPr defTabSz="914400" eaLnBrk="1" fontAlgn="auto" hangingPunct="1">
              <a:lnSpc>
                <a:spcPct val="90000"/>
              </a:lnSpc>
              <a:spcBef>
                <a:spcPts val="1000"/>
              </a:spcBef>
              <a:spcAft>
                <a:spcPts val="0"/>
              </a:spcAft>
              <a:buClr>
                <a:srgbClr val="5F8DB5"/>
              </a:buClr>
              <a:defRPr/>
            </a:pPr>
            <a:r>
              <a:rPr lang="en-US" b="1" dirty="0">
                <a:solidFill>
                  <a:srgbClr val="5F8DB5"/>
                </a:solidFill>
                <a:latin typeface="Calibri Light"/>
                <a:ea typeface="+mn-ea"/>
                <a:cs typeface="+mn-cs"/>
              </a:rPr>
              <a:t>Strategic M&amp;A</a:t>
            </a:r>
          </a:p>
          <a:p>
            <a:pPr marL="914400" lvl="1" defTabSz="914400" eaLnBrk="1" fontAlgn="auto" hangingPunct="1">
              <a:spcBef>
                <a:spcPct val="0"/>
              </a:spcBef>
              <a:spcAft>
                <a:spcPts val="0"/>
              </a:spcAft>
              <a:defRPr/>
            </a:pPr>
            <a:r>
              <a:rPr lang="en-US" kern="0" dirty="0">
                <a:solidFill>
                  <a:srgbClr val="000000"/>
                </a:solidFill>
                <a:latin typeface="Calibri Light"/>
              </a:rPr>
              <a:t>Augment organic growth and accelerate strategic initiatives</a:t>
            </a:r>
          </a:p>
          <a:p>
            <a:pPr marL="800100" defTabSz="914400" eaLnBrk="1" fontAlgn="auto" hangingPunct="1">
              <a:lnSpc>
                <a:spcPct val="90000"/>
              </a:lnSpc>
              <a:spcBef>
                <a:spcPts val="1000"/>
              </a:spcBef>
              <a:spcAft>
                <a:spcPts val="0"/>
              </a:spcAft>
              <a:buClr>
                <a:srgbClr val="5F8DB5"/>
              </a:buClr>
              <a:defRPr/>
            </a:pPr>
            <a:endParaRPr kumimoji="0" lang="en-US" sz="1200" b="1" i="0" u="none" strike="noStrike" kern="1200" cap="none" spc="0" normalizeH="0" baseline="0" noProof="0" dirty="0">
              <a:ln>
                <a:noFill/>
              </a:ln>
              <a:solidFill>
                <a:srgbClr val="5F8DB5"/>
              </a:solidFill>
              <a:effectLst/>
              <a:uLnTx/>
              <a:uFillTx/>
              <a:latin typeface="Calibri Light"/>
              <a:ea typeface="+mn-ea"/>
              <a:cs typeface="+mn-cs"/>
            </a:endParaRPr>
          </a:p>
          <a:p>
            <a:pPr defTabSz="914400" eaLnBrk="1" fontAlgn="auto" hangingPunct="1">
              <a:lnSpc>
                <a:spcPct val="90000"/>
              </a:lnSpc>
              <a:spcBef>
                <a:spcPts val="1000"/>
              </a:spcBef>
              <a:spcAft>
                <a:spcPts val="0"/>
              </a:spcAft>
              <a:buClr>
                <a:srgbClr val="5F8DB5"/>
              </a:buClr>
              <a:defRPr/>
            </a:pPr>
            <a:r>
              <a:rPr lang="en-US" b="1" dirty="0">
                <a:solidFill>
                  <a:srgbClr val="5F8DB5"/>
                </a:solidFill>
                <a:latin typeface="Calibri Light"/>
                <a:ea typeface="+mn-ea"/>
                <a:cs typeface="+mn-cs"/>
              </a:rPr>
              <a:t>Excellence in Execution</a:t>
            </a:r>
          </a:p>
          <a:p>
            <a:pPr marL="914400" lvl="1" defTabSz="914400" eaLnBrk="1" fontAlgn="auto" hangingPunct="1">
              <a:spcBef>
                <a:spcPct val="0"/>
              </a:spcBef>
              <a:spcAft>
                <a:spcPts val="0"/>
              </a:spcAft>
              <a:defRPr/>
            </a:pPr>
            <a:r>
              <a:rPr lang="en-US" kern="0" dirty="0">
                <a:solidFill>
                  <a:srgbClr val="000000"/>
                </a:solidFill>
                <a:latin typeface="Calibri Light"/>
              </a:rPr>
              <a:t>Maintaining a strong margin profile, efficient cash flow conversion, and a solid balance sheet</a:t>
            </a:r>
          </a:p>
          <a:p>
            <a:pPr marR="0" lvl="0" algn="l" defTabSz="914400" rtl="0" eaLnBrk="1" fontAlgn="auto" latinLnBrk="0" hangingPunct="1">
              <a:lnSpc>
                <a:spcPct val="90000"/>
              </a:lnSpc>
              <a:spcBef>
                <a:spcPts val="0"/>
              </a:spcBef>
              <a:spcAft>
                <a:spcPts val="600"/>
              </a:spcAft>
              <a:buClrTx/>
              <a:buSzTx/>
              <a:tabLst/>
              <a:defRPr/>
            </a:pPr>
            <a:endParaRPr kumimoji="0" lang="en-US" sz="2400" b="0" i="0" u="none" strike="noStrike" kern="1200" cap="none" spc="0" normalizeH="0" baseline="0" noProof="0" dirty="0">
              <a:ln>
                <a:noFill/>
              </a:ln>
              <a:effectLst/>
              <a:uLnTx/>
              <a:uFillTx/>
              <a:latin typeface="Calibri Light"/>
              <a:ea typeface="+mn-ea"/>
              <a:cs typeface="+mn-cs"/>
            </a:endParaRPr>
          </a:p>
          <a:p>
            <a:endParaRPr lang="en-US" dirty="0"/>
          </a:p>
        </p:txBody>
      </p:sp>
      <p:sp>
        <p:nvSpPr>
          <p:cNvPr id="3" name="Slide Number Placeholder 2">
            <a:extLst>
              <a:ext uri="{FF2B5EF4-FFF2-40B4-BE49-F238E27FC236}">
                <a16:creationId xmlns:a16="http://schemas.microsoft.com/office/drawing/2014/main" id="{539D34A4-8E8E-B9D9-9FD6-F5C82B44272D}"/>
              </a:ext>
            </a:extLst>
          </p:cNvPr>
          <p:cNvSpPr>
            <a:spLocks noGrp="1"/>
          </p:cNvSpPr>
          <p:nvPr>
            <p:ph type="sldNum" sz="quarter" idx="4"/>
          </p:nvPr>
        </p:nvSpPr>
        <p:spPr/>
        <p:txBody>
          <a:bodyPr/>
          <a:lstStyle/>
          <a:p>
            <a:fld id="{9C78B1D6-8B69-448B-B720-81701B3330F4}" type="slidenum">
              <a:rPr lang="en-US" smtClean="0"/>
              <a:pPr/>
              <a:t>11</a:t>
            </a:fld>
            <a:endParaRPr lang="en-US" dirty="0"/>
          </a:p>
        </p:txBody>
      </p:sp>
    </p:spTree>
    <p:extLst>
      <p:ext uri="{BB962C8B-B14F-4D97-AF65-F5344CB8AC3E}">
        <p14:creationId xmlns:p14="http://schemas.microsoft.com/office/powerpoint/2010/main" val="309312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26">
            <a:extLst>
              <a:ext uri="{FF2B5EF4-FFF2-40B4-BE49-F238E27FC236}">
                <a16:creationId xmlns:a16="http://schemas.microsoft.com/office/drawing/2014/main" id="{6FFD2296-492F-71A8-61F7-4A0C4B0C736F}"/>
              </a:ext>
            </a:extLst>
          </p:cNvPr>
          <p:cNvSpPr/>
          <p:nvPr/>
        </p:nvSpPr>
        <p:spPr>
          <a:xfrm>
            <a:off x="424536" y="2719418"/>
            <a:ext cx="10986083" cy="3224179"/>
          </a:xfrm>
          <a:prstGeom prst="triangle">
            <a:avLst>
              <a:gd name="adj" fmla="val 100000"/>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Market Growth</a:t>
            </a:r>
          </a:p>
          <a:p>
            <a:pPr algn="ctr"/>
            <a:endParaRPr lang="en-US" dirty="0"/>
          </a:p>
        </p:txBody>
      </p:sp>
      <p:sp>
        <p:nvSpPr>
          <p:cNvPr id="22" name="Isosceles Triangle 21">
            <a:extLst>
              <a:ext uri="{FF2B5EF4-FFF2-40B4-BE49-F238E27FC236}">
                <a16:creationId xmlns:a16="http://schemas.microsoft.com/office/drawing/2014/main" id="{EFF0E1E3-2DB4-67CF-D082-5F3579E62112}"/>
              </a:ext>
            </a:extLst>
          </p:cNvPr>
          <p:cNvSpPr/>
          <p:nvPr/>
        </p:nvSpPr>
        <p:spPr>
          <a:xfrm>
            <a:off x="417895" y="3935643"/>
            <a:ext cx="10986084" cy="2007954"/>
          </a:xfrm>
          <a:prstGeom prst="triangle">
            <a:avLst>
              <a:gd name="adj" fmla="val 100000"/>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noAutofit/>
          </a:bodyPr>
          <a:lstStyle/>
          <a:p>
            <a:r>
              <a:rPr lang="en-US" dirty="0"/>
              <a:t>Growth Platforms</a:t>
            </a:r>
          </a:p>
        </p:txBody>
      </p:sp>
      <p:sp>
        <p:nvSpPr>
          <p:cNvPr id="3" name="Slide Number Placeholder 2">
            <a:extLst>
              <a:ext uri="{FF2B5EF4-FFF2-40B4-BE49-F238E27FC236}">
                <a16:creationId xmlns:a16="http://schemas.microsoft.com/office/drawing/2014/main" id="{539D34A4-8E8E-B9D9-9FD6-F5C82B44272D}"/>
              </a:ext>
            </a:extLst>
          </p:cNvPr>
          <p:cNvSpPr>
            <a:spLocks noGrp="1"/>
          </p:cNvSpPr>
          <p:nvPr>
            <p:ph type="sldNum" sz="quarter" idx="4"/>
          </p:nvPr>
        </p:nvSpPr>
        <p:spPr/>
        <p:txBody>
          <a:bodyPr/>
          <a:lstStyle/>
          <a:p>
            <a:fld id="{9C78B1D6-8B69-448B-B720-81701B3330F4}" type="slidenum">
              <a:rPr lang="en-US" smtClean="0"/>
              <a:pPr/>
              <a:t>12</a:t>
            </a:fld>
            <a:endParaRPr lang="en-US" dirty="0"/>
          </a:p>
        </p:txBody>
      </p:sp>
      <p:sp>
        <p:nvSpPr>
          <p:cNvPr id="6" name="Text Placeholder 13">
            <a:extLst>
              <a:ext uri="{FF2B5EF4-FFF2-40B4-BE49-F238E27FC236}">
                <a16:creationId xmlns:a16="http://schemas.microsoft.com/office/drawing/2014/main" id="{F34839EE-B4DE-BAEC-472F-60493A131ED2}"/>
              </a:ext>
            </a:extLst>
          </p:cNvPr>
          <p:cNvSpPr txBox="1">
            <a:spLocks/>
          </p:cNvSpPr>
          <p:nvPr/>
        </p:nvSpPr>
        <p:spPr>
          <a:xfrm>
            <a:off x="609599" y="791451"/>
            <a:ext cx="10972800" cy="749991"/>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414726" rtl="0" eaLnBrk="1" fontAlgn="auto" latinLnBrk="0" hangingPunct="1">
              <a:lnSpc>
                <a:spcPct val="90000"/>
              </a:lnSpc>
              <a:spcBef>
                <a:spcPts val="1000"/>
              </a:spcBef>
              <a:spcAft>
                <a:spcPts val="0"/>
              </a:spcAft>
              <a:buClr>
                <a:srgbClr val="000000">
                  <a:lumMod val="75000"/>
                  <a:lumOff val="25000"/>
                </a:srgbClr>
              </a:buClr>
              <a:buSzPct val="100000"/>
              <a:buFont typeface="Arial" panose="020B0604020202020204" pitchFamily="34" charset="0"/>
              <a:buNone/>
              <a:tabLst/>
              <a:defRPr/>
            </a:pPr>
            <a:r>
              <a:rPr kumimoji="0" lang="en-US" b="0" i="0" u="none" strike="noStrike" kern="1200" cap="none" spc="0" normalizeH="0" baseline="0" noProof="0" dirty="0">
                <a:ln>
                  <a:noFill/>
                </a:ln>
                <a:solidFill>
                  <a:srgbClr val="5F8DB6"/>
                </a:solidFill>
                <a:effectLst/>
                <a:uLnTx/>
                <a:uFillTx/>
                <a:latin typeface="Calibri" panose="020F0502020204030204" pitchFamily="34" charset="0"/>
                <a:ea typeface="+mn-ea"/>
                <a:cs typeface="Calibri" panose="020F0502020204030204" pitchFamily="34" charset="0"/>
              </a:rPr>
              <a:t>Multiple platforms to drive growth</a:t>
            </a:r>
          </a:p>
        </p:txBody>
      </p:sp>
      <p:sp>
        <p:nvSpPr>
          <p:cNvPr id="13" name="Rectangle: Rounded Corners 12">
            <a:extLst>
              <a:ext uri="{FF2B5EF4-FFF2-40B4-BE49-F238E27FC236}">
                <a16:creationId xmlns:a16="http://schemas.microsoft.com/office/drawing/2014/main" id="{DBE4F87D-CBE4-5C80-64EA-BEEEFE80EA41}"/>
              </a:ext>
            </a:extLst>
          </p:cNvPr>
          <p:cNvSpPr/>
          <p:nvPr/>
        </p:nvSpPr>
        <p:spPr bwMode="auto">
          <a:xfrm>
            <a:off x="720526" y="1328439"/>
            <a:ext cx="3390922" cy="383559"/>
          </a:xfrm>
          <a:prstGeom prst="roundRect">
            <a:avLst>
              <a:gd name="adj" fmla="val 7634"/>
            </a:avLst>
          </a:prstGeom>
          <a:solidFill>
            <a:srgbClr val="17375E"/>
          </a:solidFill>
          <a:ln w="1587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Light"/>
                <a:ea typeface="+mn-ea"/>
                <a:cs typeface="+mn-cs"/>
              </a:rPr>
              <a:t>Human Nutrition &amp; Health</a:t>
            </a:r>
          </a:p>
        </p:txBody>
      </p:sp>
      <p:sp>
        <p:nvSpPr>
          <p:cNvPr id="14" name="Rectangle: Rounded Corners 13">
            <a:extLst>
              <a:ext uri="{FF2B5EF4-FFF2-40B4-BE49-F238E27FC236}">
                <a16:creationId xmlns:a16="http://schemas.microsoft.com/office/drawing/2014/main" id="{E3BBF7A2-77B0-F213-4D23-8E92B226F962}"/>
              </a:ext>
            </a:extLst>
          </p:cNvPr>
          <p:cNvSpPr/>
          <p:nvPr/>
        </p:nvSpPr>
        <p:spPr bwMode="auto">
          <a:xfrm>
            <a:off x="4406700" y="1328439"/>
            <a:ext cx="3390922" cy="383559"/>
          </a:xfrm>
          <a:prstGeom prst="roundRect">
            <a:avLst>
              <a:gd name="adj" fmla="val 7634"/>
            </a:avLst>
          </a:prstGeom>
          <a:solidFill>
            <a:srgbClr val="17375E"/>
          </a:solidFill>
          <a:ln w="1587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Light"/>
                <a:ea typeface="+mn-ea"/>
                <a:cs typeface="+mn-cs"/>
              </a:rPr>
              <a:t>Animal Nutrition &amp; Health</a:t>
            </a:r>
          </a:p>
        </p:txBody>
      </p:sp>
      <p:sp>
        <p:nvSpPr>
          <p:cNvPr id="15" name="Rectangle: Rounded Corners 14">
            <a:extLst>
              <a:ext uri="{FF2B5EF4-FFF2-40B4-BE49-F238E27FC236}">
                <a16:creationId xmlns:a16="http://schemas.microsoft.com/office/drawing/2014/main" id="{D698D089-CB68-B12D-FBE4-F5D05BB8286A}"/>
              </a:ext>
            </a:extLst>
          </p:cNvPr>
          <p:cNvSpPr/>
          <p:nvPr/>
        </p:nvSpPr>
        <p:spPr bwMode="auto">
          <a:xfrm>
            <a:off x="8092873" y="1328439"/>
            <a:ext cx="3390922" cy="383559"/>
          </a:xfrm>
          <a:prstGeom prst="roundRect">
            <a:avLst>
              <a:gd name="adj" fmla="val 7634"/>
            </a:avLst>
          </a:prstGeom>
          <a:solidFill>
            <a:srgbClr val="17375E"/>
          </a:solidFill>
          <a:ln w="1587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Light"/>
                <a:ea typeface="+mn-ea"/>
                <a:cs typeface="+mn-cs"/>
              </a:rPr>
              <a:t>Specialty Products</a:t>
            </a:r>
          </a:p>
        </p:txBody>
      </p:sp>
      <p:sp>
        <p:nvSpPr>
          <p:cNvPr id="18" name="TextBox 17">
            <a:extLst>
              <a:ext uri="{FF2B5EF4-FFF2-40B4-BE49-F238E27FC236}">
                <a16:creationId xmlns:a16="http://schemas.microsoft.com/office/drawing/2014/main" id="{DF046C5B-1C6F-AD52-CC1A-CCE0500A1918}"/>
              </a:ext>
            </a:extLst>
          </p:cNvPr>
          <p:cNvSpPr txBox="1"/>
          <p:nvPr/>
        </p:nvSpPr>
        <p:spPr>
          <a:xfrm>
            <a:off x="711817" y="1713854"/>
            <a:ext cx="3466306" cy="2369880"/>
          </a:xfrm>
          <a:prstGeom prst="rect">
            <a:avLst/>
          </a:prstGeom>
          <a:noFill/>
        </p:spPr>
        <p:txBody>
          <a:bodyPr wrap="square">
            <a:spAutoFit/>
          </a:bodyPr>
          <a:lstStyle/>
          <a:p>
            <a:pPr marL="114300" marR="0" lvl="0" indent="-1143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a:ea typeface="+mn-ea"/>
                <a:cs typeface="+mn-cs"/>
              </a:rPr>
              <a:t>Realize Choline and Vitamin K2 market potential</a:t>
            </a:r>
          </a:p>
          <a:p>
            <a:pPr marL="114300" marR="0" lvl="0" indent="-1143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a:ea typeface="+mn-ea"/>
                <a:cs typeface="+mn-cs"/>
              </a:rPr>
              <a:t>Transition from low to high bioavailable Mineral Nutrition</a:t>
            </a:r>
          </a:p>
          <a:p>
            <a:pPr marL="114300" marR="0" lvl="0" indent="-1143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a:ea typeface="+mn-ea"/>
                <a:cs typeface="+mn-cs"/>
              </a:rPr>
              <a:t>Systems for Nutritional Beverages</a:t>
            </a:r>
          </a:p>
          <a:p>
            <a:pPr marL="114300" marR="0" lvl="0" indent="-1143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a:ea typeface="+mn-ea"/>
                <a:cs typeface="+mn-cs"/>
              </a:rPr>
              <a:t>Microencapsulation for food safety and preservation</a:t>
            </a:r>
          </a:p>
          <a:p>
            <a:pPr marL="114300" marR="0" lvl="0" indent="-1143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a:ea typeface="+mn-ea"/>
                <a:cs typeface="+mn-cs"/>
              </a:rPr>
              <a:t>Geographic expansion and M&amp;A</a:t>
            </a:r>
          </a:p>
        </p:txBody>
      </p:sp>
      <p:sp>
        <p:nvSpPr>
          <p:cNvPr id="19" name="TextBox 18">
            <a:extLst>
              <a:ext uri="{FF2B5EF4-FFF2-40B4-BE49-F238E27FC236}">
                <a16:creationId xmlns:a16="http://schemas.microsoft.com/office/drawing/2014/main" id="{F1EBBB69-BA7E-578C-BFDF-C8C506E28DA1}"/>
              </a:ext>
            </a:extLst>
          </p:cNvPr>
          <p:cNvSpPr txBox="1"/>
          <p:nvPr/>
        </p:nvSpPr>
        <p:spPr>
          <a:xfrm>
            <a:off x="4369008" y="1711998"/>
            <a:ext cx="3466306" cy="1877437"/>
          </a:xfrm>
          <a:prstGeom prst="rect">
            <a:avLst/>
          </a:prstGeom>
          <a:noFill/>
        </p:spPr>
        <p:txBody>
          <a:bodyPr wrap="square">
            <a:spAutoFit/>
          </a:bodyPr>
          <a:lstStyle/>
          <a:p>
            <a:pPr marL="114300" marR="0" lvl="0" indent="-1143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a:ea typeface="+mn-ea"/>
                <a:cs typeface="+mn-cs"/>
              </a:rPr>
              <a:t>Rumen-protected nutrients for Dairy</a:t>
            </a:r>
          </a:p>
          <a:p>
            <a:pPr marL="114300" marR="0" lvl="0" indent="-1143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00000"/>
                </a:solidFill>
                <a:effectLst/>
                <a:uLnTx/>
                <a:uFillTx/>
                <a:latin typeface="Calibri Light"/>
                <a:ea typeface="+mn-ea"/>
                <a:cs typeface="+mn-cs"/>
              </a:rPr>
              <a:t>Reashure</a:t>
            </a:r>
            <a:r>
              <a:rPr kumimoji="0" lang="en-US" sz="1600" b="0" i="0" u="none" strike="noStrike" kern="1200" cap="none" spc="0" normalizeH="0" baseline="0" noProof="0" dirty="0">
                <a:ln>
                  <a:noFill/>
                </a:ln>
                <a:solidFill>
                  <a:srgbClr val="000000"/>
                </a:solidFill>
                <a:effectLst/>
                <a:uLnTx/>
                <a:uFillTx/>
                <a:latin typeface="Calibri Light"/>
                <a:ea typeface="+mn-ea"/>
                <a:cs typeface="+mn-cs"/>
              </a:rPr>
              <a:t>® penetration</a:t>
            </a:r>
          </a:p>
          <a:p>
            <a:pPr marL="114300" marR="0" lvl="0" indent="-1143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a:ea typeface="+mn-ea"/>
                <a:cs typeface="+mn-cs"/>
              </a:rPr>
              <a:t>Next generation rumen by-pass and release technology</a:t>
            </a:r>
          </a:p>
          <a:p>
            <a:pPr marL="114300" marR="0" lvl="0" indent="-1143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a:ea typeface="+mn-ea"/>
                <a:cs typeface="+mn-cs"/>
              </a:rPr>
              <a:t>Pet and aquaculture expansion</a:t>
            </a:r>
          </a:p>
          <a:p>
            <a:pPr marL="114300" marR="0" lvl="0" indent="-1143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a:ea typeface="+mn-ea"/>
                <a:cs typeface="+mn-cs"/>
              </a:rPr>
              <a:t>Geographic expansion and M&amp;A</a:t>
            </a:r>
          </a:p>
        </p:txBody>
      </p:sp>
      <p:sp>
        <p:nvSpPr>
          <p:cNvPr id="20" name="TextBox 19">
            <a:extLst>
              <a:ext uri="{FF2B5EF4-FFF2-40B4-BE49-F238E27FC236}">
                <a16:creationId xmlns:a16="http://schemas.microsoft.com/office/drawing/2014/main" id="{C1B0F88E-CF36-9137-B868-91FDB6E6FDA4}"/>
              </a:ext>
            </a:extLst>
          </p:cNvPr>
          <p:cNvSpPr txBox="1"/>
          <p:nvPr/>
        </p:nvSpPr>
        <p:spPr>
          <a:xfrm>
            <a:off x="8090742" y="1711998"/>
            <a:ext cx="3466306" cy="1477328"/>
          </a:xfrm>
          <a:prstGeom prst="rect">
            <a:avLst/>
          </a:prstGeom>
          <a:noFill/>
        </p:spPr>
        <p:txBody>
          <a:bodyPr wrap="square">
            <a:spAutoFit/>
          </a:bodyPr>
          <a:lstStyle/>
          <a:p>
            <a:pPr marL="114300" marR="0" lvl="0" indent="-1143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a:ea typeface="+mn-ea"/>
                <a:cs typeface="+mn-cs"/>
              </a:rPr>
              <a:t>Plant micronutrients penetration and application</a:t>
            </a:r>
          </a:p>
          <a:p>
            <a:pPr marL="114300" marR="0" lvl="0" indent="-1143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a:ea typeface="+mn-ea"/>
                <a:cs typeface="+mn-cs"/>
              </a:rPr>
              <a:t>Leveraging Global Performance Gases platform</a:t>
            </a:r>
          </a:p>
          <a:p>
            <a:pPr marL="114300" marR="0" lvl="0" indent="-1143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a:ea typeface="+mn-ea"/>
                <a:cs typeface="+mn-cs"/>
              </a:rPr>
              <a:t>Geographic expansion</a:t>
            </a:r>
          </a:p>
        </p:txBody>
      </p:sp>
      <p:sp>
        <p:nvSpPr>
          <p:cNvPr id="21" name="Isosceles Triangle 20">
            <a:extLst>
              <a:ext uri="{FF2B5EF4-FFF2-40B4-BE49-F238E27FC236}">
                <a16:creationId xmlns:a16="http://schemas.microsoft.com/office/drawing/2014/main" id="{E193FD50-37DF-76D7-AFBC-C3BA7C142C91}"/>
              </a:ext>
            </a:extLst>
          </p:cNvPr>
          <p:cNvSpPr/>
          <p:nvPr/>
        </p:nvSpPr>
        <p:spPr>
          <a:xfrm>
            <a:off x="417895" y="4939620"/>
            <a:ext cx="10979442" cy="1003977"/>
          </a:xfrm>
          <a:prstGeom prst="triangle">
            <a:avLst>
              <a:gd name="adj" fmla="val 100000"/>
            </a:avLst>
          </a:prstGeom>
          <a:solidFill>
            <a:srgbClr val="558ED5"/>
          </a:solidFill>
          <a:ln>
            <a:solidFill>
              <a:srgbClr val="558E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BDE695E6-6C0F-38F5-5964-3CA9ED2C6A11}"/>
              </a:ext>
            </a:extLst>
          </p:cNvPr>
          <p:cNvSpPr/>
          <p:nvPr/>
        </p:nvSpPr>
        <p:spPr>
          <a:xfrm>
            <a:off x="11412856" y="2717563"/>
            <a:ext cx="542037" cy="3274080"/>
          </a:xfrm>
          <a:prstGeom prst="upArrow">
            <a:avLst/>
          </a:prstGeom>
          <a:solidFill>
            <a:srgbClr val="004987"/>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latin typeface="Calibri Light" panose="020F0302020204030204" pitchFamily="34" charset="0"/>
                <a:ea typeface="Calibri Light" panose="020F0302020204030204" pitchFamily="34" charset="0"/>
                <a:cs typeface="Calibri Light" panose="020F0302020204030204" pitchFamily="34" charset="0"/>
              </a:rPr>
              <a:t>Growth</a:t>
            </a:r>
          </a:p>
        </p:txBody>
      </p:sp>
      <p:sp>
        <p:nvSpPr>
          <p:cNvPr id="29" name="TextBox 28">
            <a:extLst>
              <a:ext uri="{FF2B5EF4-FFF2-40B4-BE49-F238E27FC236}">
                <a16:creationId xmlns:a16="http://schemas.microsoft.com/office/drawing/2014/main" id="{07419FC5-9453-039B-8B5C-32FDBFFB6033}"/>
              </a:ext>
            </a:extLst>
          </p:cNvPr>
          <p:cNvSpPr txBox="1"/>
          <p:nvPr/>
        </p:nvSpPr>
        <p:spPr>
          <a:xfrm>
            <a:off x="8765366" y="3615222"/>
            <a:ext cx="2651894" cy="2385268"/>
          </a:xfrm>
          <a:prstGeom prst="rect">
            <a:avLst/>
          </a:prstGeom>
          <a:noFill/>
        </p:spPr>
        <p:txBody>
          <a:bodyPr wrap="square" rtlCol="0">
            <a:spAutoFit/>
          </a:bodyPr>
          <a:lstStyle/>
          <a:p>
            <a:pPr algn="r"/>
            <a:r>
              <a:rPr lang="en-US" b="1" dirty="0">
                <a:solidFill>
                  <a:schemeClr val="bg1"/>
                </a:solidFill>
                <a:latin typeface="Candara Light" panose="020E0502030303020204" pitchFamily="34" charset="0"/>
              </a:rPr>
              <a:t>M&amp;A</a:t>
            </a:r>
          </a:p>
          <a:p>
            <a:pPr algn="r"/>
            <a:endParaRPr lang="en-US" dirty="0">
              <a:solidFill>
                <a:schemeClr val="bg1"/>
              </a:solidFill>
              <a:latin typeface="Candara Light" panose="020E0502030303020204" pitchFamily="34" charset="0"/>
            </a:endParaRPr>
          </a:p>
          <a:p>
            <a:pPr algn="r"/>
            <a:endParaRPr lang="en-US" dirty="0">
              <a:solidFill>
                <a:schemeClr val="bg1"/>
              </a:solidFill>
              <a:latin typeface="Candara Light" panose="020E0502030303020204" pitchFamily="34" charset="0"/>
            </a:endParaRPr>
          </a:p>
          <a:p>
            <a:pPr algn="r"/>
            <a:endParaRPr lang="en-US" sz="1100" dirty="0">
              <a:solidFill>
                <a:schemeClr val="bg1"/>
              </a:solidFill>
              <a:latin typeface="Candara Light" panose="020E0502030303020204" pitchFamily="34" charset="0"/>
            </a:endParaRPr>
          </a:p>
          <a:p>
            <a:pPr algn="r"/>
            <a:r>
              <a:rPr lang="en-US" b="1" dirty="0">
                <a:solidFill>
                  <a:schemeClr val="bg1"/>
                </a:solidFill>
                <a:latin typeface="Candara Light" panose="020E0502030303020204" pitchFamily="34" charset="0"/>
              </a:rPr>
              <a:t>Growth Platforms</a:t>
            </a:r>
          </a:p>
          <a:p>
            <a:pPr algn="r"/>
            <a:endParaRPr lang="en-US" dirty="0">
              <a:solidFill>
                <a:schemeClr val="bg1"/>
              </a:solidFill>
              <a:latin typeface="Candara Light" panose="020E0502030303020204" pitchFamily="34" charset="0"/>
            </a:endParaRPr>
          </a:p>
          <a:p>
            <a:pPr algn="r"/>
            <a:endParaRPr lang="en-US" dirty="0">
              <a:solidFill>
                <a:schemeClr val="bg1"/>
              </a:solidFill>
              <a:latin typeface="Candara Light" panose="020E0502030303020204" pitchFamily="34" charset="0"/>
            </a:endParaRPr>
          </a:p>
          <a:p>
            <a:pPr algn="r"/>
            <a:endParaRPr lang="en-US" sz="1200" dirty="0">
              <a:solidFill>
                <a:schemeClr val="bg1"/>
              </a:solidFill>
              <a:latin typeface="Candara Light" panose="020E0502030303020204" pitchFamily="34" charset="0"/>
            </a:endParaRPr>
          </a:p>
          <a:p>
            <a:pPr algn="r"/>
            <a:r>
              <a:rPr lang="en-US" b="1" dirty="0">
                <a:solidFill>
                  <a:schemeClr val="bg1"/>
                </a:solidFill>
                <a:latin typeface="Candara Light" panose="020E0502030303020204" pitchFamily="34" charset="0"/>
              </a:rPr>
              <a:t>Market Growth</a:t>
            </a:r>
          </a:p>
        </p:txBody>
      </p:sp>
    </p:spTree>
    <p:extLst>
      <p:ext uri="{BB962C8B-B14F-4D97-AF65-F5344CB8AC3E}">
        <p14:creationId xmlns:p14="http://schemas.microsoft.com/office/powerpoint/2010/main" val="32382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noAutofit/>
          </a:bodyPr>
          <a:lstStyle/>
          <a:p>
            <a:r>
              <a:rPr lang="en-US" dirty="0"/>
              <a:t>Market Outlook – Pre, During, Post Pandemic, and Longer Term</a:t>
            </a:r>
          </a:p>
        </p:txBody>
      </p:sp>
      <p:sp>
        <p:nvSpPr>
          <p:cNvPr id="3" name="Slide Number Placeholder 2">
            <a:extLst>
              <a:ext uri="{FF2B5EF4-FFF2-40B4-BE49-F238E27FC236}">
                <a16:creationId xmlns:a16="http://schemas.microsoft.com/office/drawing/2014/main" id="{539D34A4-8E8E-B9D9-9FD6-F5C82B44272D}"/>
              </a:ext>
            </a:extLst>
          </p:cNvPr>
          <p:cNvSpPr>
            <a:spLocks noGrp="1"/>
          </p:cNvSpPr>
          <p:nvPr>
            <p:ph type="sldNum" sz="quarter" idx="4"/>
          </p:nvPr>
        </p:nvSpPr>
        <p:spPr/>
        <p:txBody>
          <a:bodyPr/>
          <a:lstStyle/>
          <a:p>
            <a:fld id="{9C78B1D6-8B69-448B-B720-81701B3330F4}" type="slidenum">
              <a:rPr lang="en-US" smtClean="0"/>
              <a:pPr/>
              <a:t>13</a:t>
            </a:fld>
            <a:endParaRPr lang="en-US" dirty="0"/>
          </a:p>
        </p:txBody>
      </p:sp>
      <p:sp>
        <p:nvSpPr>
          <p:cNvPr id="5" name="Text Placeholder 13">
            <a:extLst>
              <a:ext uri="{FF2B5EF4-FFF2-40B4-BE49-F238E27FC236}">
                <a16:creationId xmlns:a16="http://schemas.microsoft.com/office/drawing/2014/main" id="{EF2B50C8-FEAA-7236-A884-120C469E6218}"/>
              </a:ext>
            </a:extLst>
          </p:cNvPr>
          <p:cNvSpPr txBox="1">
            <a:spLocks/>
          </p:cNvSpPr>
          <p:nvPr/>
        </p:nvSpPr>
        <p:spPr>
          <a:xfrm>
            <a:off x="609599" y="791451"/>
            <a:ext cx="10972800" cy="749991"/>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414726" rtl="0" eaLnBrk="1" fontAlgn="auto" latinLnBrk="0" hangingPunct="1">
              <a:lnSpc>
                <a:spcPct val="90000"/>
              </a:lnSpc>
              <a:spcBef>
                <a:spcPts val="1000"/>
              </a:spcBef>
              <a:spcAft>
                <a:spcPts val="0"/>
              </a:spcAft>
              <a:buClr>
                <a:srgbClr val="000000">
                  <a:lumMod val="75000"/>
                  <a:lumOff val="25000"/>
                </a:srgbClr>
              </a:buClr>
              <a:buSzPct val="100000"/>
              <a:buFont typeface="Arial" panose="020B0604020202020204" pitchFamily="34" charset="0"/>
              <a:buNone/>
              <a:tabLst/>
              <a:defRPr/>
            </a:pPr>
            <a:r>
              <a:rPr kumimoji="0" lang="en-US" b="0" i="0" u="none" strike="noStrike" kern="1200" cap="none" spc="0" normalizeH="0" baseline="0" noProof="0" dirty="0">
                <a:ln>
                  <a:noFill/>
                </a:ln>
                <a:solidFill>
                  <a:srgbClr val="5F8DB6"/>
                </a:solidFill>
                <a:effectLst/>
                <a:uLnTx/>
                <a:uFillTx/>
                <a:latin typeface="Calibri" panose="020F0502020204030204" pitchFamily="34" charset="0"/>
                <a:ea typeface="+mn-ea"/>
                <a:cs typeface="Calibri" panose="020F0502020204030204" pitchFamily="34" charset="0"/>
              </a:rPr>
              <a:t>Market dynamics for key markets served by </a:t>
            </a:r>
            <a:r>
              <a:rPr kumimoji="0" lang="en-US" b="0" i="0" u="none" strike="noStrike" kern="1200" cap="none" spc="0" normalizeH="0" baseline="0" noProof="0" dirty="0" err="1">
                <a:ln>
                  <a:noFill/>
                </a:ln>
                <a:solidFill>
                  <a:srgbClr val="5F8DB6"/>
                </a:solidFill>
                <a:effectLst/>
                <a:uLnTx/>
                <a:uFillTx/>
                <a:latin typeface="Calibri" panose="020F0502020204030204" pitchFamily="34" charset="0"/>
                <a:ea typeface="+mn-ea"/>
                <a:cs typeface="Calibri" panose="020F0502020204030204" pitchFamily="34" charset="0"/>
              </a:rPr>
              <a:t>Balchem</a:t>
            </a:r>
            <a:endParaRPr kumimoji="0" lang="en-US" b="0" i="0" u="none" strike="noStrike" kern="1200" cap="none" spc="0" normalizeH="0" baseline="0" noProof="0" dirty="0">
              <a:ln>
                <a:noFill/>
              </a:ln>
              <a:solidFill>
                <a:srgbClr val="5F8DB6"/>
              </a:solidFill>
              <a:effectLst/>
              <a:uLnTx/>
              <a:uFillTx/>
              <a:latin typeface="Calibri" panose="020F0502020204030204" pitchFamily="34" charset="0"/>
              <a:ea typeface="+mn-ea"/>
              <a:cs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6F393C93-56D8-908B-DF41-1803DA701CED}"/>
              </a:ext>
            </a:extLst>
          </p:cNvPr>
          <p:cNvGraphicFramePr>
            <a:graphicFrameLocks/>
          </p:cNvGraphicFramePr>
          <p:nvPr>
            <p:custDataLst>
              <p:tags r:id="rId1"/>
            </p:custDataLst>
            <p:extLst>
              <p:ext uri="{D42A27DB-BD31-4B8C-83A1-F6EECF244321}">
                <p14:modId xmlns:p14="http://schemas.microsoft.com/office/powerpoint/2010/main" val="682488272"/>
              </p:ext>
            </p:extLst>
          </p:nvPr>
        </p:nvGraphicFramePr>
        <p:xfrm>
          <a:off x="609599" y="1297478"/>
          <a:ext cx="10972799" cy="4655820"/>
        </p:xfrm>
        <a:graphic>
          <a:graphicData uri="http://schemas.openxmlformats.org/drawingml/2006/table">
            <a:tbl>
              <a:tblPr firstRow="1" bandRow="1">
                <a:tableStyleId>{3B4B98B0-60AC-42C2-AFA5-B58CD77FA1E5}</a:tableStyleId>
              </a:tblPr>
              <a:tblGrid>
                <a:gridCol w="1261429">
                  <a:extLst>
                    <a:ext uri="{9D8B030D-6E8A-4147-A177-3AD203B41FA5}">
                      <a16:colId xmlns:a16="http://schemas.microsoft.com/office/drawing/2014/main" val="2278125659"/>
                    </a:ext>
                  </a:extLst>
                </a:gridCol>
                <a:gridCol w="2185902">
                  <a:extLst>
                    <a:ext uri="{9D8B030D-6E8A-4147-A177-3AD203B41FA5}">
                      <a16:colId xmlns:a16="http://schemas.microsoft.com/office/drawing/2014/main" val="2910074121"/>
                    </a:ext>
                  </a:extLst>
                </a:gridCol>
                <a:gridCol w="914450">
                  <a:extLst>
                    <a:ext uri="{9D8B030D-6E8A-4147-A177-3AD203B41FA5}">
                      <a16:colId xmlns:a16="http://schemas.microsoft.com/office/drawing/2014/main" val="351125404"/>
                    </a:ext>
                  </a:extLst>
                </a:gridCol>
                <a:gridCol w="914450">
                  <a:extLst>
                    <a:ext uri="{9D8B030D-6E8A-4147-A177-3AD203B41FA5}">
                      <a16:colId xmlns:a16="http://schemas.microsoft.com/office/drawing/2014/main" val="2990567568"/>
                    </a:ext>
                  </a:extLst>
                </a:gridCol>
                <a:gridCol w="914450">
                  <a:extLst>
                    <a:ext uri="{9D8B030D-6E8A-4147-A177-3AD203B41FA5}">
                      <a16:colId xmlns:a16="http://schemas.microsoft.com/office/drawing/2014/main" val="1598359105"/>
                    </a:ext>
                  </a:extLst>
                </a:gridCol>
                <a:gridCol w="914450">
                  <a:extLst>
                    <a:ext uri="{9D8B030D-6E8A-4147-A177-3AD203B41FA5}">
                      <a16:colId xmlns:a16="http://schemas.microsoft.com/office/drawing/2014/main" val="3648386835"/>
                    </a:ext>
                  </a:extLst>
                </a:gridCol>
                <a:gridCol w="3867668">
                  <a:extLst>
                    <a:ext uri="{9D8B030D-6E8A-4147-A177-3AD203B41FA5}">
                      <a16:colId xmlns:a16="http://schemas.microsoft.com/office/drawing/2014/main" val="2829180644"/>
                    </a:ext>
                  </a:extLst>
                </a:gridCol>
              </a:tblGrid>
              <a:tr h="280287">
                <a:tc>
                  <a:txBody>
                    <a:bodyPr/>
                    <a:lstStyle/>
                    <a:p>
                      <a:pPr algn="ctr"/>
                      <a:endParaRPr lang="en-US" sz="1400" dirty="0"/>
                    </a:p>
                  </a:txBody>
                  <a:tcPr marL="68580" marR="68580" marT="34290" marB="34290"/>
                </a:tc>
                <a:tc>
                  <a:txBody>
                    <a:bodyPr/>
                    <a:lstStyle/>
                    <a:p>
                      <a:pPr algn="ctr"/>
                      <a:r>
                        <a:rPr lang="en-US" sz="1400" dirty="0">
                          <a:latin typeface="Calibri Light" panose="020F0302020204030204" pitchFamily="34" charset="0"/>
                          <a:ea typeface="Calibri Light" panose="020F0302020204030204" pitchFamily="34" charset="0"/>
                          <a:cs typeface="Calibri Light" panose="020F0302020204030204" pitchFamily="34" charset="0"/>
                        </a:rPr>
                        <a:t>External</a:t>
                      </a:r>
                      <a:r>
                        <a:rPr lang="en-US" sz="1400" baseline="0" dirty="0">
                          <a:latin typeface="Calibri Light" panose="020F0302020204030204" pitchFamily="34" charset="0"/>
                          <a:ea typeface="Calibri Light" panose="020F0302020204030204" pitchFamily="34" charset="0"/>
                          <a:cs typeface="Calibri Light" panose="020F0302020204030204" pitchFamily="34" charset="0"/>
                        </a:rPr>
                        <a:t> Metrics</a:t>
                      </a:r>
                    </a:p>
                    <a:p>
                      <a:pPr algn="ctr"/>
                      <a:endParaRPr lang="en-US" sz="1400" dirty="0">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34290" marB="34290"/>
                </a:tc>
                <a:tc>
                  <a:txBody>
                    <a:bodyPr/>
                    <a:lstStyle/>
                    <a:p>
                      <a:pPr algn="ctr"/>
                      <a:r>
                        <a:rPr lang="en-US" sz="1400" dirty="0">
                          <a:latin typeface="Calibri Light" panose="020F0302020204030204" pitchFamily="34" charset="0"/>
                          <a:ea typeface="Calibri Light" panose="020F0302020204030204" pitchFamily="34" charset="0"/>
                          <a:cs typeface="Calibri Light" panose="020F0302020204030204" pitchFamily="34" charset="0"/>
                        </a:rPr>
                        <a:t>Pre</a:t>
                      </a:r>
                    </a:p>
                    <a:p>
                      <a:pPr algn="ctr"/>
                      <a:r>
                        <a:rPr lang="en-US" sz="1400" dirty="0">
                          <a:latin typeface="Calibri Light" panose="020F0302020204030204" pitchFamily="34" charset="0"/>
                          <a:ea typeface="Calibri Light" panose="020F0302020204030204" pitchFamily="34" charset="0"/>
                          <a:cs typeface="Calibri Light" panose="020F0302020204030204" pitchFamily="34" charset="0"/>
                        </a:rPr>
                        <a:t>Pandemic</a:t>
                      </a:r>
                    </a:p>
                  </a:txBody>
                  <a:tcPr marL="68580" marR="68580" marT="34290" marB="34290"/>
                </a:tc>
                <a:tc>
                  <a:txBody>
                    <a:bodyPr/>
                    <a:lstStyle/>
                    <a:p>
                      <a:pPr algn="ctr"/>
                      <a:r>
                        <a:rPr lang="en-US" sz="1400" dirty="0">
                          <a:latin typeface="Calibri Light" panose="020F0302020204030204" pitchFamily="34" charset="0"/>
                          <a:ea typeface="Calibri Light" panose="020F0302020204030204" pitchFamily="34" charset="0"/>
                          <a:cs typeface="Calibri Light" panose="020F0302020204030204" pitchFamily="34" charset="0"/>
                        </a:rPr>
                        <a:t>During</a:t>
                      </a:r>
                    </a:p>
                    <a:p>
                      <a:pPr algn="ctr"/>
                      <a:r>
                        <a:rPr lang="en-US" sz="1400" dirty="0">
                          <a:latin typeface="Calibri Light" panose="020F0302020204030204" pitchFamily="34" charset="0"/>
                          <a:ea typeface="Calibri Light" panose="020F0302020204030204" pitchFamily="34" charset="0"/>
                          <a:cs typeface="Calibri Light" panose="020F0302020204030204" pitchFamily="34" charset="0"/>
                        </a:rPr>
                        <a:t>Pandemic</a:t>
                      </a:r>
                    </a:p>
                  </a:txBody>
                  <a:tcPr marL="68580" marR="68580" marT="34290" marB="34290"/>
                </a:tc>
                <a:tc>
                  <a:txBody>
                    <a:bodyPr/>
                    <a:lstStyle/>
                    <a:p>
                      <a:pPr algn="ctr"/>
                      <a:r>
                        <a:rPr lang="en-US" sz="1400" dirty="0">
                          <a:latin typeface="Calibri Light" panose="020F0302020204030204" pitchFamily="34" charset="0"/>
                          <a:ea typeface="Calibri Light" panose="020F0302020204030204" pitchFamily="34" charset="0"/>
                          <a:cs typeface="Calibri Light" panose="020F0302020204030204" pitchFamily="34" charset="0"/>
                        </a:rPr>
                        <a:t>Post</a:t>
                      </a:r>
                    </a:p>
                    <a:p>
                      <a:pPr algn="ctr"/>
                      <a:r>
                        <a:rPr lang="en-US" sz="1400" dirty="0">
                          <a:latin typeface="Calibri Light" panose="020F0302020204030204" pitchFamily="34" charset="0"/>
                          <a:ea typeface="Calibri Light" panose="020F0302020204030204" pitchFamily="34" charset="0"/>
                          <a:cs typeface="Calibri Light" panose="020F0302020204030204" pitchFamily="34" charset="0"/>
                        </a:rPr>
                        <a:t>Pandemic</a:t>
                      </a:r>
                    </a:p>
                  </a:txBody>
                  <a:tcPr marL="68580" marR="68580" marT="34290" marB="34290"/>
                </a:tc>
                <a:tc>
                  <a:txBody>
                    <a:bodyPr/>
                    <a:lstStyle/>
                    <a:p>
                      <a:pPr algn="ctr"/>
                      <a:r>
                        <a:rPr lang="en-US" sz="1400" dirty="0">
                          <a:latin typeface="Calibri Light" panose="020F0302020204030204" pitchFamily="34" charset="0"/>
                          <a:ea typeface="Calibri Light" panose="020F0302020204030204" pitchFamily="34" charset="0"/>
                          <a:cs typeface="Calibri Light" panose="020F0302020204030204" pitchFamily="34" charset="0"/>
                        </a:rPr>
                        <a:t>Longer Term</a:t>
                      </a:r>
                    </a:p>
                  </a:txBody>
                  <a:tcPr marL="68580" marR="68580" marT="34290" marB="34290"/>
                </a:tc>
                <a:tc>
                  <a:txBody>
                    <a:bodyPr/>
                    <a:lstStyle/>
                    <a:p>
                      <a:pPr algn="ctr"/>
                      <a:r>
                        <a:rPr lang="en-US" sz="1400" dirty="0">
                          <a:latin typeface="Calibri Light" panose="020F0302020204030204" pitchFamily="34" charset="0"/>
                          <a:ea typeface="Calibri Light" panose="020F0302020204030204" pitchFamily="34" charset="0"/>
                          <a:cs typeface="Calibri Light" panose="020F0302020204030204" pitchFamily="34" charset="0"/>
                        </a:rPr>
                        <a:t>Comments</a:t>
                      </a:r>
                    </a:p>
                  </a:txBody>
                  <a:tcPr marL="68580" marR="68580" marT="34290" marB="34290"/>
                </a:tc>
                <a:extLst>
                  <a:ext uri="{0D108BD9-81ED-4DB2-BD59-A6C34878D82A}">
                    <a16:rowId xmlns:a16="http://schemas.microsoft.com/office/drawing/2014/main" val="3735174405"/>
                  </a:ext>
                </a:extLst>
              </a:tr>
              <a:tr h="594360">
                <a:tc>
                  <a:txBody>
                    <a:bodyPr/>
                    <a:lstStyle/>
                    <a:p>
                      <a:r>
                        <a:rPr lang="en-US" sz="1400" dirty="0">
                          <a:latin typeface="Calibri Light" panose="020F0302020204030204" pitchFamily="34" charset="0"/>
                          <a:ea typeface="Calibri Light" panose="020F0302020204030204" pitchFamily="34" charset="0"/>
                          <a:cs typeface="Calibri Light" panose="020F0302020204030204" pitchFamily="34" charset="0"/>
                        </a:rPr>
                        <a:t>Food and Beverage</a:t>
                      </a:r>
                    </a:p>
                  </a:txBody>
                  <a:tcPr marL="68580" marR="68580" marT="34290" marB="34290">
                    <a:solidFill>
                      <a:srgbClr val="C6D9F1">
                        <a:alpha val="20000"/>
                      </a:srgbClr>
                    </a:solidFill>
                  </a:tcPr>
                </a:tc>
                <a:tc>
                  <a:txBody>
                    <a:bodyPr/>
                    <a:lstStyle/>
                    <a:p>
                      <a:pPr marL="171450" indent="-171450">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GDP</a:t>
                      </a:r>
                    </a:p>
                    <a:p>
                      <a:pPr marL="171450" indent="-171450">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Food and Bev. Growth</a:t>
                      </a:r>
                    </a:p>
                  </a:txBody>
                  <a:tcPr marL="68580" marR="68580" marT="34290" marB="34290">
                    <a:solidFill>
                      <a:srgbClr val="C6D9F1">
                        <a:alpha val="20000"/>
                      </a:srgbClr>
                    </a:solidFill>
                  </a:tcPr>
                </a:tc>
                <a:tc>
                  <a:txBody>
                    <a:bodyPr/>
                    <a:lstStyle/>
                    <a:p>
                      <a:endParaRPr lang="en-US" sz="1400" dirty="0"/>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Positive and negative demand drivers largely offsetting but longer-term outlook favorable</a:t>
                      </a:r>
                      <a:endParaRPr lang="en-US"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34290" marB="34290">
                    <a:solidFill>
                      <a:srgbClr val="C6D9F1">
                        <a:alpha val="20000"/>
                      </a:srgbClr>
                    </a:solidFill>
                  </a:tcPr>
                </a:tc>
                <a:extLst>
                  <a:ext uri="{0D108BD9-81ED-4DB2-BD59-A6C34878D82A}">
                    <a16:rowId xmlns:a16="http://schemas.microsoft.com/office/drawing/2014/main" val="2640028224"/>
                  </a:ext>
                </a:extLst>
              </a:tr>
              <a:tr h="594360">
                <a:tc>
                  <a:txBody>
                    <a:bodyPr/>
                    <a:lstStyle/>
                    <a:p>
                      <a:r>
                        <a:rPr lang="en-US" sz="1400" dirty="0">
                          <a:latin typeface="Calibri Light" panose="020F0302020204030204" pitchFamily="34" charset="0"/>
                          <a:ea typeface="Calibri Light" panose="020F0302020204030204" pitchFamily="34" charset="0"/>
                          <a:cs typeface="Calibri Light" panose="020F0302020204030204" pitchFamily="34" charset="0"/>
                        </a:rPr>
                        <a:t>Supplements</a:t>
                      </a:r>
                    </a:p>
                  </a:txBody>
                  <a:tcPr marL="68580" marR="68580" marT="34290" marB="34290"/>
                </a:tc>
                <a:tc>
                  <a:txBody>
                    <a:bodyPr/>
                    <a:lstStyle/>
                    <a:p>
                      <a:pPr marL="171450" indent="-171450">
                        <a:buFont typeface="Arial" panose="020B0604020202020204" pitchFamily="34" charset="0"/>
                        <a:buChar char="•"/>
                      </a:pPr>
                      <a:r>
                        <a:rPr lang="en-US" sz="1400" dirty="0">
                          <a:latin typeface="Calibri Light" panose="020F0302020204030204" pitchFamily="34" charset="0"/>
                          <a:ea typeface="Calibri Light" panose="020F0302020204030204" pitchFamily="34" charset="0"/>
                          <a:cs typeface="Calibri Light" panose="020F0302020204030204" pitchFamily="34" charset="0"/>
                        </a:rPr>
                        <a:t>Vitamin/mineral growth</a:t>
                      </a:r>
                    </a:p>
                    <a:p>
                      <a:pPr marL="171450" indent="-171450">
                        <a:buFont typeface="Arial" panose="020B0604020202020204" pitchFamily="34" charset="0"/>
                        <a:buChar char="•"/>
                      </a:pPr>
                      <a:endParaRPr lang="en-US" sz="1400" dirty="0">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34290" marB="34290"/>
                </a:tc>
                <a:tc>
                  <a:txBody>
                    <a:bodyPr/>
                    <a:lstStyle/>
                    <a:p>
                      <a:endParaRPr lang="en-US" sz="1400" dirty="0"/>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indent="-171450" algn="l" defTabSz="457200" rtl="0" eaLnBrk="1" latinLnBrk="0" hangingPunct="1">
                        <a:buFont typeface="Arial" panose="020B0604020202020204" pitchFamily="34" charset="0"/>
                        <a:buChar char="•"/>
                      </a:pPr>
                      <a:r>
                        <a:rPr lang="en-US" sz="14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Immunity boosting benefits seen during Covid only partially fading with healthy market outlook</a:t>
                      </a:r>
                    </a:p>
                  </a:txBody>
                  <a:tcPr marL="68580" marR="68580" marT="34290" marB="34290"/>
                </a:tc>
                <a:extLst>
                  <a:ext uri="{0D108BD9-81ED-4DB2-BD59-A6C34878D82A}">
                    <a16:rowId xmlns:a16="http://schemas.microsoft.com/office/drawing/2014/main" val="1691691539"/>
                  </a:ext>
                </a:extLst>
              </a:tr>
              <a:tr h="594360">
                <a:tc>
                  <a:txBody>
                    <a:bodyPr/>
                    <a:lstStyle/>
                    <a:p>
                      <a:r>
                        <a:rPr lang="en-US" sz="1400" dirty="0">
                          <a:latin typeface="Calibri Light" panose="020F0302020204030204" pitchFamily="34" charset="0"/>
                          <a:ea typeface="Calibri Light" panose="020F0302020204030204" pitchFamily="34" charset="0"/>
                          <a:cs typeface="Calibri Light" panose="020F0302020204030204" pitchFamily="34" charset="0"/>
                        </a:rPr>
                        <a:t>Dairy</a:t>
                      </a:r>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Dairy consumption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Dairy prices</a:t>
                      </a: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34290" marB="34290">
                    <a:solidFill>
                      <a:srgbClr val="C6D9F1">
                        <a:alpha val="20000"/>
                      </a:srgbClr>
                    </a:solidFill>
                  </a:tcPr>
                </a:tc>
                <a:tc>
                  <a:txBody>
                    <a:bodyPr/>
                    <a:lstStyle/>
                    <a:p>
                      <a:endParaRPr lang="en-US" sz="1400" dirty="0"/>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Volatile milk prices create demand uncertainty in the short term, but longer-term outlook positive</a:t>
                      </a:r>
                    </a:p>
                  </a:txBody>
                  <a:tcPr marL="68580" marR="68580" marT="34290" marB="34290">
                    <a:solidFill>
                      <a:srgbClr val="C6D9F1">
                        <a:alpha val="20000"/>
                      </a:srgbClr>
                    </a:solidFill>
                  </a:tcPr>
                </a:tc>
                <a:extLst>
                  <a:ext uri="{0D108BD9-81ED-4DB2-BD59-A6C34878D82A}">
                    <a16:rowId xmlns:a16="http://schemas.microsoft.com/office/drawing/2014/main" val="1816490789"/>
                  </a:ext>
                </a:extLst>
              </a:tr>
              <a:tr h="594360">
                <a:tc>
                  <a:txBody>
                    <a:bodyPr/>
                    <a:lstStyle/>
                    <a:p>
                      <a:r>
                        <a:rPr lang="en-US" sz="1400" dirty="0">
                          <a:latin typeface="Calibri Light" panose="020F0302020204030204" pitchFamily="34" charset="0"/>
                          <a:ea typeface="Calibri Light" panose="020F0302020204030204" pitchFamily="34" charset="0"/>
                          <a:cs typeface="Calibri Light" panose="020F0302020204030204" pitchFamily="34" charset="0"/>
                        </a:rPr>
                        <a:t>Protein</a:t>
                      </a: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Protein consumption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Broiler sales</a:t>
                      </a: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34290" marB="34290"/>
                </a:tc>
                <a:tc>
                  <a:txBody>
                    <a:bodyPr/>
                    <a:lstStyle/>
                    <a:p>
                      <a:endParaRPr lang="en-US" sz="1400" dirty="0"/>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Global geo-political and trade disruptions impacting regional demand, particularly in EU</a:t>
                      </a:r>
                    </a:p>
                  </a:txBody>
                  <a:tcPr marL="68580" marR="68580" marT="34290" marB="34290"/>
                </a:tc>
                <a:extLst>
                  <a:ext uri="{0D108BD9-81ED-4DB2-BD59-A6C34878D82A}">
                    <a16:rowId xmlns:a16="http://schemas.microsoft.com/office/drawing/2014/main" val="901763168"/>
                  </a:ext>
                </a:extLst>
              </a:tr>
              <a:tr h="594360">
                <a:tc>
                  <a:txBody>
                    <a:bodyPr/>
                    <a:lstStyle/>
                    <a:p>
                      <a:r>
                        <a:rPr lang="en-US" sz="1400" dirty="0">
                          <a:latin typeface="Calibri Light" panose="020F0302020204030204" pitchFamily="34" charset="0"/>
                          <a:ea typeface="Calibri Light" panose="020F0302020204030204" pitchFamily="34" charset="0"/>
                          <a:cs typeface="Calibri Light" panose="020F0302020204030204" pitchFamily="34" charset="0"/>
                        </a:rPr>
                        <a:t>Agriculture / Plant Nutrition</a:t>
                      </a:r>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Net Farm Income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Crop prices</a:t>
                      </a: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34290" marB="34290">
                    <a:solidFill>
                      <a:srgbClr val="C6D9F1">
                        <a:alpha val="20000"/>
                      </a:srgbClr>
                    </a:solidFill>
                  </a:tcPr>
                </a:tc>
                <a:tc>
                  <a:txBody>
                    <a:bodyPr/>
                    <a:lstStyle/>
                    <a:p>
                      <a:endParaRPr lang="en-US" sz="1400" dirty="0"/>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Positive and negative demand drivers largely offsetting</a:t>
                      </a:r>
                    </a:p>
                  </a:txBody>
                  <a:tcPr marL="68580" marR="68580" marT="34290" marB="34290">
                    <a:solidFill>
                      <a:srgbClr val="C6D9F1">
                        <a:alpha val="20000"/>
                      </a:srgbClr>
                    </a:solidFill>
                  </a:tcPr>
                </a:tc>
                <a:extLst>
                  <a:ext uri="{0D108BD9-81ED-4DB2-BD59-A6C34878D82A}">
                    <a16:rowId xmlns:a16="http://schemas.microsoft.com/office/drawing/2014/main" val="645006430"/>
                  </a:ext>
                </a:extLst>
              </a:tr>
              <a:tr h="594360">
                <a:tc>
                  <a:txBody>
                    <a:bodyPr/>
                    <a:lstStyle/>
                    <a:p>
                      <a:r>
                        <a:rPr lang="en-US" sz="1400" dirty="0">
                          <a:latin typeface="Calibri Light" panose="020F0302020204030204" pitchFamily="34" charset="0"/>
                          <a:ea typeface="Calibri Light" panose="020F0302020204030204" pitchFamily="34" charset="0"/>
                          <a:cs typeface="Calibri Light" panose="020F0302020204030204" pitchFamily="34" charset="0"/>
                        </a:rPr>
                        <a:t>Medical Device</a:t>
                      </a: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GDP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Medical Device Sales</a:t>
                      </a: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34290" marB="34290"/>
                </a:tc>
                <a:tc>
                  <a:txBody>
                    <a:bodyPr/>
                    <a:lstStyle/>
                    <a:p>
                      <a:endParaRPr lang="en-US" sz="1400" dirty="0"/>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“Pent-up” demand from postponement of elective surgeries gradually recovering</a:t>
                      </a:r>
                    </a:p>
                  </a:txBody>
                  <a:tcPr marL="68580" marR="68580" marT="34290" marB="34290"/>
                </a:tc>
                <a:extLst>
                  <a:ext uri="{0D108BD9-81ED-4DB2-BD59-A6C34878D82A}">
                    <a16:rowId xmlns:a16="http://schemas.microsoft.com/office/drawing/2014/main" val="3929043113"/>
                  </a:ext>
                </a:extLst>
              </a:tr>
              <a:tr h="594360">
                <a:tc>
                  <a:txBody>
                    <a:bodyPr/>
                    <a:lstStyle/>
                    <a:p>
                      <a:r>
                        <a:rPr lang="en-US" sz="1400" dirty="0">
                          <a:latin typeface="Calibri Light" panose="020F0302020204030204" pitchFamily="34" charset="0"/>
                          <a:ea typeface="Calibri Light" panose="020F0302020204030204" pitchFamily="34" charset="0"/>
                          <a:cs typeface="Calibri Light" panose="020F0302020204030204" pitchFamily="34" charset="0"/>
                        </a:rPr>
                        <a:t>Energy</a:t>
                      </a:r>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GDP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Rig count</a:t>
                      </a: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txBody>
                  <a:tcPr marL="68580" marR="68580" marT="34290" marB="34290">
                    <a:solidFill>
                      <a:srgbClr val="C6D9F1">
                        <a:alpha val="20000"/>
                      </a:srgbClr>
                    </a:solidFill>
                  </a:tcPr>
                </a:tc>
                <a:tc>
                  <a:txBody>
                    <a:bodyPr/>
                    <a:lstStyle/>
                    <a:p>
                      <a:endParaRPr lang="en-US" sz="1400" dirty="0"/>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solidFill>
                      <a:srgbClr val="C6D9F1">
                        <a:alpha val="20000"/>
                      </a:srgbClr>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rPr>
                        <a:t>Modest increase in demand offset by lower inclusion of clay stabilizers</a:t>
                      </a:r>
                    </a:p>
                  </a:txBody>
                  <a:tcPr marL="68580" marR="68580" marT="34290" marB="34290">
                    <a:solidFill>
                      <a:srgbClr val="C6D9F1">
                        <a:alpha val="20000"/>
                      </a:srgbClr>
                    </a:solidFill>
                  </a:tcPr>
                </a:tc>
                <a:extLst>
                  <a:ext uri="{0D108BD9-81ED-4DB2-BD59-A6C34878D82A}">
                    <a16:rowId xmlns:a16="http://schemas.microsoft.com/office/drawing/2014/main" val="2546467600"/>
                  </a:ext>
                </a:extLst>
              </a:tr>
            </a:tbl>
          </a:graphicData>
        </a:graphic>
      </p:graphicFrame>
      <p:sp>
        <p:nvSpPr>
          <p:cNvPr id="8" name="Right Arrow 45">
            <a:extLst>
              <a:ext uri="{FF2B5EF4-FFF2-40B4-BE49-F238E27FC236}">
                <a16:creationId xmlns:a16="http://schemas.microsoft.com/office/drawing/2014/main" id="{16F82BF2-4828-2813-099C-9F3B1F79B20D}"/>
              </a:ext>
            </a:extLst>
          </p:cNvPr>
          <p:cNvSpPr/>
          <p:nvPr/>
        </p:nvSpPr>
        <p:spPr>
          <a:xfrm>
            <a:off x="4263046" y="4332856"/>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21">
            <a:extLst>
              <a:ext uri="{FF2B5EF4-FFF2-40B4-BE49-F238E27FC236}">
                <a16:creationId xmlns:a16="http://schemas.microsoft.com/office/drawing/2014/main" id="{62A904EF-A3F4-3EA8-F05B-277AD6D56C09}"/>
              </a:ext>
            </a:extLst>
          </p:cNvPr>
          <p:cNvSpPr/>
          <p:nvPr/>
        </p:nvSpPr>
        <p:spPr>
          <a:xfrm rot="19229345">
            <a:off x="4267682" y="1934076"/>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 name="Right Arrow 34">
            <a:extLst>
              <a:ext uri="{FF2B5EF4-FFF2-40B4-BE49-F238E27FC236}">
                <a16:creationId xmlns:a16="http://schemas.microsoft.com/office/drawing/2014/main" id="{632C9FFC-A890-3740-308A-DF2EFB8FED32}"/>
              </a:ext>
            </a:extLst>
          </p:cNvPr>
          <p:cNvSpPr/>
          <p:nvPr/>
        </p:nvSpPr>
        <p:spPr>
          <a:xfrm rot="19229345">
            <a:off x="4263046" y="2574407"/>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21">
            <a:extLst>
              <a:ext uri="{FF2B5EF4-FFF2-40B4-BE49-F238E27FC236}">
                <a16:creationId xmlns:a16="http://schemas.microsoft.com/office/drawing/2014/main" id="{F3FE02BA-D89F-C37B-733C-B1FDB3EE70E3}"/>
              </a:ext>
            </a:extLst>
          </p:cNvPr>
          <p:cNvSpPr/>
          <p:nvPr/>
        </p:nvSpPr>
        <p:spPr>
          <a:xfrm rot="19229345">
            <a:off x="4267684" y="3167415"/>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2" name="Right Arrow 34">
            <a:extLst>
              <a:ext uri="{FF2B5EF4-FFF2-40B4-BE49-F238E27FC236}">
                <a16:creationId xmlns:a16="http://schemas.microsoft.com/office/drawing/2014/main" id="{CD97F58D-099B-B28E-D98F-9ACAF47F4BD6}"/>
              </a:ext>
            </a:extLst>
          </p:cNvPr>
          <p:cNvSpPr/>
          <p:nvPr/>
        </p:nvSpPr>
        <p:spPr>
          <a:xfrm rot="19229345">
            <a:off x="4263048" y="3756944"/>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34">
            <a:extLst>
              <a:ext uri="{FF2B5EF4-FFF2-40B4-BE49-F238E27FC236}">
                <a16:creationId xmlns:a16="http://schemas.microsoft.com/office/drawing/2014/main" id="{267FFC49-5F24-1BF8-B899-F7AA525F4FB6}"/>
              </a:ext>
            </a:extLst>
          </p:cNvPr>
          <p:cNvSpPr/>
          <p:nvPr/>
        </p:nvSpPr>
        <p:spPr>
          <a:xfrm rot="19229345">
            <a:off x="4265780" y="4934822"/>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 Arrow 45">
            <a:extLst>
              <a:ext uri="{FF2B5EF4-FFF2-40B4-BE49-F238E27FC236}">
                <a16:creationId xmlns:a16="http://schemas.microsoft.com/office/drawing/2014/main" id="{AA675456-0DB9-0C66-549E-D01A9E1EBEC2}"/>
              </a:ext>
            </a:extLst>
          </p:cNvPr>
          <p:cNvSpPr/>
          <p:nvPr/>
        </p:nvSpPr>
        <p:spPr>
          <a:xfrm>
            <a:off x="4257405" y="5541868"/>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34">
            <a:extLst>
              <a:ext uri="{FF2B5EF4-FFF2-40B4-BE49-F238E27FC236}">
                <a16:creationId xmlns:a16="http://schemas.microsoft.com/office/drawing/2014/main" id="{C28B7C86-90D1-D53F-BBF0-F23297C8A3FD}"/>
              </a:ext>
            </a:extLst>
          </p:cNvPr>
          <p:cNvSpPr/>
          <p:nvPr/>
        </p:nvSpPr>
        <p:spPr>
          <a:xfrm rot="16200000">
            <a:off x="5223385" y="2542644"/>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Arrow 45">
            <a:extLst>
              <a:ext uri="{FF2B5EF4-FFF2-40B4-BE49-F238E27FC236}">
                <a16:creationId xmlns:a16="http://schemas.microsoft.com/office/drawing/2014/main" id="{BE8DD925-9479-94A5-CEE9-04DBC4473C08}"/>
              </a:ext>
            </a:extLst>
          </p:cNvPr>
          <p:cNvSpPr/>
          <p:nvPr/>
        </p:nvSpPr>
        <p:spPr>
          <a:xfrm>
            <a:off x="5246035" y="4332856"/>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Arrow 36">
            <a:extLst>
              <a:ext uri="{FF2B5EF4-FFF2-40B4-BE49-F238E27FC236}">
                <a16:creationId xmlns:a16="http://schemas.microsoft.com/office/drawing/2014/main" id="{973AB2D0-7FE7-0070-E8BA-C8774C131E07}"/>
              </a:ext>
            </a:extLst>
          </p:cNvPr>
          <p:cNvSpPr/>
          <p:nvPr/>
        </p:nvSpPr>
        <p:spPr>
          <a:xfrm rot="2890428">
            <a:off x="5237480" y="4952258"/>
            <a:ext cx="380677" cy="28671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Arrow 45">
            <a:extLst>
              <a:ext uri="{FF2B5EF4-FFF2-40B4-BE49-F238E27FC236}">
                <a16:creationId xmlns:a16="http://schemas.microsoft.com/office/drawing/2014/main" id="{1EE19783-1EBC-E0C9-4DAF-B65A8652A59A}"/>
              </a:ext>
            </a:extLst>
          </p:cNvPr>
          <p:cNvSpPr/>
          <p:nvPr/>
        </p:nvSpPr>
        <p:spPr>
          <a:xfrm>
            <a:off x="6137817" y="4332855"/>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Arrow 21">
            <a:extLst>
              <a:ext uri="{FF2B5EF4-FFF2-40B4-BE49-F238E27FC236}">
                <a16:creationId xmlns:a16="http://schemas.microsoft.com/office/drawing/2014/main" id="{C001F7BD-B5F8-96B8-A0D7-FDFF9CE7925E}"/>
              </a:ext>
            </a:extLst>
          </p:cNvPr>
          <p:cNvSpPr/>
          <p:nvPr/>
        </p:nvSpPr>
        <p:spPr>
          <a:xfrm rot="19229345">
            <a:off x="7089296" y="3166970"/>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1" name="Right Arrow 21">
            <a:extLst>
              <a:ext uri="{FF2B5EF4-FFF2-40B4-BE49-F238E27FC236}">
                <a16:creationId xmlns:a16="http://schemas.microsoft.com/office/drawing/2014/main" id="{2541BC36-8212-A144-5C2F-197A1CC9600F}"/>
              </a:ext>
            </a:extLst>
          </p:cNvPr>
          <p:cNvSpPr/>
          <p:nvPr/>
        </p:nvSpPr>
        <p:spPr>
          <a:xfrm rot="19229345">
            <a:off x="5223385" y="3163425"/>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2" name="Right Arrow 21">
            <a:extLst>
              <a:ext uri="{FF2B5EF4-FFF2-40B4-BE49-F238E27FC236}">
                <a16:creationId xmlns:a16="http://schemas.microsoft.com/office/drawing/2014/main" id="{4D4C8B17-01E3-6E1D-E5EA-E364D501C66E}"/>
              </a:ext>
            </a:extLst>
          </p:cNvPr>
          <p:cNvSpPr/>
          <p:nvPr/>
        </p:nvSpPr>
        <p:spPr>
          <a:xfrm rot="19229345">
            <a:off x="5223652" y="3748516"/>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3" name="Right Arrow 45">
            <a:extLst>
              <a:ext uri="{FF2B5EF4-FFF2-40B4-BE49-F238E27FC236}">
                <a16:creationId xmlns:a16="http://schemas.microsoft.com/office/drawing/2014/main" id="{E6132219-0F14-70FE-2956-B8F5E67AA3CB}"/>
              </a:ext>
            </a:extLst>
          </p:cNvPr>
          <p:cNvSpPr/>
          <p:nvPr/>
        </p:nvSpPr>
        <p:spPr>
          <a:xfrm>
            <a:off x="5246035" y="1937860"/>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ight Arrow 36">
            <a:extLst>
              <a:ext uri="{FF2B5EF4-FFF2-40B4-BE49-F238E27FC236}">
                <a16:creationId xmlns:a16="http://schemas.microsoft.com/office/drawing/2014/main" id="{63A4C0E9-24A0-6AE2-C30C-3463BDF22BD4}"/>
              </a:ext>
            </a:extLst>
          </p:cNvPr>
          <p:cNvSpPr/>
          <p:nvPr/>
        </p:nvSpPr>
        <p:spPr>
          <a:xfrm rot="2890428">
            <a:off x="5237481" y="5535765"/>
            <a:ext cx="380677" cy="28671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ight Arrow 34">
            <a:extLst>
              <a:ext uri="{FF2B5EF4-FFF2-40B4-BE49-F238E27FC236}">
                <a16:creationId xmlns:a16="http://schemas.microsoft.com/office/drawing/2014/main" id="{8231F747-8FF2-BFA2-BDDC-5EB8F987D037}"/>
              </a:ext>
            </a:extLst>
          </p:cNvPr>
          <p:cNvSpPr/>
          <p:nvPr/>
        </p:nvSpPr>
        <p:spPr>
          <a:xfrm rot="19229345">
            <a:off x="6083492" y="4954478"/>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ight Arrow 45">
            <a:extLst>
              <a:ext uri="{FF2B5EF4-FFF2-40B4-BE49-F238E27FC236}">
                <a16:creationId xmlns:a16="http://schemas.microsoft.com/office/drawing/2014/main" id="{6BBCA827-9EFE-BE49-6DDB-9E816586201B}"/>
              </a:ext>
            </a:extLst>
          </p:cNvPr>
          <p:cNvSpPr/>
          <p:nvPr/>
        </p:nvSpPr>
        <p:spPr>
          <a:xfrm>
            <a:off x="7090326" y="4334110"/>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ight Arrow 45">
            <a:extLst>
              <a:ext uri="{FF2B5EF4-FFF2-40B4-BE49-F238E27FC236}">
                <a16:creationId xmlns:a16="http://schemas.microsoft.com/office/drawing/2014/main" id="{D68C00B6-1B66-1987-F793-3851C0C285D0}"/>
              </a:ext>
            </a:extLst>
          </p:cNvPr>
          <p:cNvSpPr/>
          <p:nvPr/>
        </p:nvSpPr>
        <p:spPr>
          <a:xfrm>
            <a:off x="6137817" y="3756499"/>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ight Arrow 45">
            <a:extLst>
              <a:ext uri="{FF2B5EF4-FFF2-40B4-BE49-F238E27FC236}">
                <a16:creationId xmlns:a16="http://schemas.microsoft.com/office/drawing/2014/main" id="{690FDB03-C607-59E5-8AB4-254F4ACEA84E}"/>
              </a:ext>
            </a:extLst>
          </p:cNvPr>
          <p:cNvSpPr/>
          <p:nvPr/>
        </p:nvSpPr>
        <p:spPr>
          <a:xfrm>
            <a:off x="6132632" y="3153148"/>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ight Arrow 21">
            <a:extLst>
              <a:ext uri="{FF2B5EF4-FFF2-40B4-BE49-F238E27FC236}">
                <a16:creationId xmlns:a16="http://schemas.microsoft.com/office/drawing/2014/main" id="{92E14B94-AF9A-9CB4-ACCF-38376707C2D6}"/>
              </a:ext>
            </a:extLst>
          </p:cNvPr>
          <p:cNvSpPr/>
          <p:nvPr/>
        </p:nvSpPr>
        <p:spPr>
          <a:xfrm rot="19229345">
            <a:off x="7073420" y="1934074"/>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1" name="Right Arrow 34">
            <a:extLst>
              <a:ext uri="{FF2B5EF4-FFF2-40B4-BE49-F238E27FC236}">
                <a16:creationId xmlns:a16="http://schemas.microsoft.com/office/drawing/2014/main" id="{D7015ABE-4054-EE9C-45B6-5BC49D12290D}"/>
              </a:ext>
            </a:extLst>
          </p:cNvPr>
          <p:cNvSpPr/>
          <p:nvPr/>
        </p:nvSpPr>
        <p:spPr>
          <a:xfrm rot="19229345">
            <a:off x="7073421" y="2574406"/>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ight Arrow 45">
            <a:extLst>
              <a:ext uri="{FF2B5EF4-FFF2-40B4-BE49-F238E27FC236}">
                <a16:creationId xmlns:a16="http://schemas.microsoft.com/office/drawing/2014/main" id="{42B9A532-0D98-B016-E5CB-FCA7C6238283}"/>
              </a:ext>
            </a:extLst>
          </p:cNvPr>
          <p:cNvSpPr/>
          <p:nvPr/>
        </p:nvSpPr>
        <p:spPr>
          <a:xfrm>
            <a:off x="7104403" y="5557259"/>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ight Arrow 34">
            <a:extLst>
              <a:ext uri="{FF2B5EF4-FFF2-40B4-BE49-F238E27FC236}">
                <a16:creationId xmlns:a16="http://schemas.microsoft.com/office/drawing/2014/main" id="{3001E523-EF89-65A7-EEC5-744D6EEE6FC6}"/>
              </a:ext>
            </a:extLst>
          </p:cNvPr>
          <p:cNvSpPr/>
          <p:nvPr/>
        </p:nvSpPr>
        <p:spPr>
          <a:xfrm rot="19229345">
            <a:off x="7071259" y="4934823"/>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ight Arrow 45">
            <a:extLst>
              <a:ext uri="{FF2B5EF4-FFF2-40B4-BE49-F238E27FC236}">
                <a16:creationId xmlns:a16="http://schemas.microsoft.com/office/drawing/2014/main" id="{AC27FECC-D75C-0362-4761-FF095CEE4E39}"/>
              </a:ext>
            </a:extLst>
          </p:cNvPr>
          <p:cNvSpPr/>
          <p:nvPr/>
        </p:nvSpPr>
        <p:spPr>
          <a:xfrm>
            <a:off x="7090326" y="3748516"/>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ight Arrow 36">
            <a:extLst>
              <a:ext uri="{FF2B5EF4-FFF2-40B4-BE49-F238E27FC236}">
                <a16:creationId xmlns:a16="http://schemas.microsoft.com/office/drawing/2014/main" id="{12DD1723-4A1E-F97F-FB46-D84D0726F7F1}"/>
              </a:ext>
            </a:extLst>
          </p:cNvPr>
          <p:cNvSpPr/>
          <p:nvPr/>
        </p:nvSpPr>
        <p:spPr>
          <a:xfrm rot="2890428">
            <a:off x="6107858" y="2571891"/>
            <a:ext cx="380677" cy="28671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45">
            <a:extLst>
              <a:ext uri="{FF2B5EF4-FFF2-40B4-BE49-F238E27FC236}">
                <a16:creationId xmlns:a16="http://schemas.microsoft.com/office/drawing/2014/main" id="{32F28CD4-180A-A370-CA51-E79B926856A4}"/>
              </a:ext>
            </a:extLst>
          </p:cNvPr>
          <p:cNvSpPr/>
          <p:nvPr/>
        </p:nvSpPr>
        <p:spPr>
          <a:xfrm>
            <a:off x="6132632" y="5563383"/>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ight Arrow 45">
            <a:extLst>
              <a:ext uri="{FF2B5EF4-FFF2-40B4-BE49-F238E27FC236}">
                <a16:creationId xmlns:a16="http://schemas.microsoft.com/office/drawing/2014/main" id="{903136ED-EC81-2F67-D7C0-021A2B272AA9}"/>
              </a:ext>
            </a:extLst>
          </p:cNvPr>
          <p:cNvSpPr/>
          <p:nvPr/>
        </p:nvSpPr>
        <p:spPr>
          <a:xfrm>
            <a:off x="6163757" y="1934074"/>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62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9ABAD-3198-F600-9FA2-155847ED7F66}"/>
              </a:ext>
            </a:extLst>
          </p:cNvPr>
          <p:cNvSpPr>
            <a:spLocks noGrp="1"/>
          </p:cNvSpPr>
          <p:nvPr>
            <p:ph type="title"/>
          </p:nvPr>
        </p:nvSpPr>
        <p:spPr/>
        <p:txBody>
          <a:bodyPr/>
          <a:lstStyle/>
          <a:p>
            <a:r>
              <a:rPr lang="de-DE" dirty="0"/>
              <a:t>Agenda</a:t>
            </a:r>
            <a:endParaRPr lang="en-US" dirty="0"/>
          </a:p>
        </p:txBody>
      </p:sp>
      <p:sp>
        <p:nvSpPr>
          <p:cNvPr id="9" name="Content Placeholder 8">
            <a:extLst>
              <a:ext uri="{FF2B5EF4-FFF2-40B4-BE49-F238E27FC236}">
                <a16:creationId xmlns:a16="http://schemas.microsoft.com/office/drawing/2014/main" id="{D50BA08A-8F28-EBE2-C8E2-E1BE6720E77F}"/>
              </a:ext>
            </a:extLst>
          </p:cNvPr>
          <p:cNvSpPr>
            <a:spLocks noGrp="1"/>
          </p:cNvSpPr>
          <p:nvPr>
            <p:ph idx="14"/>
          </p:nvPr>
        </p:nvSpPr>
        <p:spPr/>
        <p:txBody>
          <a:bodyPr/>
          <a:lstStyle/>
          <a:p>
            <a:r>
              <a:rPr lang="en-US" dirty="0" err="1"/>
              <a:t>Balchem</a:t>
            </a:r>
            <a:r>
              <a:rPr lang="en-US" dirty="0"/>
              <a:t> Overview</a:t>
            </a:r>
          </a:p>
          <a:p>
            <a:endParaRPr lang="en-US" sz="800" dirty="0"/>
          </a:p>
          <a:p>
            <a:r>
              <a:rPr lang="en-US" dirty="0"/>
              <a:t>Vision and Strategic Focus</a:t>
            </a:r>
          </a:p>
          <a:p>
            <a:endParaRPr lang="en-US" sz="800" dirty="0"/>
          </a:p>
          <a:p>
            <a:r>
              <a:rPr lang="en-US" b="1" dirty="0"/>
              <a:t>Financial Performance &amp; Capital Allocation</a:t>
            </a:r>
          </a:p>
          <a:p>
            <a:endParaRPr lang="en-US" sz="800" dirty="0"/>
          </a:p>
          <a:p>
            <a:r>
              <a:rPr lang="en-US" dirty="0"/>
              <a:t>Corporate Social Responsibility</a:t>
            </a:r>
          </a:p>
          <a:p>
            <a:endParaRPr lang="en-US" sz="800" dirty="0"/>
          </a:p>
          <a:p>
            <a:r>
              <a:rPr lang="en-US" dirty="0"/>
              <a:t>Wrap Up</a:t>
            </a:r>
          </a:p>
          <a:p>
            <a:endParaRPr lang="en-US" sz="800" dirty="0"/>
          </a:p>
          <a:p>
            <a:r>
              <a:rPr lang="en-US" dirty="0"/>
              <a:t>Appendix</a:t>
            </a:r>
          </a:p>
          <a:p>
            <a:pPr lvl="1">
              <a:buFont typeface="Calibri Light" panose="020F0302020204030204" pitchFamily="34" charset="0"/>
              <a:buChar char="−"/>
            </a:pPr>
            <a:r>
              <a:rPr lang="en-US" sz="1600" dirty="0"/>
              <a:t>GAAP to Non-GAAP reconciliation</a:t>
            </a:r>
          </a:p>
        </p:txBody>
      </p:sp>
      <p:sp>
        <p:nvSpPr>
          <p:cNvPr id="3" name="Slide Number Placeholder 2">
            <a:extLst>
              <a:ext uri="{FF2B5EF4-FFF2-40B4-BE49-F238E27FC236}">
                <a16:creationId xmlns:a16="http://schemas.microsoft.com/office/drawing/2014/main" id="{99481E75-2511-CF37-EC8D-3650255ABB55}"/>
              </a:ext>
            </a:extLst>
          </p:cNvPr>
          <p:cNvSpPr>
            <a:spLocks noGrp="1"/>
          </p:cNvSpPr>
          <p:nvPr>
            <p:ph type="sldNum" sz="quarter" idx="4"/>
          </p:nvPr>
        </p:nvSpPr>
        <p:spPr/>
        <p:txBody>
          <a:bodyPr/>
          <a:lstStyle/>
          <a:p>
            <a:fld id="{9C78B1D6-8B69-448B-B720-81701B3330F4}" type="slidenum">
              <a:rPr lang="en-US" smtClean="0"/>
              <a:pPr/>
              <a:t>14</a:t>
            </a:fld>
            <a:endParaRPr lang="en-US" dirty="0"/>
          </a:p>
        </p:txBody>
      </p:sp>
    </p:spTree>
    <p:extLst>
      <p:ext uri="{BB962C8B-B14F-4D97-AF65-F5344CB8AC3E}">
        <p14:creationId xmlns:p14="http://schemas.microsoft.com/office/powerpoint/2010/main" val="381898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1BC1477-A7C7-4F19-B6E3-80850A00ECE4}"/>
              </a:ext>
            </a:extLst>
          </p:cNvPr>
          <p:cNvSpPr/>
          <p:nvPr/>
        </p:nvSpPr>
        <p:spPr>
          <a:xfrm>
            <a:off x="373848" y="4666813"/>
            <a:ext cx="2481256" cy="14241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18" name="Rectangle 17">
            <a:extLst>
              <a:ext uri="{FF2B5EF4-FFF2-40B4-BE49-F238E27FC236}">
                <a16:creationId xmlns:a16="http://schemas.microsoft.com/office/drawing/2014/main" id="{D2339877-881D-4547-B885-7C23BEB24AF1}"/>
              </a:ext>
            </a:extLst>
          </p:cNvPr>
          <p:cNvSpPr/>
          <p:nvPr/>
        </p:nvSpPr>
        <p:spPr>
          <a:xfrm>
            <a:off x="3345658" y="4691711"/>
            <a:ext cx="2481256" cy="14241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19" name="Rectangle 18">
            <a:extLst>
              <a:ext uri="{FF2B5EF4-FFF2-40B4-BE49-F238E27FC236}">
                <a16:creationId xmlns:a16="http://schemas.microsoft.com/office/drawing/2014/main" id="{22D81E22-84CB-41A4-B270-10B3EEFB589D}"/>
              </a:ext>
            </a:extLst>
          </p:cNvPr>
          <p:cNvSpPr/>
          <p:nvPr/>
        </p:nvSpPr>
        <p:spPr>
          <a:xfrm>
            <a:off x="6401134" y="4691711"/>
            <a:ext cx="2481256" cy="14241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noAutofit/>
          </a:bodyPr>
          <a:lstStyle/>
          <a:p>
            <a:r>
              <a:rPr lang="en-US" dirty="0"/>
              <a:t>Full Year 2022 Financial Summary</a:t>
            </a:r>
          </a:p>
        </p:txBody>
      </p:sp>
      <p:sp>
        <p:nvSpPr>
          <p:cNvPr id="3" name="Slide Number Placeholder 2">
            <a:extLst>
              <a:ext uri="{FF2B5EF4-FFF2-40B4-BE49-F238E27FC236}">
                <a16:creationId xmlns:a16="http://schemas.microsoft.com/office/drawing/2014/main" id="{539D34A4-8E8E-B9D9-9FD6-F5C82B44272D}"/>
              </a:ext>
            </a:extLst>
          </p:cNvPr>
          <p:cNvSpPr>
            <a:spLocks noGrp="1"/>
          </p:cNvSpPr>
          <p:nvPr>
            <p:ph type="sldNum" sz="quarter" idx="4"/>
          </p:nvPr>
        </p:nvSpPr>
        <p:spPr/>
        <p:txBody>
          <a:bodyPr/>
          <a:lstStyle/>
          <a:p>
            <a:fld id="{9C78B1D6-8B69-448B-B720-81701B3330F4}" type="slidenum">
              <a:rPr lang="en-US" smtClean="0"/>
              <a:pPr/>
              <a:t>15</a:t>
            </a:fld>
            <a:endParaRPr lang="en-US" dirty="0"/>
          </a:p>
        </p:txBody>
      </p:sp>
      <p:sp>
        <p:nvSpPr>
          <p:cNvPr id="12" name="TextBox 11">
            <a:extLst>
              <a:ext uri="{FF2B5EF4-FFF2-40B4-BE49-F238E27FC236}">
                <a16:creationId xmlns:a16="http://schemas.microsoft.com/office/drawing/2014/main" id="{27188649-4869-445F-A0B5-8391AFCE30C2}"/>
              </a:ext>
            </a:extLst>
          </p:cNvPr>
          <p:cNvSpPr txBox="1"/>
          <p:nvPr/>
        </p:nvSpPr>
        <p:spPr>
          <a:xfrm>
            <a:off x="161925" y="1331849"/>
            <a:ext cx="2714625" cy="107721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Calibri Light"/>
                <a:ea typeface="+mn-ea"/>
                <a:cs typeface="+mn-cs"/>
              </a:rPr>
              <a:t>Sales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lumMod val="50000"/>
                  </a:srgbClr>
                </a:solidFill>
                <a:effectLst/>
                <a:uLnTx/>
                <a:uFillTx/>
                <a:latin typeface=" arial"/>
                <a:ea typeface="+mn-ea"/>
                <a:cs typeface="+mn-cs"/>
              </a:rPr>
              <a:t>($M)</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lumMod val="50000"/>
                </a:srgbClr>
              </a:solidFill>
              <a:effectLst/>
              <a:uLnTx/>
              <a:uFillTx/>
              <a:latin typeface=" 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9644"/>
                </a:solidFill>
                <a:effectLst/>
                <a:uLnTx/>
                <a:uFillTx/>
                <a:latin typeface=" arial"/>
                <a:ea typeface="+mn-ea"/>
                <a:cs typeface="+mn-cs"/>
                <a:sym typeface="Wingdings 3" panose="05040102010807070707" pitchFamily="18" charset="2"/>
              </a:rPr>
              <a:t></a:t>
            </a:r>
            <a:r>
              <a:rPr kumimoji="0" lang="en-US" sz="1800" b="1" i="0" u="none" strike="noStrike" kern="1200" cap="none" spc="0" normalizeH="0" baseline="0" noProof="0" dirty="0">
                <a:ln>
                  <a:noFill/>
                </a:ln>
                <a:solidFill>
                  <a:srgbClr val="000000"/>
                </a:solidFill>
                <a:effectLst/>
                <a:uLnTx/>
                <a:uFillTx/>
                <a:latin typeface=" arial"/>
                <a:ea typeface="+mn-ea"/>
                <a:cs typeface="+mn-cs"/>
                <a:sym typeface="Wingdings 3" panose="05040102010807070707" pitchFamily="18" charset="2"/>
              </a:rPr>
              <a:t> 17.9</a:t>
            </a:r>
            <a:r>
              <a:rPr kumimoji="0" lang="en-US" sz="1800" b="1" i="0" u="none" strike="noStrike" kern="1200" cap="none" spc="0" normalizeH="0" baseline="0" noProof="0" dirty="0">
                <a:ln>
                  <a:noFill/>
                </a:ln>
                <a:solidFill>
                  <a:srgbClr val="000000"/>
                </a:solidFill>
                <a:effectLst/>
                <a:uLnTx/>
                <a:uFillTx/>
                <a:latin typeface=" arial"/>
                <a:ea typeface="+mn-ea"/>
                <a:cs typeface="+mn-cs"/>
              </a:rPr>
              <a:t>%</a:t>
            </a:r>
          </a:p>
        </p:txBody>
      </p:sp>
      <p:sp>
        <p:nvSpPr>
          <p:cNvPr id="13" name="TextBox 12">
            <a:extLst>
              <a:ext uri="{FF2B5EF4-FFF2-40B4-BE49-F238E27FC236}">
                <a16:creationId xmlns:a16="http://schemas.microsoft.com/office/drawing/2014/main" id="{6E299792-18F5-4F50-B448-35F4E25AEBD0}"/>
              </a:ext>
            </a:extLst>
          </p:cNvPr>
          <p:cNvSpPr txBox="1"/>
          <p:nvPr/>
        </p:nvSpPr>
        <p:spPr>
          <a:xfrm>
            <a:off x="3228974" y="1331849"/>
            <a:ext cx="2714625" cy="103874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Calibri Light"/>
                <a:ea typeface="+mn-ea"/>
                <a:cs typeface="+mn-cs"/>
              </a:rPr>
              <a:t>Adj. EBITDA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lumMod val="50000"/>
                  </a:srgbClr>
                </a:solidFill>
                <a:effectLst/>
                <a:uLnTx/>
                <a:uFillTx/>
                <a:latin typeface=" arial"/>
                <a:ea typeface="+mn-ea"/>
                <a:cs typeface="+mn-cs"/>
              </a:rPr>
              <a:t>($M)</a:t>
            </a:r>
            <a:endParaRPr kumimoji="0" lang="en-US" sz="900" b="1" i="0" u="sng" strike="noStrike" kern="1200" cap="none" spc="0" normalizeH="0" baseline="0" noProof="0" dirty="0">
              <a:ln>
                <a:noFill/>
              </a:ln>
              <a:solidFill>
                <a:srgbClr val="FFFFFF">
                  <a:lumMod val="50000"/>
                </a:srgbClr>
              </a:solidFill>
              <a:effectLst/>
              <a:uLnTx/>
              <a:uFillTx/>
              <a:latin typeface=" 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FFFFFF">
                  <a:lumMod val="50000"/>
                </a:srgbClr>
              </a:solidFill>
              <a:effectLst/>
              <a:uLnTx/>
              <a:uFillTx/>
              <a:latin typeface=" 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9644"/>
                </a:solidFill>
                <a:effectLst/>
                <a:uLnTx/>
                <a:uFillTx/>
                <a:latin typeface=" arial"/>
                <a:ea typeface="+mn-ea"/>
                <a:cs typeface="+mn-cs"/>
                <a:sym typeface="Wingdings 3" panose="05040102010807070707" pitchFamily="18" charset="2"/>
              </a:rPr>
              <a:t> </a:t>
            </a:r>
            <a:r>
              <a:rPr kumimoji="0" lang="en-US" sz="1800" b="1" i="0" u="none" strike="noStrike" kern="1200" cap="none" spc="0" normalizeH="0" baseline="0" noProof="0" dirty="0">
                <a:ln>
                  <a:noFill/>
                </a:ln>
                <a:solidFill>
                  <a:srgbClr val="000000"/>
                </a:solidFill>
                <a:effectLst/>
                <a:uLnTx/>
                <a:uFillTx/>
                <a:latin typeface=" arial"/>
                <a:ea typeface="+mn-ea"/>
                <a:cs typeface="+mn-cs"/>
                <a:sym typeface="Wingdings 3" panose="05040102010807070707" pitchFamily="18" charset="2"/>
              </a:rPr>
              <a:t>13.8</a:t>
            </a:r>
            <a:r>
              <a:rPr kumimoji="0" lang="en-US" sz="1800" b="1" i="0" u="none" strike="noStrike" kern="1200" cap="none" spc="0" normalizeH="0" baseline="0" noProof="0" dirty="0">
                <a:ln>
                  <a:noFill/>
                </a:ln>
                <a:solidFill>
                  <a:srgbClr val="000000"/>
                </a:solidFill>
                <a:effectLst/>
                <a:uLnTx/>
                <a:uFillTx/>
                <a:latin typeface=" arial"/>
                <a:ea typeface="+mn-ea"/>
                <a:cs typeface="+mn-cs"/>
              </a:rPr>
              <a:t>%</a:t>
            </a:r>
            <a:endParaRPr kumimoji="0" lang="en-US" sz="1800" b="1" i="0" u="sng" strike="noStrike" kern="1200" cap="none" spc="0" normalizeH="0" baseline="0" noProof="0" dirty="0">
              <a:ln>
                <a:noFill/>
              </a:ln>
              <a:solidFill>
                <a:srgbClr val="FFFFFF">
                  <a:lumMod val="50000"/>
                </a:srgbClr>
              </a:solidFill>
              <a:effectLst/>
              <a:uLnTx/>
              <a:uFillTx/>
              <a:latin typeface=" arial"/>
              <a:ea typeface="+mn-ea"/>
              <a:cs typeface="+mn-cs"/>
            </a:endParaRPr>
          </a:p>
        </p:txBody>
      </p:sp>
      <p:sp>
        <p:nvSpPr>
          <p:cNvPr id="14" name="TextBox 13">
            <a:extLst>
              <a:ext uri="{FF2B5EF4-FFF2-40B4-BE49-F238E27FC236}">
                <a16:creationId xmlns:a16="http://schemas.microsoft.com/office/drawing/2014/main" id="{1FFA46E5-6FE1-417B-9485-35A2B16034C5}"/>
              </a:ext>
            </a:extLst>
          </p:cNvPr>
          <p:cNvSpPr txBox="1"/>
          <p:nvPr/>
        </p:nvSpPr>
        <p:spPr>
          <a:xfrm>
            <a:off x="6296022" y="1331849"/>
            <a:ext cx="2783970" cy="104644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Calibri Light"/>
                <a:ea typeface="+mn-ea"/>
                <a:cs typeface="+mn-cs"/>
              </a:rPr>
              <a:t>Adj. Net Earnings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lumMod val="50000"/>
                  </a:srgbClr>
                </a:solidFill>
                <a:effectLst/>
                <a:uLnTx/>
                <a:uFillTx/>
                <a:latin typeface=" arial"/>
                <a:ea typeface="+mn-ea"/>
                <a:cs typeface="+mn-cs"/>
              </a:rPr>
              <a:t>($M)</a:t>
            </a:r>
            <a:endParaRPr kumimoji="0" lang="en-US" sz="900" b="1" i="0" u="sng" strike="noStrike" kern="1200" cap="none" spc="0" normalizeH="0" baseline="0" noProof="0" dirty="0">
              <a:ln>
                <a:noFill/>
              </a:ln>
              <a:solidFill>
                <a:srgbClr val="FFFFFF">
                  <a:lumMod val="50000"/>
                </a:srgbClr>
              </a:solidFill>
              <a:effectLst/>
              <a:uLnTx/>
              <a:uFillTx/>
              <a:latin typeface=" 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lumMod val="50000"/>
                </a:srgbClr>
              </a:solidFill>
              <a:effectLst/>
              <a:uLnTx/>
              <a:uFillTx/>
              <a:latin typeface=" 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9644"/>
                </a:solidFill>
                <a:effectLst/>
                <a:uLnTx/>
                <a:uFillTx/>
                <a:latin typeface=" arial"/>
                <a:ea typeface="+mn-ea"/>
                <a:cs typeface="+mn-cs"/>
                <a:sym typeface="Wingdings 3" panose="05040102010807070707" pitchFamily="18" charset="2"/>
              </a:rPr>
              <a:t> </a:t>
            </a:r>
            <a:r>
              <a:rPr kumimoji="0" lang="en-US" sz="1800" b="1" i="0" u="none" strike="noStrike" kern="1200" cap="none" spc="0" normalizeH="0" baseline="0" noProof="0" dirty="0">
                <a:ln>
                  <a:noFill/>
                </a:ln>
                <a:solidFill>
                  <a:srgbClr val="000000"/>
                </a:solidFill>
                <a:effectLst/>
                <a:uLnTx/>
                <a:uFillTx/>
                <a:latin typeface=" arial"/>
                <a:ea typeface="+mn-ea"/>
                <a:cs typeface="+mn-cs"/>
                <a:sym typeface="Wingdings 3" panose="05040102010807070707" pitchFamily="18" charset="2"/>
              </a:rPr>
              <a:t>11.9</a:t>
            </a:r>
            <a:r>
              <a:rPr kumimoji="0" lang="en-US" sz="1800" b="1" i="0" u="none" strike="noStrike" kern="1200" cap="none" spc="0" normalizeH="0" baseline="0" noProof="0" dirty="0">
                <a:ln>
                  <a:noFill/>
                </a:ln>
                <a:solidFill>
                  <a:srgbClr val="000000"/>
                </a:solidFill>
                <a:effectLst/>
                <a:uLnTx/>
                <a:uFillTx/>
                <a:latin typeface=" arial"/>
                <a:ea typeface="+mn-ea"/>
                <a:cs typeface="+mn-cs"/>
              </a:rPr>
              <a:t>%</a:t>
            </a:r>
            <a:endParaRPr kumimoji="0" lang="en-US" sz="1800" b="1" i="0" u="sng" strike="noStrike" kern="1200" cap="none" spc="0" normalizeH="0" baseline="0" noProof="0" dirty="0">
              <a:ln>
                <a:noFill/>
              </a:ln>
              <a:solidFill>
                <a:srgbClr val="FFFFFF">
                  <a:lumMod val="50000"/>
                </a:srgbClr>
              </a:solidFill>
              <a:effectLst/>
              <a:uLnTx/>
              <a:uFillTx/>
              <a:latin typeface=" arial"/>
              <a:ea typeface="+mn-ea"/>
              <a:cs typeface="+mn-cs"/>
            </a:endParaRPr>
          </a:p>
        </p:txBody>
      </p:sp>
      <p:sp>
        <p:nvSpPr>
          <p:cNvPr id="29" name="Rectangle 28">
            <a:extLst>
              <a:ext uri="{FF2B5EF4-FFF2-40B4-BE49-F238E27FC236}">
                <a16:creationId xmlns:a16="http://schemas.microsoft.com/office/drawing/2014/main" id="{4FF17C06-9E28-445B-AA35-031ED6093648}"/>
              </a:ext>
            </a:extLst>
          </p:cNvPr>
          <p:cNvSpPr/>
          <p:nvPr/>
        </p:nvSpPr>
        <p:spPr>
          <a:xfrm>
            <a:off x="9384514" y="4691711"/>
            <a:ext cx="2481256" cy="14241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30" name="TextBox 29">
            <a:extLst>
              <a:ext uri="{FF2B5EF4-FFF2-40B4-BE49-F238E27FC236}">
                <a16:creationId xmlns:a16="http://schemas.microsoft.com/office/drawing/2014/main" id="{262BA089-57ED-44E8-8701-573FD9FE4FDE}"/>
              </a:ext>
            </a:extLst>
          </p:cNvPr>
          <p:cNvSpPr txBox="1"/>
          <p:nvPr/>
        </p:nvSpPr>
        <p:spPr>
          <a:xfrm>
            <a:off x="9279402" y="1331849"/>
            <a:ext cx="2714625" cy="104644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Calibri Light"/>
                <a:ea typeface="+mn-ea"/>
                <a:cs typeface="+mn-cs"/>
              </a:rPr>
              <a:t>Adj. EPS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lumMod val="50000"/>
                  </a:srgbClr>
                </a:solidFill>
                <a:effectLst/>
                <a:uLnTx/>
                <a:uFillTx/>
                <a:latin typeface=" arial"/>
                <a:ea typeface="+mn-ea"/>
                <a:cs typeface="+mn-cs"/>
              </a:rPr>
              <a:t>($/share)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lumMod val="50000"/>
                </a:srgbClr>
              </a:solidFill>
              <a:effectLst/>
              <a:uLnTx/>
              <a:uFillTx/>
              <a:latin typeface=" 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9644"/>
                </a:solidFill>
                <a:effectLst/>
                <a:uLnTx/>
                <a:uFillTx/>
                <a:latin typeface=" arial"/>
                <a:ea typeface="+mn-ea"/>
                <a:cs typeface="+mn-cs"/>
                <a:sym typeface="Wingdings 3" panose="05040102010807070707" pitchFamily="18" charset="2"/>
              </a:rPr>
              <a:t> </a:t>
            </a:r>
            <a:r>
              <a:rPr kumimoji="0" lang="en-US" sz="1800" b="1" i="0" u="none" strike="noStrike" kern="1200" cap="none" spc="0" normalizeH="0" baseline="0" noProof="0" dirty="0">
                <a:ln>
                  <a:noFill/>
                </a:ln>
                <a:solidFill>
                  <a:srgbClr val="000000"/>
                </a:solidFill>
                <a:effectLst/>
                <a:uLnTx/>
                <a:uFillTx/>
                <a:latin typeface=" arial"/>
                <a:ea typeface="+mn-ea"/>
                <a:cs typeface="+mn-cs"/>
                <a:sym typeface="Wingdings 3" panose="05040102010807070707" pitchFamily="18" charset="2"/>
              </a:rPr>
              <a:t>12.9</a:t>
            </a:r>
            <a:r>
              <a:rPr kumimoji="0" lang="en-US" sz="1800" b="1" i="0" u="none" strike="noStrike" kern="1200" cap="none" spc="0" normalizeH="0" baseline="0" noProof="0" dirty="0">
                <a:ln>
                  <a:noFill/>
                </a:ln>
                <a:solidFill>
                  <a:srgbClr val="000000"/>
                </a:solidFill>
                <a:effectLst/>
                <a:uLnTx/>
                <a:uFillTx/>
                <a:latin typeface=" arial"/>
                <a:ea typeface="+mn-ea"/>
                <a:cs typeface="+mn-cs"/>
              </a:rPr>
              <a:t>%</a:t>
            </a:r>
            <a:endParaRPr kumimoji="0" lang="en-US" sz="1800" b="1" i="0" u="sng" strike="noStrike" kern="1200" cap="none" spc="0" normalizeH="0" baseline="0" noProof="0" dirty="0">
              <a:ln>
                <a:noFill/>
              </a:ln>
              <a:solidFill>
                <a:srgbClr val="FFFFFF">
                  <a:lumMod val="50000"/>
                </a:srgbClr>
              </a:solidFill>
              <a:effectLst/>
              <a:uLnTx/>
              <a:uFillTx/>
              <a:latin typeface=" arial"/>
              <a:ea typeface="+mn-ea"/>
              <a:cs typeface="+mn-cs"/>
            </a:endParaRPr>
          </a:p>
        </p:txBody>
      </p:sp>
      <p:sp>
        <p:nvSpPr>
          <p:cNvPr id="20" name="TextBox 19">
            <a:extLst>
              <a:ext uri="{FF2B5EF4-FFF2-40B4-BE49-F238E27FC236}">
                <a16:creationId xmlns:a16="http://schemas.microsoft.com/office/drawing/2014/main" id="{0B195DF5-8FCD-4250-B753-729E548F3BDC}"/>
              </a:ext>
            </a:extLst>
          </p:cNvPr>
          <p:cNvSpPr txBox="1"/>
          <p:nvPr/>
        </p:nvSpPr>
        <p:spPr>
          <a:xfrm>
            <a:off x="331177" y="4647462"/>
            <a:ext cx="2566598" cy="1107996"/>
          </a:xfrm>
          <a:prstGeom prst="rect">
            <a:avLst/>
          </a:prstGeom>
          <a:noFill/>
        </p:spPr>
        <p:txBody>
          <a:bodyPr wrap="square" rtlCol="0">
            <a:spAutoFit/>
          </a:bodyPr>
          <a:lstStyle/>
          <a:p>
            <a:pPr marL="173038" marR="0" lvl="0" indent="-1730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Light"/>
                <a:ea typeface="+mn-ea"/>
                <a:cs typeface="+mn-cs"/>
              </a:rPr>
              <a:t>Double-digit growth in all three segments</a:t>
            </a:r>
          </a:p>
          <a:p>
            <a:pPr marL="173038" marR="0" lvl="0" indent="-1730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Light"/>
                <a:ea typeface="+mn-ea"/>
                <a:cs typeface="+mn-cs"/>
              </a:rPr>
              <a:t>Higher average selling prices</a:t>
            </a:r>
          </a:p>
          <a:p>
            <a:pPr marL="173038" marR="0" lvl="0" indent="-1730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Light"/>
                <a:ea typeface="+mn-ea"/>
                <a:cs typeface="+mn-cs"/>
              </a:rPr>
              <a:t>Acquisition benefit</a:t>
            </a:r>
          </a:p>
        </p:txBody>
      </p:sp>
      <p:sp>
        <p:nvSpPr>
          <p:cNvPr id="21" name="TextBox 20">
            <a:extLst>
              <a:ext uri="{FF2B5EF4-FFF2-40B4-BE49-F238E27FC236}">
                <a16:creationId xmlns:a16="http://schemas.microsoft.com/office/drawing/2014/main" id="{7040021E-A004-4CB1-BF9C-E9FF8A0925D7}"/>
              </a:ext>
            </a:extLst>
          </p:cNvPr>
          <p:cNvSpPr txBox="1"/>
          <p:nvPr/>
        </p:nvSpPr>
        <p:spPr>
          <a:xfrm>
            <a:off x="3300413" y="4647462"/>
            <a:ext cx="2526501" cy="1246495"/>
          </a:xfrm>
          <a:prstGeom prst="rect">
            <a:avLst/>
          </a:prstGeom>
          <a:noFill/>
        </p:spPr>
        <p:txBody>
          <a:bodyPr wrap="square" rtlCol="0">
            <a:spAutoFit/>
          </a:bodyPr>
          <a:lstStyle/>
          <a:p>
            <a:pPr marL="173038" marR="0" lvl="0" indent="-1730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Light"/>
                <a:ea typeface="+mn-ea"/>
                <a:cs typeface="+mn-cs"/>
              </a:rPr>
              <a:t>Driven by sales growth and benefit from acquisitions</a:t>
            </a:r>
          </a:p>
          <a:p>
            <a:pPr marL="173038" marR="0" lvl="0" indent="-1730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Light"/>
                <a:ea typeface="+mn-ea"/>
                <a:cs typeface="+mn-cs"/>
              </a:rPr>
              <a:t>Pricing actions help offset inflationary increases to input costs</a:t>
            </a:r>
          </a:p>
        </p:txBody>
      </p:sp>
      <p:sp>
        <p:nvSpPr>
          <p:cNvPr id="22" name="TextBox 21">
            <a:extLst>
              <a:ext uri="{FF2B5EF4-FFF2-40B4-BE49-F238E27FC236}">
                <a16:creationId xmlns:a16="http://schemas.microsoft.com/office/drawing/2014/main" id="{F25ED135-0455-45FA-A36D-B9236BA19CE5}"/>
              </a:ext>
            </a:extLst>
          </p:cNvPr>
          <p:cNvSpPr txBox="1"/>
          <p:nvPr/>
        </p:nvSpPr>
        <p:spPr>
          <a:xfrm>
            <a:off x="6389564" y="4647462"/>
            <a:ext cx="2514212" cy="1031051"/>
          </a:xfrm>
          <a:prstGeom prst="rect">
            <a:avLst/>
          </a:prstGeom>
          <a:noFill/>
        </p:spPr>
        <p:txBody>
          <a:bodyPr wrap="square" rtlCol="0">
            <a:spAutoFit/>
          </a:bodyPr>
          <a:lstStyle/>
          <a:p>
            <a:pPr marL="173038" marR="0" lvl="0" indent="-1730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Light"/>
                <a:ea typeface="+mn-ea"/>
                <a:cs typeface="+mn-cs"/>
              </a:rPr>
              <a:t>Driven by sales growth</a:t>
            </a:r>
          </a:p>
          <a:p>
            <a:pPr marL="173038" marR="0" lvl="0" indent="-1730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Light"/>
                <a:ea typeface="+mn-ea"/>
                <a:cs typeface="+mn-cs"/>
              </a:rPr>
              <a:t>Higher interest expenses partially offset by lower tax rate in 2022 vs 2021 </a:t>
            </a:r>
          </a:p>
        </p:txBody>
      </p:sp>
      <p:sp>
        <p:nvSpPr>
          <p:cNvPr id="27" name="TextBox 26">
            <a:extLst>
              <a:ext uri="{FF2B5EF4-FFF2-40B4-BE49-F238E27FC236}">
                <a16:creationId xmlns:a16="http://schemas.microsoft.com/office/drawing/2014/main" id="{03F51B66-3DBB-4191-8FBA-4256576FBE60}"/>
              </a:ext>
            </a:extLst>
          </p:cNvPr>
          <p:cNvSpPr txBox="1"/>
          <p:nvPr/>
        </p:nvSpPr>
        <p:spPr>
          <a:xfrm>
            <a:off x="9372943" y="4647462"/>
            <a:ext cx="2487879" cy="815608"/>
          </a:xfrm>
          <a:prstGeom prst="rect">
            <a:avLst/>
          </a:prstGeom>
          <a:noFill/>
        </p:spPr>
        <p:txBody>
          <a:bodyPr wrap="square" rtlCol="0">
            <a:spAutoFit/>
          </a:bodyPr>
          <a:lstStyle/>
          <a:p>
            <a:pPr marL="173038" marR="0" lvl="0" indent="-1730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Light"/>
                <a:ea typeface="+mn-ea"/>
                <a:cs typeface="+mn-cs"/>
              </a:rPr>
              <a:t>Growth in earnings</a:t>
            </a:r>
          </a:p>
          <a:p>
            <a:pPr marL="173038" marR="0" lvl="0" indent="-1730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Light"/>
                <a:ea typeface="+mn-ea"/>
                <a:cs typeface="+mn-cs"/>
              </a:rPr>
              <a:t>Small decrease in diluted outstanding shares (-0.9%)</a:t>
            </a:r>
          </a:p>
        </p:txBody>
      </p:sp>
      <p:sp>
        <p:nvSpPr>
          <p:cNvPr id="6" name="Text Placeholder 13">
            <a:extLst>
              <a:ext uri="{FF2B5EF4-FFF2-40B4-BE49-F238E27FC236}">
                <a16:creationId xmlns:a16="http://schemas.microsoft.com/office/drawing/2014/main" id="{F34839EE-B4DE-BAEC-472F-60493A131ED2}"/>
              </a:ext>
            </a:extLst>
          </p:cNvPr>
          <p:cNvSpPr txBox="1">
            <a:spLocks/>
          </p:cNvSpPr>
          <p:nvPr/>
        </p:nvSpPr>
        <p:spPr>
          <a:xfrm>
            <a:off x="609599" y="791451"/>
            <a:ext cx="10972800" cy="749991"/>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414726" rtl="0" eaLnBrk="1" fontAlgn="auto" latinLnBrk="0" hangingPunct="1">
              <a:lnSpc>
                <a:spcPct val="90000"/>
              </a:lnSpc>
              <a:spcBef>
                <a:spcPts val="1000"/>
              </a:spcBef>
              <a:spcAft>
                <a:spcPts val="0"/>
              </a:spcAft>
              <a:buClr>
                <a:srgbClr val="000000">
                  <a:lumMod val="75000"/>
                  <a:lumOff val="25000"/>
                </a:srgbClr>
              </a:buClr>
              <a:buSzPct val="100000"/>
              <a:buFont typeface="Arial" panose="020B0604020202020204" pitchFamily="34" charset="0"/>
              <a:buNone/>
              <a:tabLst/>
              <a:defRPr/>
            </a:pPr>
            <a:r>
              <a:rPr kumimoji="0" lang="en-US" b="0" i="0" u="none" strike="noStrike" kern="1200" cap="none" spc="0" normalizeH="0" baseline="0" noProof="0" dirty="0">
                <a:ln>
                  <a:noFill/>
                </a:ln>
                <a:solidFill>
                  <a:srgbClr val="5F8DB6"/>
                </a:solidFill>
                <a:effectLst/>
                <a:uLnTx/>
                <a:uFillTx/>
                <a:latin typeface="Calibri" panose="020F0502020204030204" pitchFamily="34" charset="0"/>
                <a:ea typeface="+mn-ea"/>
                <a:cs typeface="Calibri" panose="020F0502020204030204" pitchFamily="34" charset="0"/>
              </a:rPr>
              <a:t>Another strong year of growth</a:t>
            </a:r>
          </a:p>
        </p:txBody>
      </p:sp>
      <p:graphicFrame>
        <p:nvGraphicFramePr>
          <p:cNvPr id="9" name="Chart 8">
            <a:extLst>
              <a:ext uri="{FF2B5EF4-FFF2-40B4-BE49-F238E27FC236}">
                <a16:creationId xmlns:a16="http://schemas.microsoft.com/office/drawing/2014/main" id="{A0AF4EE0-3DD1-1317-E017-98DEED547258}"/>
              </a:ext>
            </a:extLst>
          </p:cNvPr>
          <p:cNvGraphicFramePr>
            <a:graphicFrameLocks noChangeAspect="1"/>
          </p:cNvGraphicFramePr>
          <p:nvPr>
            <p:extLst>
              <p:ext uri="{D42A27DB-BD31-4B8C-83A1-F6EECF244321}">
                <p14:modId xmlns:p14="http://schemas.microsoft.com/office/powerpoint/2010/main" val="2424717218"/>
              </p:ext>
            </p:extLst>
          </p:nvPr>
        </p:nvGraphicFramePr>
        <p:xfrm>
          <a:off x="211888" y="2325023"/>
          <a:ext cx="2764367" cy="2283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9487DB7F-DF52-D191-33AB-208E9395FBA1}"/>
              </a:ext>
            </a:extLst>
          </p:cNvPr>
          <p:cNvGraphicFramePr>
            <a:graphicFrameLocks noChangeAspect="1"/>
          </p:cNvGraphicFramePr>
          <p:nvPr>
            <p:extLst>
              <p:ext uri="{D42A27DB-BD31-4B8C-83A1-F6EECF244321}">
                <p14:modId xmlns:p14="http://schemas.microsoft.com/office/powerpoint/2010/main" val="2157669964"/>
              </p:ext>
            </p:extLst>
          </p:nvPr>
        </p:nvGraphicFramePr>
        <p:xfrm>
          <a:off x="3166533" y="2323965"/>
          <a:ext cx="2777066" cy="22844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69FE1852-409C-E10A-7DCB-4761B22A2EFB}"/>
              </a:ext>
            </a:extLst>
          </p:cNvPr>
          <p:cNvGraphicFramePr>
            <a:graphicFrameLocks noChangeAspect="1"/>
          </p:cNvGraphicFramePr>
          <p:nvPr>
            <p:extLst>
              <p:ext uri="{D42A27DB-BD31-4B8C-83A1-F6EECF244321}">
                <p14:modId xmlns:p14="http://schemas.microsoft.com/office/powerpoint/2010/main" val="2486692002"/>
              </p:ext>
            </p:extLst>
          </p:nvPr>
        </p:nvGraphicFramePr>
        <p:xfrm>
          <a:off x="6248403" y="2314201"/>
          <a:ext cx="2775586" cy="23039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A561A99F-DEBB-AC98-F8EF-6E8BE446FAEA}"/>
              </a:ext>
            </a:extLst>
          </p:cNvPr>
          <p:cNvGraphicFramePr>
            <a:graphicFrameLocks noChangeAspect="1"/>
          </p:cNvGraphicFramePr>
          <p:nvPr>
            <p:extLst>
              <p:ext uri="{D42A27DB-BD31-4B8C-83A1-F6EECF244321}">
                <p14:modId xmlns:p14="http://schemas.microsoft.com/office/powerpoint/2010/main" val="3064805126"/>
              </p:ext>
            </p:extLst>
          </p:nvPr>
        </p:nvGraphicFramePr>
        <p:xfrm>
          <a:off x="9223310" y="2333729"/>
          <a:ext cx="2770717" cy="228441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7904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noAutofit/>
          </a:bodyPr>
          <a:lstStyle/>
          <a:p>
            <a:r>
              <a:rPr lang="en-US" dirty="0"/>
              <a:t>Historical Financials</a:t>
            </a:r>
          </a:p>
        </p:txBody>
      </p:sp>
      <p:sp>
        <p:nvSpPr>
          <p:cNvPr id="3" name="Slide Number Placeholder 2">
            <a:extLst>
              <a:ext uri="{FF2B5EF4-FFF2-40B4-BE49-F238E27FC236}">
                <a16:creationId xmlns:a16="http://schemas.microsoft.com/office/drawing/2014/main" id="{539D34A4-8E8E-B9D9-9FD6-F5C82B44272D}"/>
              </a:ext>
            </a:extLst>
          </p:cNvPr>
          <p:cNvSpPr>
            <a:spLocks noGrp="1"/>
          </p:cNvSpPr>
          <p:nvPr>
            <p:ph type="sldNum" sz="quarter" idx="4"/>
          </p:nvPr>
        </p:nvSpPr>
        <p:spPr/>
        <p:txBody>
          <a:bodyPr/>
          <a:lstStyle/>
          <a:p>
            <a:fld id="{9C78B1D6-8B69-448B-B720-81701B3330F4}" type="slidenum">
              <a:rPr lang="en-US" smtClean="0"/>
              <a:pPr/>
              <a:t>16</a:t>
            </a:fld>
            <a:endParaRPr lang="en-US" dirty="0"/>
          </a:p>
        </p:txBody>
      </p:sp>
      <p:sp>
        <p:nvSpPr>
          <p:cNvPr id="6" name="Text Placeholder 13">
            <a:extLst>
              <a:ext uri="{FF2B5EF4-FFF2-40B4-BE49-F238E27FC236}">
                <a16:creationId xmlns:a16="http://schemas.microsoft.com/office/drawing/2014/main" id="{F34839EE-B4DE-BAEC-472F-60493A131ED2}"/>
              </a:ext>
            </a:extLst>
          </p:cNvPr>
          <p:cNvSpPr txBox="1">
            <a:spLocks/>
          </p:cNvSpPr>
          <p:nvPr/>
        </p:nvSpPr>
        <p:spPr>
          <a:xfrm>
            <a:off x="609599" y="791451"/>
            <a:ext cx="10972800" cy="749991"/>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414726" rtl="0" eaLnBrk="1" fontAlgn="auto" latinLnBrk="0" hangingPunct="1">
              <a:lnSpc>
                <a:spcPct val="90000"/>
              </a:lnSpc>
              <a:spcBef>
                <a:spcPts val="1000"/>
              </a:spcBef>
              <a:spcAft>
                <a:spcPts val="0"/>
              </a:spcAft>
              <a:buClr>
                <a:srgbClr val="000000">
                  <a:lumMod val="75000"/>
                  <a:lumOff val="25000"/>
                </a:srgbClr>
              </a:buClr>
              <a:buSzPct val="100000"/>
              <a:buFont typeface="Arial" panose="020B0604020202020204" pitchFamily="34" charset="0"/>
              <a:buNone/>
              <a:tabLst/>
              <a:defRPr/>
            </a:pPr>
            <a:r>
              <a:rPr kumimoji="0" lang="en-US" b="0" i="0" u="none" strike="noStrike" kern="1200" cap="none" spc="0" normalizeH="0" baseline="0" noProof="0" dirty="0">
                <a:ln>
                  <a:noFill/>
                </a:ln>
                <a:solidFill>
                  <a:srgbClr val="5F8DB6"/>
                </a:solidFill>
                <a:effectLst/>
                <a:uLnTx/>
                <a:uFillTx/>
                <a:latin typeface="Calibri" panose="020F0502020204030204" pitchFamily="34" charset="0"/>
                <a:ea typeface="+mn-ea"/>
                <a:cs typeface="Calibri" panose="020F0502020204030204" pitchFamily="34" charset="0"/>
              </a:rPr>
              <a:t>Consistent performance over the years</a:t>
            </a:r>
          </a:p>
        </p:txBody>
      </p:sp>
      <p:graphicFrame>
        <p:nvGraphicFramePr>
          <p:cNvPr id="4" name="Chart 3">
            <a:extLst>
              <a:ext uri="{FF2B5EF4-FFF2-40B4-BE49-F238E27FC236}">
                <a16:creationId xmlns:a16="http://schemas.microsoft.com/office/drawing/2014/main" id="{6D538DFB-CA60-028B-2682-95A8A097F7CF}"/>
              </a:ext>
            </a:extLst>
          </p:cNvPr>
          <p:cNvGraphicFramePr>
            <a:graphicFrameLocks/>
          </p:cNvGraphicFramePr>
          <p:nvPr/>
        </p:nvGraphicFramePr>
        <p:xfrm>
          <a:off x="6455830" y="1570509"/>
          <a:ext cx="4745566" cy="2014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E30182C-17B6-F461-8D8D-CC0FA5ACF47A}"/>
              </a:ext>
            </a:extLst>
          </p:cNvPr>
          <p:cNvSpPr txBox="1"/>
          <p:nvPr/>
        </p:nvSpPr>
        <p:spPr>
          <a:xfrm>
            <a:off x="1036977" y="1188877"/>
            <a:ext cx="43414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SALES </a:t>
            </a:r>
            <a:r>
              <a:rPr kumimoji="0" lang="en-US" sz="1100" b="0" i="0" u="sng"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($M)</a:t>
            </a:r>
            <a:endParaRPr kumimoji="0" lang="en-US" sz="1800" b="0" i="0" u="sng"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7" name="TextBox 6">
            <a:extLst>
              <a:ext uri="{FF2B5EF4-FFF2-40B4-BE49-F238E27FC236}">
                <a16:creationId xmlns:a16="http://schemas.microsoft.com/office/drawing/2014/main" id="{7DEBF835-E20D-D3BD-A1A4-FA42F51AFEE5}"/>
              </a:ext>
            </a:extLst>
          </p:cNvPr>
          <p:cNvSpPr txBox="1"/>
          <p:nvPr/>
        </p:nvSpPr>
        <p:spPr>
          <a:xfrm>
            <a:off x="6939865" y="1186599"/>
            <a:ext cx="43414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ADJ. EBITDA</a:t>
            </a:r>
            <a:r>
              <a:rPr kumimoji="0" lang="en-US" sz="1100" b="0" i="0" u="sng"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($M)</a:t>
            </a:r>
          </a:p>
        </p:txBody>
      </p:sp>
      <p:sp>
        <p:nvSpPr>
          <p:cNvPr id="8" name="TextBox 7">
            <a:extLst>
              <a:ext uri="{FF2B5EF4-FFF2-40B4-BE49-F238E27FC236}">
                <a16:creationId xmlns:a16="http://schemas.microsoft.com/office/drawing/2014/main" id="{9E403EE6-3DFF-58D4-09E2-428F09441C62}"/>
              </a:ext>
            </a:extLst>
          </p:cNvPr>
          <p:cNvSpPr txBox="1"/>
          <p:nvPr/>
        </p:nvSpPr>
        <p:spPr>
          <a:xfrm>
            <a:off x="1036977" y="3665376"/>
            <a:ext cx="43414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ADJ. NET EARNINGS </a:t>
            </a:r>
            <a:r>
              <a:rPr kumimoji="0" lang="en-US" sz="1100" b="0" i="0" u="sng"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($M)</a:t>
            </a:r>
          </a:p>
        </p:txBody>
      </p:sp>
      <p:sp>
        <p:nvSpPr>
          <p:cNvPr id="16" name="TextBox 15">
            <a:extLst>
              <a:ext uri="{FF2B5EF4-FFF2-40B4-BE49-F238E27FC236}">
                <a16:creationId xmlns:a16="http://schemas.microsoft.com/office/drawing/2014/main" id="{4E11381A-D4F2-BA72-6F29-89C685FCD564}"/>
              </a:ext>
            </a:extLst>
          </p:cNvPr>
          <p:cNvSpPr txBox="1"/>
          <p:nvPr/>
        </p:nvSpPr>
        <p:spPr>
          <a:xfrm>
            <a:off x="6939865" y="3663153"/>
            <a:ext cx="43414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ADJ. EPS </a:t>
            </a:r>
            <a:r>
              <a:rPr kumimoji="0" lang="en-US" sz="1100" b="0" i="0" u="sng"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($/share)</a:t>
            </a:r>
          </a:p>
        </p:txBody>
      </p:sp>
      <p:graphicFrame>
        <p:nvGraphicFramePr>
          <p:cNvPr id="17" name="Chart 16">
            <a:extLst>
              <a:ext uri="{FF2B5EF4-FFF2-40B4-BE49-F238E27FC236}">
                <a16:creationId xmlns:a16="http://schemas.microsoft.com/office/drawing/2014/main" id="{58ABE1E8-A83B-253F-D4FC-9C142C8AF539}"/>
              </a:ext>
            </a:extLst>
          </p:cNvPr>
          <p:cNvGraphicFramePr>
            <a:graphicFrameLocks/>
          </p:cNvGraphicFramePr>
          <p:nvPr/>
        </p:nvGraphicFramePr>
        <p:xfrm>
          <a:off x="987298" y="1570509"/>
          <a:ext cx="4745566" cy="20081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774479B1-90B7-0328-A98B-B26DF4DC1FBF}"/>
              </a:ext>
            </a:extLst>
          </p:cNvPr>
          <p:cNvGraphicFramePr>
            <a:graphicFrameLocks/>
          </p:cNvGraphicFramePr>
          <p:nvPr/>
        </p:nvGraphicFramePr>
        <p:xfrm>
          <a:off x="987298" y="4103147"/>
          <a:ext cx="4745566" cy="20145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449CF39D-1979-040B-F4AF-01FB5C7DBE51}"/>
              </a:ext>
            </a:extLst>
          </p:cNvPr>
          <p:cNvGraphicFramePr>
            <a:graphicFrameLocks/>
          </p:cNvGraphicFramePr>
          <p:nvPr/>
        </p:nvGraphicFramePr>
        <p:xfrm>
          <a:off x="6455830" y="4103147"/>
          <a:ext cx="4745566" cy="2014538"/>
        </p:xfrm>
        <a:graphic>
          <a:graphicData uri="http://schemas.openxmlformats.org/drawingml/2006/chart">
            <c:chart xmlns:c="http://schemas.openxmlformats.org/drawingml/2006/chart" xmlns:r="http://schemas.openxmlformats.org/officeDocument/2006/relationships" r:id="rId6"/>
          </a:graphicData>
        </a:graphic>
      </p:graphicFrame>
      <p:grpSp>
        <p:nvGrpSpPr>
          <p:cNvPr id="25" name="Group 24">
            <a:extLst>
              <a:ext uri="{FF2B5EF4-FFF2-40B4-BE49-F238E27FC236}">
                <a16:creationId xmlns:a16="http://schemas.microsoft.com/office/drawing/2014/main" id="{1AEF935A-9193-0736-C2E1-B24F818D4D22}"/>
              </a:ext>
            </a:extLst>
          </p:cNvPr>
          <p:cNvGrpSpPr/>
          <p:nvPr/>
        </p:nvGrpSpPr>
        <p:grpSpPr>
          <a:xfrm>
            <a:off x="1570470" y="1563821"/>
            <a:ext cx="3579223" cy="595035"/>
            <a:chOff x="1114697" y="1376595"/>
            <a:chExt cx="3579223" cy="595035"/>
          </a:xfrm>
        </p:grpSpPr>
        <p:cxnSp>
          <p:nvCxnSpPr>
            <p:cNvPr id="26" name="Straight Arrow Connector 25">
              <a:extLst>
                <a:ext uri="{FF2B5EF4-FFF2-40B4-BE49-F238E27FC236}">
                  <a16:creationId xmlns:a16="http://schemas.microsoft.com/office/drawing/2014/main" id="{082C3D75-BA24-07A4-18B5-A72321C137A8}"/>
                </a:ext>
              </a:extLst>
            </p:cNvPr>
            <p:cNvCxnSpPr>
              <a:cxnSpLocks/>
            </p:cNvCxnSpPr>
            <p:nvPr/>
          </p:nvCxnSpPr>
          <p:spPr>
            <a:xfrm flipV="1">
              <a:off x="1114697" y="1408121"/>
              <a:ext cx="3579223" cy="455518"/>
            </a:xfrm>
            <a:prstGeom prst="straightConnector1">
              <a:avLst/>
            </a:prstGeom>
            <a:ln w="28575">
              <a:solidFill>
                <a:srgbClr val="004987"/>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C98DC954-45EA-6C46-D3B1-E2F637DD8E3F}"/>
                </a:ext>
              </a:extLst>
            </p:cNvPr>
            <p:cNvSpPr/>
            <p:nvPr/>
          </p:nvSpPr>
          <p:spPr>
            <a:xfrm>
              <a:off x="2606477" y="1376595"/>
              <a:ext cx="595035" cy="595035"/>
            </a:xfrm>
            <a:prstGeom prst="ellipse">
              <a:avLst/>
            </a:prstGeom>
            <a:solidFill>
              <a:srgbClr val="00498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F497D"/>
                </a:solidFill>
                <a:effectLst/>
                <a:uLnTx/>
                <a:uFillTx/>
                <a:latin typeface="Calibri Light" panose="020F0302020204030204" pitchFamily="34" charset="0"/>
                <a:ea typeface="+mn-ea"/>
                <a:cs typeface="Calibri Light" panose="020F0302020204030204" pitchFamily="34" charset="0"/>
              </a:endParaRPr>
            </a:p>
          </p:txBody>
        </p:sp>
        <p:sp>
          <p:nvSpPr>
            <p:cNvPr id="32" name="TextBox 31">
              <a:extLst>
                <a:ext uri="{FF2B5EF4-FFF2-40B4-BE49-F238E27FC236}">
                  <a16:creationId xmlns:a16="http://schemas.microsoft.com/office/drawing/2014/main" id="{E37CFEBD-7359-41AD-321C-8CBD0C712C31}"/>
                </a:ext>
              </a:extLst>
            </p:cNvPr>
            <p:cNvSpPr txBox="1"/>
            <p:nvPr/>
          </p:nvSpPr>
          <p:spPr>
            <a:xfrm>
              <a:off x="2578861" y="1458420"/>
              <a:ext cx="620683" cy="446276"/>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+9.6%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CAGR</a:t>
              </a:r>
              <a:endParaRPr kumimoji="0" lang="en-GB" sz="11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grpSp>
      <p:grpSp>
        <p:nvGrpSpPr>
          <p:cNvPr id="33" name="Group 32">
            <a:extLst>
              <a:ext uri="{FF2B5EF4-FFF2-40B4-BE49-F238E27FC236}">
                <a16:creationId xmlns:a16="http://schemas.microsoft.com/office/drawing/2014/main" id="{90086B7A-A916-7172-28BA-6FC7938FF0A0}"/>
              </a:ext>
            </a:extLst>
          </p:cNvPr>
          <p:cNvGrpSpPr/>
          <p:nvPr/>
        </p:nvGrpSpPr>
        <p:grpSpPr>
          <a:xfrm>
            <a:off x="1555363" y="4012343"/>
            <a:ext cx="3579223" cy="595035"/>
            <a:chOff x="1114697" y="1376595"/>
            <a:chExt cx="3579223" cy="595035"/>
          </a:xfrm>
        </p:grpSpPr>
        <p:cxnSp>
          <p:nvCxnSpPr>
            <p:cNvPr id="34" name="Straight Arrow Connector 33">
              <a:extLst>
                <a:ext uri="{FF2B5EF4-FFF2-40B4-BE49-F238E27FC236}">
                  <a16:creationId xmlns:a16="http://schemas.microsoft.com/office/drawing/2014/main" id="{6DB3EECC-FCDF-6B98-7A16-A0A111DE01A9}"/>
                </a:ext>
              </a:extLst>
            </p:cNvPr>
            <p:cNvCxnSpPr>
              <a:cxnSpLocks/>
            </p:cNvCxnSpPr>
            <p:nvPr/>
          </p:nvCxnSpPr>
          <p:spPr>
            <a:xfrm flipV="1">
              <a:off x="1114697" y="1408121"/>
              <a:ext cx="3579223" cy="455518"/>
            </a:xfrm>
            <a:prstGeom prst="straightConnector1">
              <a:avLst/>
            </a:prstGeom>
            <a:ln w="28575">
              <a:solidFill>
                <a:srgbClr val="004987"/>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5EE18AB7-7233-EA20-FC9B-DB4108CA1BAF}"/>
                </a:ext>
              </a:extLst>
            </p:cNvPr>
            <p:cNvSpPr/>
            <p:nvPr/>
          </p:nvSpPr>
          <p:spPr>
            <a:xfrm>
              <a:off x="2606477" y="1376595"/>
              <a:ext cx="595035" cy="595035"/>
            </a:xfrm>
            <a:prstGeom prst="ellipse">
              <a:avLst/>
            </a:prstGeom>
            <a:solidFill>
              <a:srgbClr val="00498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F497D"/>
                </a:solidFill>
                <a:effectLst/>
                <a:uLnTx/>
                <a:uFillTx/>
                <a:latin typeface="Calibri Light" panose="020F0302020204030204" pitchFamily="34" charset="0"/>
                <a:ea typeface="+mn-ea"/>
                <a:cs typeface="Calibri Light" panose="020F0302020204030204" pitchFamily="34" charset="0"/>
              </a:endParaRPr>
            </a:p>
          </p:txBody>
        </p:sp>
        <p:sp>
          <p:nvSpPr>
            <p:cNvPr id="36" name="TextBox 35">
              <a:extLst>
                <a:ext uri="{FF2B5EF4-FFF2-40B4-BE49-F238E27FC236}">
                  <a16:creationId xmlns:a16="http://schemas.microsoft.com/office/drawing/2014/main" id="{50728D67-7E54-4B49-6A4D-B78A0DDEDD85}"/>
                </a:ext>
              </a:extLst>
            </p:cNvPr>
            <p:cNvSpPr txBox="1"/>
            <p:nvPr/>
          </p:nvSpPr>
          <p:spPr>
            <a:xfrm>
              <a:off x="2578861" y="1458420"/>
              <a:ext cx="620683" cy="446276"/>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+9.8%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CAGR</a:t>
              </a:r>
              <a:endParaRPr kumimoji="0" lang="en-GB" sz="11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grpSp>
      <p:grpSp>
        <p:nvGrpSpPr>
          <p:cNvPr id="37" name="Group 36">
            <a:extLst>
              <a:ext uri="{FF2B5EF4-FFF2-40B4-BE49-F238E27FC236}">
                <a16:creationId xmlns:a16="http://schemas.microsoft.com/office/drawing/2014/main" id="{6B57DA68-592E-4632-7B69-292DBDF09FA6}"/>
              </a:ext>
            </a:extLst>
          </p:cNvPr>
          <p:cNvGrpSpPr/>
          <p:nvPr/>
        </p:nvGrpSpPr>
        <p:grpSpPr>
          <a:xfrm>
            <a:off x="6924843" y="1553206"/>
            <a:ext cx="3579223" cy="595035"/>
            <a:chOff x="1114697" y="1376595"/>
            <a:chExt cx="3579223" cy="595035"/>
          </a:xfrm>
        </p:grpSpPr>
        <p:cxnSp>
          <p:nvCxnSpPr>
            <p:cNvPr id="38" name="Straight Arrow Connector 37">
              <a:extLst>
                <a:ext uri="{FF2B5EF4-FFF2-40B4-BE49-F238E27FC236}">
                  <a16:creationId xmlns:a16="http://schemas.microsoft.com/office/drawing/2014/main" id="{183B1CB6-AF3F-F022-E8A0-8D8E3164BF39}"/>
                </a:ext>
              </a:extLst>
            </p:cNvPr>
            <p:cNvCxnSpPr>
              <a:cxnSpLocks/>
            </p:cNvCxnSpPr>
            <p:nvPr/>
          </p:nvCxnSpPr>
          <p:spPr>
            <a:xfrm flipV="1">
              <a:off x="1114697" y="1408121"/>
              <a:ext cx="3579223" cy="455518"/>
            </a:xfrm>
            <a:prstGeom prst="straightConnector1">
              <a:avLst/>
            </a:prstGeom>
            <a:ln w="28575">
              <a:solidFill>
                <a:srgbClr val="004987"/>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7C61F67E-CD9D-E758-DBA3-58D8F8DDB88A}"/>
                </a:ext>
              </a:extLst>
            </p:cNvPr>
            <p:cNvSpPr/>
            <p:nvPr/>
          </p:nvSpPr>
          <p:spPr>
            <a:xfrm>
              <a:off x="2606477" y="1376595"/>
              <a:ext cx="595035" cy="595035"/>
            </a:xfrm>
            <a:prstGeom prst="ellipse">
              <a:avLst/>
            </a:prstGeom>
            <a:solidFill>
              <a:srgbClr val="00498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F497D"/>
                </a:solidFill>
                <a:effectLst/>
                <a:uLnTx/>
                <a:uFillTx/>
                <a:latin typeface="Calibri Light" panose="020F0302020204030204" pitchFamily="34" charset="0"/>
                <a:ea typeface="+mn-ea"/>
                <a:cs typeface="Calibri Light" panose="020F0302020204030204" pitchFamily="34" charset="0"/>
              </a:endParaRPr>
            </a:p>
          </p:txBody>
        </p:sp>
        <p:sp>
          <p:nvSpPr>
            <p:cNvPr id="40" name="TextBox 39">
              <a:extLst>
                <a:ext uri="{FF2B5EF4-FFF2-40B4-BE49-F238E27FC236}">
                  <a16:creationId xmlns:a16="http://schemas.microsoft.com/office/drawing/2014/main" id="{7443280E-785E-9DAD-A102-A9DF6E8C77AA}"/>
                </a:ext>
              </a:extLst>
            </p:cNvPr>
            <p:cNvSpPr txBox="1"/>
            <p:nvPr/>
          </p:nvSpPr>
          <p:spPr>
            <a:xfrm>
              <a:off x="2578861" y="1458420"/>
              <a:ext cx="620683" cy="446276"/>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+7.9%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CAGR</a:t>
              </a:r>
              <a:endParaRPr kumimoji="0" lang="en-GB" sz="11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grpSp>
      <p:grpSp>
        <p:nvGrpSpPr>
          <p:cNvPr id="41" name="Group 40">
            <a:extLst>
              <a:ext uri="{FF2B5EF4-FFF2-40B4-BE49-F238E27FC236}">
                <a16:creationId xmlns:a16="http://schemas.microsoft.com/office/drawing/2014/main" id="{5B3DE8D4-C6F5-7049-FA34-C9A1E0FB1C77}"/>
              </a:ext>
            </a:extLst>
          </p:cNvPr>
          <p:cNvGrpSpPr/>
          <p:nvPr/>
        </p:nvGrpSpPr>
        <p:grpSpPr>
          <a:xfrm>
            <a:off x="6939950" y="4032485"/>
            <a:ext cx="3579223" cy="595035"/>
            <a:chOff x="1114697" y="1376595"/>
            <a:chExt cx="3579223" cy="595035"/>
          </a:xfrm>
        </p:grpSpPr>
        <p:cxnSp>
          <p:nvCxnSpPr>
            <p:cNvPr id="42" name="Straight Arrow Connector 41">
              <a:extLst>
                <a:ext uri="{FF2B5EF4-FFF2-40B4-BE49-F238E27FC236}">
                  <a16:creationId xmlns:a16="http://schemas.microsoft.com/office/drawing/2014/main" id="{1DD54F81-F12E-4B53-CD9B-A7CCC27D2341}"/>
                </a:ext>
              </a:extLst>
            </p:cNvPr>
            <p:cNvCxnSpPr>
              <a:cxnSpLocks/>
            </p:cNvCxnSpPr>
            <p:nvPr/>
          </p:nvCxnSpPr>
          <p:spPr>
            <a:xfrm flipV="1">
              <a:off x="1114697" y="1408121"/>
              <a:ext cx="3579223" cy="455518"/>
            </a:xfrm>
            <a:prstGeom prst="straightConnector1">
              <a:avLst/>
            </a:prstGeom>
            <a:ln w="28575">
              <a:solidFill>
                <a:srgbClr val="004987"/>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CE6E114B-E372-6609-BB69-98A4820B1CDA}"/>
                </a:ext>
              </a:extLst>
            </p:cNvPr>
            <p:cNvSpPr/>
            <p:nvPr/>
          </p:nvSpPr>
          <p:spPr>
            <a:xfrm>
              <a:off x="2606477" y="1376595"/>
              <a:ext cx="595035" cy="595035"/>
            </a:xfrm>
            <a:prstGeom prst="ellipse">
              <a:avLst/>
            </a:prstGeom>
            <a:solidFill>
              <a:srgbClr val="00498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F497D"/>
                </a:solidFill>
                <a:effectLst/>
                <a:uLnTx/>
                <a:uFillTx/>
                <a:latin typeface="Calibri Light" panose="020F0302020204030204" pitchFamily="34" charset="0"/>
                <a:ea typeface="+mn-ea"/>
                <a:cs typeface="Calibri Light" panose="020F0302020204030204" pitchFamily="34" charset="0"/>
              </a:endParaRPr>
            </a:p>
          </p:txBody>
        </p:sp>
        <p:sp>
          <p:nvSpPr>
            <p:cNvPr id="44" name="TextBox 43">
              <a:extLst>
                <a:ext uri="{FF2B5EF4-FFF2-40B4-BE49-F238E27FC236}">
                  <a16:creationId xmlns:a16="http://schemas.microsoft.com/office/drawing/2014/main" id="{E22AAC3C-FC19-2265-BA38-9839ADC8822E}"/>
                </a:ext>
              </a:extLst>
            </p:cNvPr>
            <p:cNvSpPr txBox="1"/>
            <p:nvPr/>
          </p:nvSpPr>
          <p:spPr>
            <a:xfrm>
              <a:off x="2578861" y="1458420"/>
              <a:ext cx="620683" cy="446276"/>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+9.8%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CAGR</a:t>
              </a:r>
              <a:endParaRPr kumimoji="0" lang="en-GB" sz="11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grpSp>
      <p:sp>
        <p:nvSpPr>
          <p:cNvPr id="9" name="Rectangle 8">
            <a:extLst>
              <a:ext uri="{FF2B5EF4-FFF2-40B4-BE49-F238E27FC236}">
                <a16:creationId xmlns:a16="http://schemas.microsoft.com/office/drawing/2014/main" id="{6CACA4F3-8B4C-494E-6729-BF1E7503A4F4}"/>
              </a:ext>
            </a:extLst>
          </p:cNvPr>
          <p:cNvSpPr/>
          <p:nvPr/>
        </p:nvSpPr>
        <p:spPr>
          <a:xfrm>
            <a:off x="609598" y="1245209"/>
            <a:ext cx="5399200" cy="2392861"/>
          </a:xfrm>
          <a:prstGeom prst="rect">
            <a:avLst/>
          </a:prstGeom>
          <a:noFill/>
          <a:ln>
            <a:solidFill>
              <a:srgbClr val="004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D1CCB2-56C8-431C-7288-B78899AAFA4C}"/>
              </a:ext>
            </a:extLst>
          </p:cNvPr>
          <p:cNvSpPr/>
          <p:nvPr/>
        </p:nvSpPr>
        <p:spPr>
          <a:xfrm>
            <a:off x="6122893" y="1245209"/>
            <a:ext cx="5399200" cy="2392861"/>
          </a:xfrm>
          <a:prstGeom prst="rect">
            <a:avLst/>
          </a:prstGeom>
          <a:noFill/>
          <a:ln>
            <a:solidFill>
              <a:srgbClr val="004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A3B3EE0-79C3-9E26-7965-009B334FD472}"/>
              </a:ext>
            </a:extLst>
          </p:cNvPr>
          <p:cNvSpPr/>
          <p:nvPr/>
        </p:nvSpPr>
        <p:spPr>
          <a:xfrm>
            <a:off x="609598" y="3723556"/>
            <a:ext cx="5399200" cy="2392861"/>
          </a:xfrm>
          <a:prstGeom prst="rect">
            <a:avLst/>
          </a:prstGeom>
          <a:noFill/>
          <a:ln>
            <a:solidFill>
              <a:srgbClr val="004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9744B6-A5A3-5902-E5E7-E286979E3E52}"/>
              </a:ext>
            </a:extLst>
          </p:cNvPr>
          <p:cNvSpPr/>
          <p:nvPr/>
        </p:nvSpPr>
        <p:spPr>
          <a:xfrm>
            <a:off x="6122893" y="3723556"/>
            <a:ext cx="5399200" cy="2392861"/>
          </a:xfrm>
          <a:prstGeom prst="rect">
            <a:avLst/>
          </a:prstGeom>
          <a:noFill/>
          <a:ln>
            <a:solidFill>
              <a:srgbClr val="004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33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1BC1477-A7C7-4F19-B6E3-80850A00ECE4}"/>
              </a:ext>
            </a:extLst>
          </p:cNvPr>
          <p:cNvSpPr/>
          <p:nvPr/>
        </p:nvSpPr>
        <p:spPr>
          <a:xfrm>
            <a:off x="373848" y="4666813"/>
            <a:ext cx="2481256" cy="14241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18" name="Rectangle 17">
            <a:extLst>
              <a:ext uri="{FF2B5EF4-FFF2-40B4-BE49-F238E27FC236}">
                <a16:creationId xmlns:a16="http://schemas.microsoft.com/office/drawing/2014/main" id="{D2339877-881D-4547-B885-7C23BEB24AF1}"/>
              </a:ext>
            </a:extLst>
          </p:cNvPr>
          <p:cNvSpPr/>
          <p:nvPr/>
        </p:nvSpPr>
        <p:spPr>
          <a:xfrm>
            <a:off x="3345658" y="4691711"/>
            <a:ext cx="2481256" cy="14241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19" name="Rectangle 18">
            <a:extLst>
              <a:ext uri="{FF2B5EF4-FFF2-40B4-BE49-F238E27FC236}">
                <a16:creationId xmlns:a16="http://schemas.microsoft.com/office/drawing/2014/main" id="{22D81E22-84CB-41A4-B270-10B3EEFB589D}"/>
              </a:ext>
            </a:extLst>
          </p:cNvPr>
          <p:cNvSpPr/>
          <p:nvPr/>
        </p:nvSpPr>
        <p:spPr>
          <a:xfrm>
            <a:off x="6401134" y="4691711"/>
            <a:ext cx="2481256" cy="14241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noAutofit/>
          </a:bodyPr>
          <a:lstStyle/>
          <a:p>
            <a:r>
              <a:rPr lang="en-US" dirty="0"/>
              <a:t>Q2 2023 Financial Summary</a:t>
            </a:r>
          </a:p>
        </p:txBody>
      </p:sp>
      <p:sp>
        <p:nvSpPr>
          <p:cNvPr id="3" name="Slide Number Placeholder 2">
            <a:extLst>
              <a:ext uri="{FF2B5EF4-FFF2-40B4-BE49-F238E27FC236}">
                <a16:creationId xmlns:a16="http://schemas.microsoft.com/office/drawing/2014/main" id="{539D34A4-8E8E-B9D9-9FD6-F5C82B44272D}"/>
              </a:ext>
            </a:extLst>
          </p:cNvPr>
          <p:cNvSpPr>
            <a:spLocks noGrp="1"/>
          </p:cNvSpPr>
          <p:nvPr>
            <p:ph type="sldNum" sz="quarter" idx="4"/>
          </p:nvPr>
        </p:nvSpPr>
        <p:spPr/>
        <p:txBody>
          <a:bodyPr/>
          <a:lstStyle/>
          <a:p>
            <a:fld id="{9C78B1D6-8B69-448B-B720-81701B3330F4}" type="slidenum">
              <a:rPr lang="en-US" smtClean="0"/>
              <a:pPr/>
              <a:t>17</a:t>
            </a:fld>
            <a:endParaRPr lang="en-US" dirty="0"/>
          </a:p>
        </p:txBody>
      </p:sp>
      <p:sp>
        <p:nvSpPr>
          <p:cNvPr id="12" name="TextBox 11">
            <a:extLst>
              <a:ext uri="{FF2B5EF4-FFF2-40B4-BE49-F238E27FC236}">
                <a16:creationId xmlns:a16="http://schemas.microsoft.com/office/drawing/2014/main" id="{27188649-4869-445F-A0B5-8391AFCE30C2}"/>
              </a:ext>
            </a:extLst>
          </p:cNvPr>
          <p:cNvSpPr txBox="1"/>
          <p:nvPr/>
        </p:nvSpPr>
        <p:spPr>
          <a:xfrm>
            <a:off x="161925" y="1331849"/>
            <a:ext cx="2714625" cy="107721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Calibri Light"/>
                <a:ea typeface="+mn-ea"/>
                <a:cs typeface="+mn-cs"/>
              </a:rPr>
              <a:t>Sales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lumMod val="50000"/>
                  </a:srgbClr>
                </a:solidFill>
                <a:effectLst/>
                <a:uLnTx/>
                <a:uFillTx/>
                <a:latin typeface=" arial"/>
                <a:ea typeface="+mn-ea"/>
                <a:cs typeface="+mn-cs"/>
              </a:rPr>
              <a:t>($M)</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lumMod val="50000"/>
                </a:srgbClr>
              </a:solidFill>
              <a:effectLst/>
              <a:uLnTx/>
              <a:uFillTx/>
              <a:latin typeface=" 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b="1" dirty="0">
                <a:solidFill>
                  <a:srgbClr val="FF0000"/>
                </a:solidFill>
                <a:latin typeface=" arial"/>
                <a:sym typeface="Wingdings 3" panose="05040102010807070707" pitchFamily="18" charset="2"/>
              </a:rPr>
              <a:t></a:t>
            </a:r>
            <a:r>
              <a:rPr kumimoji="0" lang="en-US" sz="1800" b="1" i="0" u="none" strike="noStrike" kern="1200" cap="none" spc="0" normalizeH="0" baseline="0" noProof="0" dirty="0">
                <a:ln>
                  <a:noFill/>
                </a:ln>
                <a:solidFill>
                  <a:srgbClr val="000000"/>
                </a:solidFill>
                <a:effectLst/>
                <a:uLnTx/>
                <a:uFillTx/>
                <a:latin typeface=" arial"/>
                <a:ea typeface="+mn-ea"/>
                <a:cs typeface="+mn-cs"/>
                <a:sym typeface="Wingdings 3" panose="05040102010807070707" pitchFamily="18" charset="2"/>
              </a:rPr>
              <a:t> -2.3</a:t>
            </a:r>
            <a:r>
              <a:rPr kumimoji="0" lang="en-US" sz="1800" b="1" i="0" u="none" strike="noStrike" kern="1200" cap="none" spc="0" normalizeH="0" baseline="0" noProof="0" dirty="0">
                <a:ln>
                  <a:noFill/>
                </a:ln>
                <a:solidFill>
                  <a:srgbClr val="000000"/>
                </a:solidFill>
                <a:effectLst/>
                <a:uLnTx/>
                <a:uFillTx/>
                <a:latin typeface=" arial"/>
                <a:ea typeface="+mn-ea"/>
                <a:cs typeface="+mn-cs"/>
              </a:rPr>
              <a:t>%</a:t>
            </a:r>
          </a:p>
        </p:txBody>
      </p:sp>
      <p:sp>
        <p:nvSpPr>
          <p:cNvPr id="13" name="TextBox 12">
            <a:extLst>
              <a:ext uri="{FF2B5EF4-FFF2-40B4-BE49-F238E27FC236}">
                <a16:creationId xmlns:a16="http://schemas.microsoft.com/office/drawing/2014/main" id="{6E299792-18F5-4F50-B448-35F4E25AEBD0}"/>
              </a:ext>
            </a:extLst>
          </p:cNvPr>
          <p:cNvSpPr txBox="1"/>
          <p:nvPr/>
        </p:nvSpPr>
        <p:spPr>
          <a:xfrm>
            <a:off x="3228974" y="1331849"/>
            <a:ext cx="2714625" cy="103874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Calibri Light"/>
                <a:ea typeface="+mn-ea"/>
                <a:cs typeface="+mn-cs"/>
              </a:rPr>
              <a:t>Adj. EBITDA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lumMod val="50000"/>
                  </a:srgbClr>
                </a:solidFill>
                <a:effectLst/>
                <a:uLnTx/>
                <a:uFillTx/>
                <a:latin typeface=" arial"/>
                <a:ea typeface="+mn-ea"/>
                <a:cs typeface="+mn-cs"/>
              </a:rPr>
              <a:t>($M)</a:t>
            </a:r>
            <a:endParaRPr kumimoji="0" lang="en-US" sz="900" b="1" i="0" u="sng" strike="noStrike" kern="1200" cap="none" spc="0" normalizeH="0" baseline="0" noProof="0" dirty="0">
              <a:ln>
                <a:noFill/>
              </a:ln>
              <a:solidFill>
                <a:srgbClr val="FFFFFF">
                  <a:lumMod val="50000"/>
                </a:srgbClr>
              </a:solidFill>
              <a:effectLst/>
              <a:uLnTx/>
              <a:uFillTx/>
              <a:latin typeface=" 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FFFFFF">
                  <a:lumMod val="50000"/>
                </a:srgbClr>
              </a:solidFill>
              <a:effectLst/>
              <a:uLnTx/>
              <a:uFillTx/>
              <a:latin typeface=" 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9644"/>
                </a:solidFill>
                <a:effectLst/>
                <a:uLnTx/>
                <a:uFillTx/>
                <a:latin typeface=" arial"/>
                <a:ea typeface="+mn-ea"/>
                <a:cs typeface="+mn-cs"/>
                <a:sym typeface="Wingdings 3" panose="05040102010807070707" pitchFamily="18" charset="2"/>
              </a:rPr>
              <a:t> </a:t>
            </a:r>
            <a:r>
              <a:rPr kumimoji="0" lang="en-US" sz="1800" b="1" i="0" u="none" strike="noStrike" kern="1200" cap="none" spc="0" normalizeH="0" baseline="0" noProof="0" dirty="0">
                <a:ln>
                  <a:noFill/>
                </a:ln>
                <a:solidFill>
                  <a:srgbClr val="000000"/>
                </a:solidFill>
                <a:effectLst/>
                <a:uLnTx/>
                <a:uFillTx/>
                <a:latin typeface=" arial"/>
                <a:ea typeface="+mn-ea"/>
                <a:cs typeface="+mn-cs"/>
                <a:sym typeface="Wingdings 3" panose="05040102010807070707" pitchFamily="18" charset="2"/>
              </a:rPr>
              <a:t>4.6</a:t>
            </a:r>
            <a:r>
              <a:rPr kumimoji="0" lang="en-US" sz="1800" b="1" i="0" u="none" strike="noStrike" kern="1200" cap="none" spc="0" normalizeH="0" baseline="0" noProof="0" dirty="0">
                <a:ln>
                  <a:noFill/>
                </a:ln>
                <a:solidFill>
                  <a:srgbClr val="000000"/>
                </a:solidFill>
                <a:effectLst/>
                <a:uLnTx/>
                <a:uFillTx/>
                <a:latin typeface=" arial"/>
                <a:ea typeface="+mn-ea"/>
                <a:cs typeface="+mn-cs"/>
              </a:rPr>
              <a:t>%</a:t>
            </a:r>
            <a:endParaRPr kumimoji="0" lang="en-US" sz="1800" b="1" i="0" u="sng" strike="noStrike" kern="1200" cap="none" spc="0" normalizeH="0" baseline="0" noProof="0" dirty="0">
              <a:ln>
                <a:noFill/>
              </a:ln>
              <a:solidFill>
                <a:srgbClr val="FFFFFF">
                  <a:lumMod val="50000"/>
                </a:srgbClr>
              </a:solidFill>
              <a:effectLst/>
              <a:uLnTx/>
              <a:uFillTx/>
              <a:latin typeface=" arial"/>
              <a:ea typeface="+mn-ea"/>
              <a:cs typeface="+mn-cs"/>
            </a:endParaRPr>
          </a:p>
        </p:txBody>
      </p:sp>
      <p:sp>
        <p:nvSpPr>
          <p:cNvPr id="14" name="TextBox 13">
            <a:extLst>
              <a:ext uri="{FF2B5EF4-FFF2-40B4-BE49-F238E27FC236}">
                <a16:creationId xmlns:a16="http://schemas.microsoft.com/office/drawing/2014/main" id="{1FFA46E5-6FE1-417B-9485-35A2B16034C5}"/>
              </a:ext>
            </a:extLst>
          </p:cNvPr>
          <p:cNvSpPr txBox="1"/>
          <p:nvPr/>
        </p:nvSpPr>
        <p:spPr>
          <a:xfrm>
            <a:off x="6296022" y="1331849"/>
            <a:ext cx="2783970" cy="104644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Calibri Light"/>
                <a:ea typeface="+mn-ea"/>
                <a:cs typeface="+mn-cs"/>
              </a:rPr>
              <a:t>Adj. Net Earnings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lumMod val="50000"/>
                  </a:srgbClr>
                </a:solidFill>
                <a:effectLst/>
                <a:uLnTx/>
                <a:uFillTx/>
                <a:latin typeface=" arial"/>
                <a:ea typeface="+mn-ea"/>
                <a:cs typeface="+mn-cs"/>
              </a:rPr>
              <a:t>($M)</a:t>
            </a:r>
            <a:endParaRPr kumimoji="0" lang="en-US" sz="900" b="1" i="0" u="sng" strike="noStrike" kern="1200" cap="none" spc="0" normalizeH="0" baseline="0" noProof="0" dirty="0">
              <a:ln>
                <a:noFill/>
              </a:ln>
              <a:solidFill>
                <a:srgbClr val="FFFFFF">
                  <a:lumMod val="50000"/>
                </a:srgbClr>
              </a:solidFill>
              <a:effectLst/>
              <a:uLnTx/>
              <a:uFillTx/>
              <a:latin typeface=" 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lumMod val="50000"/>
                </a:srgbClr>
              </a:solidFill>
              <a:effectLst/>
              <a:uLnTx/>
              <a:uFillTx/>
              <a:latin typeface=" 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 arial"/>
                <a:ea typeface="+mn-ea"/>
                <a:cs typeface="+mn-cs"/>
              </a:rPr>
              <a:t> 0.0%</a:t>
            </a:r>
            <a:endParaRPr kumimoji="0" lang="en-US" sz="1800" b="1" i="0" u="sng" strike="noStrike" kern="1200" cap="none" spc="0" normalizeH="0" baseline="0" noProof="0" dirty="0">
              <a:ln>
                <a:noFill/>
              </a:ln>
              <a:solidFill>
                <a:srgbClr val="FFFFFF">
                  <a:lumMod val="50000"/>
                </a:srgbClr>
              </a:solidFill>
              <a:effectLst/>
              <a:uLnTx/>
              <a:uFillTx/>
              <a:latin typeface=" arial"/>
              <a:ea typeface="+mn-ea"/>
              <a:cs typeface="+mn-cs"/>
            </a:endParaRPr>
          </a:p>
        </p:txBody>
      </p:sp>
      <p:sp>
        <p:nvSpPr>
          <p:cNvPr id="29" name="Rectangle 28">
            <a:extLst>
              <a:ext uri="{FF2B5EF4-FFF2-40B4-BE49-F238E27FC236}">
                <a16:creationId xmlns:a16="http://schemas.microsoft.com/office/drawing/2014/main" id="{4FF17C06-9E28-445B-AA35-031ED6093648}"/>
              </a:ext>
            </a:extLst>
          </p:cNvPr>
          <p:cNvSpPr/>
          <p:nvPr/>
        </p:nvSpPr>
        <p:spPr>
          <a:xfrm>
            <a:off x="9384514" y="4691711"/>
            <a:ext cx="2481256" cy="14241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30" name="TextBox 29">
            <a:extLst>
              <a:ext uri="{FF2B5EF4-FFF2-40B4-BE49-F238E27FC236}">
                <a16:creationId xmlns:a16="http://schemas.microsoft.com/office/drawing/2014/main" id="{262BA089-57ED-44E8-8701-573FD9FE4FDE}"/>
              </a:ext>
            </a:extLst>
          </p:cNvPr>
          <p:cNvSpPr txBox="1"/>
          <p:nvPr/>
        </p:nvSpPr>
        <p:spPr>
          <a:xfrm>
            <a:off x="9279402" y="1331849"/>
            <a:ext cx="2714625" cy="104644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Calibri Light"/>
                <a:ea typeface="+mn-ea"/>
                <a:cs typeface="+mn-cs"/>
              </a:rPr>
              <a:t>Adj. EPS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lumMod val="50000"/>
                  </a:srgbClr>
                </a:solidFill>
                <a:effectLst/>
                <a:uLnTx/>
                <a:uFillTx/>
                <a:latin typeface=" arial"/>
                <a:ea typeface="+mn-ea"/>
                <a:cs typeface="+mn-cs"/>
              </a:rPr>
              <a:t>($/share)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lumMod val="50000"/>
                </a:srgbClr>
              </a:solidFill>
              <a:effectLst/>
              <a:uLnTx/>
              <a:uFillTx/>
              <a:latin typeface=" 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b="1" dirty="0">
                <a:solidFill>
                  <a:srgbClr val="FF0000"/>
                </a:solidFill>
                <a:latin typeface=" arial"/>
                <a:sym typeface="Wingdings 3" panose="05040102010807070707" pitchFamily="18" charset="2"/>
              </a:rPr>
              <a:t></a:t>
            </a:r>
            <a:r>
              <a:rPr kumimoji="0" lang="en-US" sz="1800" b="1" i="0" u="none" strike="noStrike" kern="1200" cap="none" spc="0" normalizeH="0" baseline="0" noProof="0" dirty="0">
                <a:ln>
                  <a:noFill/>
                </a:ln>
                <a:solidFill>
                  <a:srgbClr val="000000"/>
                </a:solidFill>
                <a:effectLst/>
                <a:uLnTx/>
                <a:uFillTx/>
                <a:latin typeface=" arial"/>
                <a:ea typeface="+mn-ea"/>
                <a:cs typeface="+mn-cs"/>
              </a:rPr>
              <a:t> </a:t>
            </a:r>
            <a:r>
              <a:rPr lang="en-US" b="1" dirty="0">
                <a:solidFill>
                  <a:srgbClr val="000000"/>
                </a:solidFill>
                <a:latin typeface=" arial"/>
              </a:rPr>
              <a:t>-0.4</a:t>
            </a:r>
            <a:r>
              <a:rPr kumimoji="0" lang="en-US" sz="1800" b="1" i="0" u="none" strike="noStrike" kern="1200" cap="none" spc="0" normalizeH="0" baseline="0" noProof="0" dirty="0">
                <a:ln>
                  <a:noFill/>
                </a:ln>
                <a:solidFill>
                  <a:srgbClr val="000000"/>
                </a:solidFill>
                <a:effectLst/>
                <a:uLnTx/>
                <a:uFillTx/>
                <a:latin typeface=" arial"/>
                <a:ea typeface="+mn-ea"/>
                <a:cs typeface="+mn-cs"/>
              </a:rPr>
              <a:t>%</a:t>
            </a:r>
            <a:endParaRPr kumimoji="0" lang="en-US" sz="1800" b="1" i="0" u="sng" strike="noStrike" kern="1200" cap="none" spc="0" normalizeH="0" baseline="0" noProof="0" dirty="0">
              <a:ln>
                <a:noFill/>
              </a:ln>
              <a:solidFill>
                <a:srgbClr val="FFFFFF">
                  <a:lumMod val="50000"/>
                </a:srgbClr>
              </a:solidFill>
              <a:effectLst/>
              <a:uLnTx/>
              <a:uFillTx/>
              <a:latin typeface=" arial"/>
              <a:ea typeface="+mn-ea"/>
              <a:cs typeface="+mn-cs"/>
            </a:endParaRPr>
          </a:p>
        </p:txBody>
      </p:sp>
      <p:sp>
        <p:nvSpPr>
          <p:cNvPr id="20" name="TextBox 19">
            <a:extLst>
              <a:ext uri="{FF2B5EF4-FFF2-40B4-BE49-F238E27FC236}">
                <a16:creationId xmlns:a16="http://schemas.microsoft.com/office/drawing/2014/main" id="{0B195DF5-8FCD-4250-B753-729E548F3BDC}"/>
              </a:ext>
            </a:extLst>
          </p:cNvPr>
          <p:cNvSpPr txBox="1"/>
          <p:nvPr/>
        </p:nvSpPr>
        <p:spPr>
          <a:xfrm>
            <a:off x="331177" y="4647462"/>
            <a:ext cx="2566598" cy="738664"/>
          </a:xfrm>
          <a:prstGeom prst="rect">
            <a:avLst/>
          </a:prstGeom>
          <a:noFill/>
        </p:spPr>
        <p:txBody>
          <a:bodyPr wrap="square" rtlCol="0">
            <a:spAutoFit/>
          </a:bodyPr>
          <a:lstStyle/>
          <a:p>
            <a:pPr marL="173038" marR="0" lvl="0" indent="-1730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Light"/>
                <a:ea typeface="+mn-ea"/>
                <a:cs typeface="+mn-cs"/>
              </a:rPr>
              <a:t>Lower volumes partially offset by higher average selling prices</a:t>
            </a:r>
          </a:p>
        </p:txBody>
      </p:sp>
      <p:sp>
        <p:nvSpPr>
          <p:cNvPr id="21" name="TextBox 20">
            <a:extLst>
              <a:ext uri="{FF2B5EF4-FFF2-40B4-BE49-F238E27FC236}">
                <a16:creationId xmlns:a16="http://schemas.microsoft.com/office/drawing/2014/main" id="{7040021E-A004-4CB1-BF9C-E9FF8A0925D7}"/>
              </a:ext>
            </a:extLst>
          </p:cNvPr>
          <p:cNvSpPr txBox="1"/>
          <p:nvPr/>
        </p:nvSpPr>
        <p:spPr>
          <a:xfrm>
            <a:off x="3300413" y="4647462"/>
            <a:ext cx="2526501" cy="1031051"/>
          </a:xfrm>
          <a:prstGeom prst="rect">
            <a:avLst/>
          </a:prstGeom>
          <a:noFill/>
        </p:spPr>
        <p:txBody>
          <a:bodyPr wrap="square" rtlCol="0">
            <a:spAutoFit/>
          </a:bodyPr>
          <a:lstStyle/>
          <a:p>
            <a:pPr marL="173038" marR="0" lvl="0" indent="-1730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sz="1400" dirty="0">
                <a:solidFill>
                  <a:srgbClr val="000000"/>
                </a:solidFill>
                <a:latin typeface="Calibri Light"/>
              </a:rPr>
              <a:t>L</a:t>
            </a:r>
            <a:r>
              <a:rPr kumimoji="0" lang="en-US" sz="1400" b="0" i="0" u="none" strike="noStrike" kern="1200" cap="none" spc="0" normalizeH="0" baseline="0" noProof="0" dirty="0" err="1">
                <a:ln>
                  <a:noFill/>
                </a:ln>
                <a:solidFill>
                  <a:srgbClr val="000000"/>
                </a:solidFill>
                <a:effectLst/>
                <a:uLnTx/>
                <a:uFillTx/>
                <a:latin typeface="Calibri Light"/>
                <a:ea typeface="+mn-ea"/>
                <a:cs typeface="+mn-cs"/>
              </a:rPr>
              <a:t>ower</a:t>
            </a:r>
            <a:r>
              <a:rPr kumimoji="0" lang="en-US" sz="1400" b="0" i="0" u="none" strike="noStrike" kern="1200" cap="none" spc="0" normalizeH="0" baseline="0" noProof="0" dirty="0">
                <a:ln>
                  <a:noFill/>
                </a:ln>
                <a:solidFill>
                  <a:srgbClr val="000000"/>
                </a:solidFill>
                <a:effectLst/>
                <a:uLnTx/>
                <a:uFillTx/>
                <a:latin typeface="Calibri Light"/>
                <a:ea typeface="+mn-ea"/>
                <a:cs typeface="+mn-cs"/>
              </a:rPr>
              <a:t> input costs and favorable portfolio mix driving higher margins</a:t>
            </a:r>
          </a:p>
          <a:p>
            <a:pPr marR="0" lvl="0" algn="l" defTabSz="914400" rtl="0" eaLnBrk="0" fontAlgn="base" latinLnBrk="0" hangingPunct="0">
              <a:lnSpc>
                <a:spcPct val="100000"/>
              </a:lnSpc>
              <a:spcBef>
                <a:spcPct val="0"/>
              </a:spcBef>
              <a:spcAft>
                <a:spcPts val="600"/>
              </a:spcAft>
              <a:buClrTx/>
              <a:buSzTx/>
              <a:tabLst/>
              <a:defRPr/>
            </a:pPr>
            <a:endParaRPr kumimoji="0" lang="en-US" sz="140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2" name="TextBox 21">
            <a:extLst>
              <a:ext uri="{FF2B5EF4-FFF2-40B4-BE49-F238E27FC236}">
                <a16:creationId xmlns:a16="http://schemas.microsoft.com/office/drawing/2014/main" id="{F25ED135-0455-45FA-A36D-B9236BA19CE5}"/>
              </a:ext>
            </a:extLst>
          </p:cNvPr>
          <p:cNvSpPr txBox="1"/>
          <p:nvPr/>
        </p:nvSpPr>
        <p:spPr>
          <a:xfrm>
            <a:off x="6389564" y="4647462"/>
            <a:ext cx="2514212" cy="954107"/>
          </a:xfrm>
          <a:prstGeom prst="rect">
            <a:avLst/>
          </a:prstGeom>
          <a:noFill/>
        </p:spPr>
        <p:txBody>
          <a:bodyPr wrap="square" rtlCol="0">
            <a:spAutoFit/>
          </a:bodyPr>
          <a:lstStyle/>
          <a:p>
            <a:pPr marL="173038" marR="0" lvl="0" indent="-1730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Light"/>
                <a:ea typeface="+mn-ea"/>
                <a:cs typeface="+mn-cs"/>
              </a:rPr>
              <a:t>Higher interest expenses resulting from increased debt level and rise in interest rates compared to prior year</a:t>
            </a:r>
            <a:endParaRPr kumimoji="0" lang="en-US" sz="180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7" name="TextBox 26">
            <a:extLst>
              <a:ext uri="{FF2B5EF4-FFF2-40B4-BE49-F238E27FC236}">
                <a16:creationId xmlns:a16="http://schemas.microsoft.com/office/drawing/2014/main" id="{03F51B66-3DBB-4191-8FBA-4256576FBE60}"/>
              </a:ext>
            </a:extLst>
          </p:cNvPr>
          <p:cNvSpPr txBox="1"/>
          <p:nvPr/>
        </p:nvSpPr>
        <p:spPr>
          <a:xfrm>
            <a:off x="9372943" y="4647462"/>
            <a:ext cx="2487879" cy="1384995"/>
          </a:xfrm>
          <a:prstGeom prst="rect">
            <a:avLst/>
          </a:prstGeom>
          <a:noFill/>
        </p:spPr>
        <p:txBody>
          <a:bodyPr wrap="square" rtlCol="0">
            <a:spAutoFit/>
          </a:bodyPr>
          <a:lstStyle/>
          <a:p>
            <a:pPr marL="173038" marR="0" lvl="0" indent="-1730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Light"/>
                <a:ea typeface="+mn-ea"/>
                <a:cs typeface="+mn-cs"/>
              </a:rPr>
              <a:t>Earnings negatively impacted by higher interest expense</a:t>
            </a:r>
          </a:p>
          <a:p>
            <a:pPr marL="173038" marR="0" lvl="0" indent="-1730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Light"/>
                <a:ea typeface="+mn-ea"/>
                <a:cs typeface="+mn-cs"/>
              </a:rPr>
              <a:t>Small </a:t>
            </a:r>
            <a:r>
              <a:rPr lang="en-US" sz="1400" dirty="0">
                <a:solidFill>
                  <a:srgbClr val="000000"/>
                </a:solidFill>
                <a:latin typeface="Calibri Light"/>
              </a:rPr>
              <a:t>in</a:t>
            </a:r>
            <a:r>
              <a:rPr kumimoji="0" lang="en-US" sz="1400" b="0" i="0" u="none" strike="noStrike" kern="1200" cap="none" spc="0" normalizeH="0" baseline="0" noProof="0" dirty="0">
                <a:ln>
                  <a:noFill/>
                </a:ln>
                <a:solidFill>
                  <a:srgbClr val="000000"/>
                </a:solidFill>
                <a:effectLst/>
                <a:uLnTx/>
                <a:uFillTx/>
                <a:latin typeface="Calibri Light"/>
                <a:ea typeface="+mn-ea"/>
                <a:cs typeface="+mn-cs"/>
              </a:rPr>
              <a:t>crease in diluted outstanding shares (+0.4%)</a:t>
            </a:r>
          </a:p>
          <a:p>
            <a:pPr marL="173038" marR="0" lvl="0" indent="-173038"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0000"/>
              </a:solidFill>
              <a:effectLst/>
              <a:uLnTx/>
              <a:uFillTx/>
              <a:latin typeface="Calibri Light"/>
              <a:ea typeface="+mn-ea"/>
              <a:cs typeface="+mn-cs"/>
            </a:endParaRPr>
          </a:p>
        </p:txBody>
      </p:sp>
      <p:graphicFrame>
        <p:nvGraphicFramePr>
          <p:cNvPr id="40" name="Chart 39">
            <a:extLst>
              <a:ext uri="{FF2B5EF4-FFF2-40B4-BE49-F238E27FC236}">
                <a16:creationId xmlns:a16="http://schemas.microsoft.com/office/drawing/2014/main" id="{C41FB943-BFB7-4EFD-9A69-513E05806D69}"/>
              </a:ext>
            </a:extLst>
          </p:cNvPr>
          <p:cNvGraphicFramePr>
            <a:graphicFrameLocks noChangeAspect="1"/>
          </p:cNvGraphicFramePr>
          <p:nvPr>
            <p:extLst>
              <p:ext uri="{D42A27DB-BD31-4B8C-83A1-F6EECF244321}">
                <p14:modId xmlns:p14="http://schemas.microsoft.com/office/powerpoint/2010/main" val="2673979768"/>
              </p:ext>
            </p:extLst>
          </p:nvPr>
        </p:nvGraphicFramePr>
        <p:xfrm>
          <a:off x="211888" y="2333101"/>
          <a:ext cx="2764367" cy="2283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021A696C-FBC0-467A-A75F-9ED6CB8D0C96}"/>
              </a:ext>
            </a:extLst>
          </p:cNvPr>
          <p:cNvGraphicFramePr>
            <a:graphicFrameLocks noChangeAspect="1"/>
          </p:cNvGraphicFramePr>
          <p:nvPr>
            <p:extLst>
              <p:ext uri="{D42A27DB-BD31-4B8C-83A1-F6EECF244321}">
                <p14:modId xmlns:p14="http://schemas.microsoft.com/office/powerpoint/2010/main" val="3912993870"/>
              </p:ext>
            </p:extLst>
          </p:nvPr>
        </p:nvGraphicFramePr>
        <p:xfrm>
          <a:off x="3166533" y="2332043"/>
          <a:ext cx="2777066" cy="22844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a:extLst>
              <a:ext uri="{FF2B5EF4-FFF2-40B4-BE49-F238E27FC236}">
                <a16:creationId xmlns:a16="http://schemas.microsoft.com/office/drawing/2014/main" id="{1443EE99-8BEC-4BD8-9237-9F23D49698FF}"/>
              </a:ext>
            </a:extLst>
          </p:cNvPr>
          <p:cNvGraphicFramePr>
            <a:graphicFrameLocks noChangeAspect="1"/>
          </p:cNvGraphicFramePr>
          <p:nvPr>
            <p:extLst>
              <p:ext uri="{D42A27DB-BD31-4B8C-83A1-F6EECF244321}">
                <p14:modId xmlns:p14="http://schemas.microsoft.com/office/powerpoint/2010/main" val="1553545328"/>
              </p:ext>
            </p:extLst>
          </p:nvPr>
        </p:nvGraphicFramePr>
        <p:xfrm>
          <a:off x="6248403" y="2322279"/>
          <a:ext cx="2775586" cy="23039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Chart 42">
            <a:extLst>
              <a:ext uri="{FF2B5EF4-FFF2-40B4-BE49-F238E27FC236}">
                <a16:creationId xmlns:a16="http://schemas.microsoft.com/office/drawing/2014/main" id="{CDC37F38-56F1-4242-8933-D135F06563C0}"/>
              </a:ext>
            </a:extLst>
          </p:cNvPr>
          <p:cNvGraphicFramePr>
            <a:graphicFrameLocks noChangeAspect="1"/>
          </p:cNvGraphicFramePr>
          <p:nvPr>
            <p:extLst>
              <p:ext uri="{D42A27DB-BD31-4B8C-83A1-F6EECF244321}">
                <p14:modId xmlns:p14="http://schemas.microsoft.com/office/powerpoint/2010/main" val="2799709020"/>
              </p:ext>
            </p:extLst>
          </p:nvPr>
        </p:nvGraphicFramePr>
        <p:xfrm>
          <a:off x="9223310" y="2341807"/>
          <a:ext cx="2770717" cy="2284412"/>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 Placeholder 13">
            <a:extLst>
              <a:ext uri="{FF2B5EF4-FFF2-40B4-BE49-F238E27FC236}">
                <a16:creationId xmlns:a16="http://schemas.microsoft.com/office/drawing/2014/main" id="{F34839EE-B4DE-BAEC-472F-60493A131ED2}"/>
              </a:ext>
            </a:extLst>
          </p:cNvPr>
          <p:cNvSpPr txBox="1">
            <a:spLocks/>
          </p:cNvSpPr>
          <p:nvPr/>
        </p:nvSpPr>
        <p:spPr>
          <a:xfrm>
            <a:off x="609599" y="791451"/>
            <a:ext cx="10972800" cy="749991"/>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414726" rtl="0" eaLnBrk="1" fontAlgn="auto" latinLnBrk="0" hangingPunct="1">
              <a:lnSpc>
                <a:spcPct val="90000"/>
              </a:lnSpc>
              <a:spcBef>
                <a:spcPts val="1000"/>
              </a:spcBef>
              <a:spcAft>
                <a:spcPts val="0"/>
              </a:spcAft>
              <a:buClr>
                <a:srgbClr val="000000">
                  <a:lumMod val="75000"/>
                  <a:lumOff val="25000"/>
                </a:srgbClr>
              </a:buClr>
              <a:buSzPct val="100000"/>
              <a:buFont typeface="Arial" panose="020B0604020202020204" pitchFamily="34" charset="0"/>
              <a:buNone/>
              <a:tabLst/>
              <a:defRPr/>
            </a:pPr>
            <a:r>
              <a:rPr kumimoji="0" lang="en-US" b="0" i="0" u="none" strike="noStrike" kern="1200" cap="none" spc="0" normalizeH="0" baseline="0" noProof="0" dirty="0">
                <a:ln>
                  <a:noFill/>
                </a:ln>
                <a:solidFill>
                  <a:srgbClr val="5F8DB6"/>
                </a:solidFill>
                <a:effectLst/>
                <a:uLnTx/>
                <a:uFillTx/>
                <a:latin typeface="Calibri" panose="020F0502020204030204" pitchFamily="34" charset="0"/>
                <a:ea typeface="+mn-ea"/>
                <a:cs typeface="Calibri" panose="020F0502020204030204" pitchFamily="34" charset="0"/>
              </a:rPr>
              <a:t>Solid quarter in challenging environment</a:t>
            </a:r>
          </a:p>
        </p:txBody>
      </p:sp>
    </p:spTree>
    <p:extLst>
      <p:ext uri="{BB962C8B-B14F-4D97-AF65-F5344CB8AC3E}">
        <p14:creationId xmlns:p14="http://schemas.microsoft.com/office/powerpoint/2010/main" val="295102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F34839EE-B4DE-BAEC-472F-60493A131ED2}"/>
              </a:ext>
            </a:extLst>
          </p:cNvPr>
          <p:cNvSpPr txBox="1">
            <a:spLocks/>
          </p:cNvSpPr>
          <p:nvPr/>
        </p:nvSpPr>
        <p:spPr>
          <a:xfrm>
            <a:off x="609599" y="791451"/>
            <a:ext cx="10972800" cy="749991"/>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414726" rtl="0" eaLnBrk="1" fontAlgn="auto" latinLnBrk="0" hangingPunct="1">
              <a:lnSpc>
                <a:spcPct val="90000"/>
              </a:lnSpc>
              <a:spcBef>
                <a:spcPts val="1000"/>
              </a:spcBef>
              <a:spcAft>
                <a:spcPts val="0"/>
              </a:spcAft>
              <a:buClr>
                <a:srgbClr val="000000">
                  <a:lumMod val="75000"/>
                  <a:lumOff val="25000"/>
                </a:srgbClr>
              </a:buClr>
              <a:buSzPct val="100000"/>
              <a:buFont typeface="Arial" panose="020B0604020202020204" pitchFamily="34" charset="0"/>
              <a:buNone/>
              <a:tabLst/>
              <a:defRPr/>
            </a:pPr>
            <a:r>
              <a:rPr kumimoji="0" lang="en-US" b="0" i="0" u="none" strike="noStrike" kern="1200" cap="none" spc="0" normalizeH="0" baseline="0" noProof="0" dirty="0">
                <a:ln>
                  <a:noFill/>
                </a:ln>
                <a:solidFill>
                  <a:srgbClr val="5F8DB6"/>
                </a:solidFill>
                <a:effectLst/>
                <a:uLnTx/>
                <a:uFillTx/>
                <a:latin typeface="Calibri" panose="020F0502020204030204" pitchFamily="34" charset="0"/>
                <a:ea typeface="+mn-ea"/>
                <a:cs typeface="Calibri" panose="020F0502020204030204" pitchFamily="34" charset="0"/>
              </a:rPr>
              <a:t>Solid contribution from all reporting segments</a:t>
            </a:r>
          </a:p>
        </p:txBody>
      </p:sp>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noAutofit/>
          </a:bodyPr>
          <a:lstStyle/>
          <a:p>
            <a:r>
              <a:rPr lang="en-US" dirty="0"/>
              <a:t>Historical Financials</a:t>
            </a:r>
          </a:p>
        </p:txBody>
      </p:sp>
      <p:sp>
        <p:nvSpPr>
          <p:cNvPr id="3" name="Slide Number Placeholder 2">
            <a:extLst>
              <a:ext uri="{FF2B5EF4-FFF2-40B4-BE49-F238E27FC236}">
                <a16:creationId xmlns:a16="http://schemas.microsoft.com/office/drawing/2014/main" id="{539D34A4-8E8E-B9D9-9FD6-F5C82B44272D}"/>
              </a:ext>
            </a:extLst>
          </p:cNvPr>
          <p:cNvSpPr>
            <a:spLocks noGrp="1"/>
          </p:cNvSpPr>
          <p:nvPr>
            <p:ph type="sldNum" sz="quarter" idx="4"/>
          </p:nvPr>
        </p:nvSpPr>
        <p:spPr/>
        <p:txBody>
          <a:bodyPr/>
          <a:lstStyle/>
          <a:p>
            <a:fld id="{9C78B1D6-8B69-448B-B720-81701B3330F4}" type="slidenum">
              <a:rPr lang="en-US" smtClean="0"/>
              <a:pPr/>
              <a:t>18</a:t>
            </a:fld>
            <a:endParaRPr lang="en-US" dirty="0"/>
          </a:p>
        </p:txBody>
      </p:sp>
      <p:graphicFrame>
        <p:nvGraphicFramePr>
          <p:cNvPr id="13" name="Chart 12">
            <a:extLst>
              <a:ext uri="{FF2B5EF4-FFF2-40B4-BE49-F238E27FC236}">
                <a16:creationId xmlns:a16="http://schemas.microsoft.com/office/drawing/2014/main" id="{9DFCA335-84B8-9D42-7653-BDCE962D0077}"/>
              </a:ext>
            </a:extLst>
          </p:cNvPr>
          <p:cNvGraphicFramePr>
            <a:graphicFrameLocks/>
          </p:cNvGraphicFramePr>
          <p:nvPr>
            <p:extLst>
              <p:ext uri="{D42A27DB-BD31-4B8C-83A1-F6EECF244321}">
                <p14:modId xmlns:p14="http://schemas.microsoft.com/office/powerpoint/2010/main" val="459192798"/>
              </p:ext>
            </p:extLst>
          </p:nvPr>
        </p:nvGraphicFramePr>
        <p:xfrm>
          <a:off x="609599" y="1380563"/>
          <a:ext cx="5399200" cy="449711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16FEB40C-E6B4-46D8-7CA0-7765DAF2AE3F}"/>
              </a:ext>
            </a:extLst>
          </p:cNvPr>
          <p:cNvSpPr txBox="1"/>
          <p:nvPr/>
        </p:nvSpPr>
        <p:spPr>
          <a:xfrm>
            <a:off x="869576" y="1265416"/>
            <a:ext cx="4876800" cy="369332"/>
          </a:xfrm>
          <a:prstGeom prst="rect">
            <a:avLst/>
          </a:prstGeom>
          <a:noFill/>
        </p:spPr>
        <p:txBody>
          <a:bodyPr wrap="square" rtlCol="0">
            <a:spAutoFit/>
          </a:bodyPr>
          <a:lstStyle/>
          <a:p>
            <a:pPr algn="ctr">
              <a:defRPr/>
            </a:pPr>
            <a:r>
              <a:rPr lang="en-US" u="sng" dirty="0">
                <a:solidFill>
                  <a:srgbClr val="000000"/>
                </a:solidFill>
                <a:latin typeface="Calibri Light" panose="020F0302020204030204" pitchFamily="34" charset="0"/>
                <a:cs typeface="Calibri Light" panose="020F0302020204030204" pitchFamily="34" charset="0"/>
              </a:rPr>
              <a:t>SALES </a:t>
            </a:r>
            <a:r>
              <a:rPr lang="en-US" sz="1100" u="sng" dirty="0">
                <a:solidFill>
                  <a:srgbClr val="000000"/>
                </a:solidFill>
                <a:latin typeface="Calibri Light" panose="020F0302020204030204" pitchFamily="34" charset="0"/>
                <a:cs typeface="Calibri Light" panose="020F0302020204030204" pitchFamily="34" charset="0"/>
              </a:rPr>
              <a:t>($M)</a:t>
            </a:r>
            <a:endParaRPr lang="en-US" u="sng" dirty="0">
              <a:solidFill>
                <a:srgbClr val="000000"/>
              </a:solidFill>
              <a:latin typeface="Calibri Light" panose="020F0302020204030204" pitchFamily="34" charset="0"/>
              <a:cs typeface="Calibri Light" panose="020F0302020204030204" pitchFamily="34" charset="0"/>
            </a:endParaRPr>
          </a:p>
        </p:txBody>
      </p:sp>
      <p:graphicFrame>
        <p:nvGraphicFramePr>
          <p:cNvPr id="7" name="Chart 6">
            <a:extLst>
              <a:ext uri="{FF2B5EF4-FFF2-40B4-BE49-F238E27FC236}">
                <a16:creationId xmlns:a16="http://schemas.microsoft.com/office/drawing/2014/main" id="{BFEEA382-8A60-704F-844C-7A1ACBDEF310}"/>
              </a:ext>
            </a:extLst>
          </p:cNvPr>
          <p:cNvGraphicFramePr>
            <a:graphicFrameLocks/>
          </p:cNvGraphicFramePr>
          <p:nvPr>
            <p:extLst>
              <p:ext uri="{D42A27DB-BD31-4B8C-83A1-F6EECF244321}">
                <p14:modId xmlns:p14="http://schemas.microsoft.com/office/powerpoint/2010/main" val="599542974"/>
              </p:ext>
            </p:extLst>
          </p:nvPr>
        </p:nvGraphicFramePr>
        <p:xfrm>
          <a:off x="6183200" y="1380563"/>
          <a:ext cx="5399200" cy="4497116"/>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7E087417-E3E8-3675-7888-C6822A889D19}"/>
              </a:ext>
            </a:extLst>
          </p:cNvPr>
          <p:cNvSpPr txBox="1"/>
          <p:nvPr/>
        </p:nvSpPr>
        <p:spPr>
          <a:xfrm>
            <a:off x="6445626" y="1263139"/>
            <a:ext cx="4876798" cy="369331"/>
          </a:xfrm>
          <a:prstGeom prst="rect">
            <a:avLst/>
          </a:prstGeom>
          <a:noFill/>
        </p:spPr>
        <p:txBody>
          <a:bodyPr wrap="square" rtlCol="0">
            <a:spAutoFit/>
          </a:bodyPr>
          <a:lstStyle/>
          <a:p>
            <a:pPr algn="ctr">
              <a:defRPr/>
            </a:pPr>
            <a:r>
              <a:rPr lang="en-US" u="sng" dirty="0">
                <a:solidFill>
                  <a:srgbClr val="000000"/>
                </a:solidFill>
                <a:latin typeface="Calibri Light" panose="020F0302020204030204" pitchFamily="34" charset="0"/>
                <a:cs typeface="Calibri Light" panose="020F0302020204030204" pitchFamily="34" charset="0"/>
              </a:rPr>
              <a:t>ADJ. EBITDA</a:t>
            </a:r>
            <a:r>
              <a:rPr lang="en-US" sz="1100" u="sng" dirty="0">
                <a:solidFill>
                  <a:srgbClr val="000000"/>
                </a:solidFill>
                <a:latin typeface="Calibri Light" panose="020F0302020204030204" pitchFamily="34" charset="0"/>
                <a:cs typeface="Calibri Light" panose="020F0302020204030204" pitchFamily="34" charset="0"/>
              </a:rPr>
              <a:t> ($M)</a:t>
            </a:r>
          </a:p>
        </p:txBody>
      </p:sp>
      <p:sp>
        <p:nvSpPr>
          <p:cNvPr id="8" name="Rectangle 7">
            <a:extLst>
              <a:ext uri="{FF2B5EF4-FFF2-40B4-BE49-F238E27FC236}">
                <a16:creationId xmlns:a16="http://schemas.microsoft.com/office/drawing/2014/main" id="{C287E36B-0CEA-77C6-7962-34D16383D293}"/>
              </a:ext>
            </a:extLst>
          </p:cNvPr>
          <p:cNvSpPr/>
          <p:nvPr/>
        </p:nvSpPr>
        <p:spPr>
          <a:xfrm>
            <a:off x="609598" y="1254174"/>
            <a:ext cx="5399200" cy="4614540"/>
          </a:xfrm>
          <a:prstGeom prst="rect">
            <a:avLst/>
          </a:prstGeom>
          <a:noFill/>
          <a:ln>
            <a:solidFill>
              <a:srgbClr val="004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42D927-2746-36FC-1DFB-E214245D0586}"/>
              </a:ext>
            </a:extLst>
          </p:cNvPr>
          <p:cNvSpPr/>
          <p:nvPr/>
        </p:nvSpPr>
        <p:spPr>
          <a:xfrm>
            <a:off x="6122893" y="1254174"/>
            <a:ext cx="5399200" cy="4614540"/>
          </a:xfrm>
          <a:prstGeom prst="rect">
            <a:avLst/>
          </a:prstGeom>
          <a:noFill/>
          <a:ln>
            <a:solidFill>
              <a:srgbClr val="004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38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9C100-7ABC-B941-89AA-234500159C86}"/>
              </a:ext>
            </a:extLst>
          </p:cNvPr>
          <p:cNvSpPr>
            <a:spLocks noGrp="1"/>
          </p:cNvSpPr>
          <p:nvPr>
            <p:ph type="title"/>
          </p:nvPr>
        </p:nvSpPr>
        <p:spPr/>
        <p:txBody>
          <a:bodyPr/>
          <a:lstStyle/>
          <a:p>
            <a:r>
              <a:rPr lang="en-US" dirty="0"/>
              <a:t>Balchem’s Capital Allocation Strategy</a:t>
            </a:r>
          </a:p>
        </p:txBody>
      </p:sp>
      <p:sp>
        <p:nvSpPr>
          <p:cNvPr id="3" name="Slide Number Placeholder 2">
            <a:extLst>
              <a:ext uri="{FF2B5EF4-FFF2-40B4-BE49-F238E27FC236}">
                <a16:creationId xmlns:a16="http://schemas.microsoft.com/office/drawing/2014/main" id="{1019BCA6-DB78-6033-5785-58953A883E64}"/>
              </a:ext>
            </a:extLst>
          </p:cNvPr>
          <p:cNvSpPr>
            <a:spLocks noGrp="1"/>
          </p:cNvSpPr>
          <p:nvPr>
            <p:ph type="sldNum" sz="quarter" idx="4"/>
          </p:nvPr>
        </p:nvSpPr>
        <p:spPr/>
        <p:txBody>
          <a:bodyPr/>
          <a:lstStyle/>
          <a:p>
            <a:fld id="{9C78B1D6-8B69-448B-B720-81701B3330F4}" type="slidenum">
              <a:rPr lang="en-US" smtClean="0"/>
              <a:pPr/>
              <a:t>19</a:t>
            </a:fld>
            <a:endParaRPr lang="en-US" dirty="0"/>
          </a:p>
        </p:txBody>
      </p:sp>
      <p:sp>
        <p:nvSpPr>
          <p:cNvPr id="14" name="Text Placeholder 4">
            <a:extLst>
              <a:ext uri="{FF2B5EF4-FFF2-40B4-BE49-F238E27FC236}">
                <a16:creationId xmlns:a16="http://schemas.microsoft.com/office/drawing/2014/main" id="{71D4F263-97BA-7787-42E3-6223A345D777}"/>
              </a:ext>
            </a:extLst>
          </p:cNvPr>
          <p:cNvSpPr txBox="1">
            <a:spLocks/>
          </p:cNvSpPr>
          <p:nvPr/>
        </p:nvSpPr>
        <p:spPr>
          <a:xfrm>
            <a:off x="646545" y="918354"/>
            <a:ext cx="4929385" cy="4669323"/>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5F8DB5"/>
              </a:buClr>
              <a:buSzTx/>
              <a:buFontTx/>
              <a:buNone/>
              <a:tabLst/>
              <a:defRPr/>
            </a:pPr>
            <a:r>
              <a:rPr kumimoji="0" lang="en-US" sz="2400" b="1" i="0" u="none" strike="noStrike" kern="1200" cap="none" spc="0" normalizeH="0" baseline="0" noProof="0" dirty="0">
                <a:ln>
                  <a:noFill/>
                </a:ln>
                <a:solidFill>
                  <a:srgbClr val="5F8DB5"/>
                </a:solidFill>
                <a:effectLst/>
                <a:uLnTx/>
                <a:uFillTx/>
                <a:latin typeface="Calibri Light"/>
                <a:ea typeface="+mn-ea"/>
                <a:cs typeface="+mn-cs"/>
              </a:rPr>
              <a:t>Capital allocation Priorities</a:t>
            </a:r>
          </a:p>
          <a:p>
            <a:pPr marL="576263" marR="0" lvl="0" indent="-3429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Light"/>
                <a:ea typeface="Calibri Light" panose="020F0302020204030204" pitchFamily="34" charset="0"/>
                <a:cs typeface="Calibri Light" panose="020F0302020204030204" pitchFamily="34" charset="0"/>
              </a:rPr>
              <a:t>Support organic growth opportunities</a:t>
            </a:r>
          </a:p>
          <a:p>
            <a:pPr marL="576263" marR="0" lvl="0" indent="-3429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Light"/>
                <a:ea typeface="Calibri Light" panose="020F0302020204030204" pitchFamily="34" charset="0"/>
                <a:cs typeface="Calibri Light" panose="020F0302020204030204" pitchFamily="34" charset="0"/>
              </a:rPr>
              <a:t>Augment growth with targeted M&amp;A</a:t>
            </a:r>
          </a:p>
          <a:p>
            <a:pPr marL="576263" marR="0" lvl="0" indent="-3429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Light"/>
                <a:ea typeface="Calibri Light" panose="020F0302020204030204" pitchFamily="34" charset="0"/>
                <a:cs typeface="Calibri Light" panose="020F0302020204030204" pitchFamily="34" charset="0"/>
              </a:rPr>
              <a:t>Diligent debt service</a:t>
            </a:r>
          </a:p>
          <a:p>
            <a:pPr marL="576263" marR="0" lvl="0" indent="-3429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Light"/>
                <a:ea typeface="Calibri Light" panose="020F0302020204030204" pitchFamily="34" charset="0"/>
                <a:cs typeface="Calibri Light" panose="020F0302020204030204" pitchFamily="34" charset="0"/>
              </a:rPr>
              <a:t>Continue to pay and grow dividend</a:t>
            </a:r>
          </a:p>
          <a:p>
            <a:pPr marL="576263" marR="0" lvl="0" indent="-3429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lang="en-US" sz="2000" b="0" kern="0" dirty="0">
                <a:solidFill>
                  <a:srgbClr val="000000"/>
                </a:solidFill>
                <a:latin typeface="Calibri Light"/>
                <a:ea typeface="Calibri Light" panose="020F0302020204030204" pitchFamily="34" charset="0"/>
                <a:cs typeface="Calibri Light" panose="020F0302020204030204" pitchFamily="34" charset="0"/>
              </a:rPr>
              <a:t>Stock buy-backs for anti-dilution</a:t>
            </a:r>
            <a:endParaRPr kumimoji="0" lang="en-US" sz="2000" b="0" i="0" u="none" strike="noStrike" kern="0" cap="none" spc="0" normalizeH="0" baseline="0" noProof="0" dirty="0">
              <a:ln>
                <a:noFill/>
              </a:ln>
              <a:solidFill>
                <a:srgbClr val="000000"/>
              </a:solidFill>
              <a:effectLst/>
              <a:uLnTx/>
              <a:uFillTx/>
              <a:latin typeface="Calibri Light"/>
              <a:ea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
                <a:srgbClr val="5F8DB5"/>
              </a:buClr>
              <a:buSzTx/>
              <a:buFont typeface="Arial" panose="020B0604020202020204" pitchFamily="34" charset="0"/>
              <a:buNone/>
              <a:tabLst/>
              <a:defRPr/>
            </a:pPr>
            <a:endParaRPr kumimoji="0" lang="en-US" sz="1600" b="0" i="0" u="none" strike="noStrike" kern="0" cap="none" spc="0" normalizeH="0" baseline="0" noProof="0" dirty="0">
              <a:ln>
                <a:noFill/>
              </a:ln>
              <a:solidFill>
                <a:srgbClr val="000000"/>
              </a:solidFill>
              <a:effectLst/>
              <a:uLnTx/>
              <a:uFillTx/>
              <a:latin typeface="Calibri Light"/>
              <a:ea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
                <a:srgbClr val="5F8DB5"/>
              </a:buClr>
              <a:buSzTx/>
              <a:buFontTx/>
              <a:buNone/>
              <a:tabLst/>
              <a:defRPr/>
            </a:pPr>
            <a:r>
              <a:rPr kumimoji="0" lang="en-US" sz="2400" b="1" i="0" u="none" strike="noStrike" kern="1200" cap="none" spc="0" normalizeH="0" baseline="0" noProof="0" dirty="0">
                <a:ln>
                  <a:noFill/>
                </a:ln>
                <a:solidFill>
                  <a:srgbClr val="5F8DB5"/>
                </a:solidFill>
                <a:effectLst/>
                <a:uLnTx/>
                <a:uFillTx/>
                <a:latin typeface="Calibri Light"/>
                <a:ea typeface="+mn-ea"/>
                <a:cs typeface="+mn-cs"/>
              </a:rPr>
              <a:t>M&amp;A</a:t>
            </a:r>
          </a:p>
          <a:p>
            <a:pPr marL="576263" indent="-342900" fontAlgn="auto">
              <a:spcAft>
                <a:spcPts val="0"/>
              </a:spcAft>
              <a:buClr>
                <a:schemeClr val="tx1"/>
              </a:buClr>
              <a:buFont typeface="Arial" panose="020B0604020202020204" pitchFamily="34" charset="0"/>
              <a:buChar char="•"/>
            </a:pPr>
            <a:r>
              <a:rPr lang="en-US" sz="2000" b="0" kern="0" dirty="0">
                <a:solidFill>
                  <a:srgbClr val="000000"/>
                </a:solidFill>
                <a:latin typeface="Calibri Light"/>
                <a:ea typeface="Calibri Light" panose="020F0302020204030204" pitchFamily="34" charset="0"/>
                <a:cs typeface="Calibri Light" panose="020F0302020204030204" pitchFamily="34" charset="0"/>
              </a:rPr>
              <a:t>Eight acquisitions since 2016</a:t>
            </a:r>
          </a:p>
          <a:p>
            <a:pPr marL="576263" indent="-342900" fontAlgn="auto">
              <a:spcAft>
                <a:spcPts val="0"/>
              </a:spcAft>
              <a:buClr>
                <a:schemeClr val="tx1"/>
              </a:buClr>
              <a:buFont typeface="Arial" panose="020B0604020202020204" pitchFamily="34" charset="0"/>
              <a:buChar char="•"/>
            </a:pPr>
            <a:r>
              <a:rPr lang="en-US" sz="2000" b="0" kern="0" dirty="0">
                <a:solidFill>
                  <a:srgbClr val="000000"/>
                </a:solidFill>
                <a:latin typeface="Calibri Light"/>
                <a:ea typeface="Calibri Light" panose="020F0302020204030204" pitchFamily="34" charset="0"/>
                <a:cs typeface="Calibri Light" panose="020F0302020204030204" pitchFamily="34" charset="0"/>
              </a:rPr>
              <a:t>Focus on nutrition and health</a:t>
            </a:r>
          </a:p>
          <a:p>
            <a:pPr marL="576263" indent="-342900" fontAlgn="auto">
              <a:spcAft>
                <a:spcPts val="0"/>
              </a:spcAft>
              <a:buClr>
                <a:schemeClr val="tx1"/>
              </a:buClr>
              <a:buFont typeface="Arial" panose="020B0604020202020204" pitchFamily="34" charset="0"/>
              <a:buChar char="•"/>
            </a:pPr>
            <a:r>
              <a:rPr lang="en-US" sz="2000" b="0" kern="0" dirty="0">
                <a:solidFill>
                  <a:srgbClr val="000000"/>
                </a:solidFill>
                <a:latin typeface="Calibri Light"/>
                <a:ea typeface="Calibri Light" panose="020F0302020204030204" pitchFamily="34" charset="0"/>
                <a:cs typeface="Calibri Light" panose="020F0302020204030204" pitchFamily="34" charset="0"/>
              </a:rPr>
              <a:t>Adding geographic reach and adjacent products/technologies, while consolidating markets</a:t>
            </a:r>
          </a:p>
        </p:txBody>
      </p:sp>
      <p:graphicFrame>
        <p:nvGraphicFramePr>
          <p:cNvPr id="15" name="Chart 14" title="gggg">
            <a:extLst>
              <a:ext uri="{FF2B5EF4-FFF2-40B4-BE49-F238E27FC236}">
                <a16:creationId xmlns:a16="http://schemas.microsoft.com/office/drawing/2014/main" id="{0BAC1A3F-95CB-3B64-4A3B-5EB614B8A9A0}"/>
              </a:ext>
            </a:extLst>
          </p:cNvPr>
          <p:cNvGraphicFramePr/>
          <p:nvPr>
            <p:extLst>
              <p:ext uri="{D42A27DB-BD31-4B8C-83A1-F6EECF244321}">
                <p14:modId xmlns:p14="http://schemas.microsoft.com/office/powerpoint/2010/main" val="3013234427"/>
              </p:ext>
            </p:extLst>
          </p:nvPr>
        </p:nvGraphicFramePr>
        <p:xfrm>
          <a:off x="5934635" y="1290256"/>
          <a:ext cx="5610820" cy="297148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3D6C5ED6-2331-2448-1596-C60CF4BE193F}"/>
              </a:ext>
            </a:extLst>
          </p:cNvPr>
          <p:cNvSpPr txBox="1"/>
          <p:nvPr/>
        </p:nvSpPr>
        <p:spPr>
          <a:xfrm>
            <a:off x="6743088" y="1065426"/>
            <a:ext cx="4341400" cy="338554"/>
          </a:xfrm>
          <a:prstGeom prst="rect">
            <a:avLst/>
          </a:prstGeom>
          <a:noFill/>
        </p:spPr>
        <p:txBody>
          <a:bodyPr wrap="square" rtlCol="0">
            <a:spAutoFit/>
          </a:bodyPr>
          <a:lstStyle/>
          <a:p>
            <a:pPr algn="ctr">
              <a:defRPr/>
            </a:pPr>
            <a:r>
              <a:rPr lang="en-US" sz="1600" u="sng" dirty="0">
                <a:solidFill>
                  <a:srgbClr val="000000"/>
                </a:solidFill>
                <a:latin typeface="Calibri Light" panose="020F0302020204030204" pitchFamily="34" charset="0"/>
                <a:cs typeface="Calibri Light" panose="020F0302020204030204" pitchFamily="34" charset="0"/>
              </a:rPr>
              <a:t>Annual Cash Flow and Net Debt Leverage Ratio</a:t>
            </a:r>
            <a:endParaRPr lang="en-US" sz="1050" u="sng" dirty="0">
              <a:solidFill>
                <a:srgbClr val="000000"/>
              </a:solidFill>
              <a:latin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545041C6-51B3-39E5-2FB6-727C6300B107}"/>
              </a:ext>
            </a:extLst>
          </p:cNvPr>
          <p:cNvSpPr txBox="1"/>
          <p:nvPr/>
        </p:nvSpPr>
        <p:spPr>
          <a:xfrm>
            <a:off x="6096000" y="4220583"/>
            <a:ext cx="1888659"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lumMod val="65000"/>
                  </a:schemeClr>
                </a:solidFill>
                <a:effectLst/>
                <a:uLnTx/>
                <a:uFillTx/>
              </a:rPr>
              <a:t>*   Trailing Twelve Months (TTM)</a:t>
            </a:r>
          </a:p>
        </p:txBody>
      </p:sp>
      <p:sp>
        <p:nvSpPr>
          <p:cNvPr id="4" name="Rectangle 3">
            <a:extLst>
              <a:ext uri="{FF2B5EF4-FFF2-40B4-BE49-F238E27FC236}">
                <a16:creationId xmlns:a16="http://schemas.microsoft.com/office/drawing/2014/main" id="{15217AD0-7240-A6F9-71CC-B9F72C77F15C}"/>
              </a:ext>
            </a:extLst>
          </p:cNvPr>
          <p:cNvSpPr/>
          <p:nvPr/>
        </p:nvSpPr>
        <p:spPr>
          <a:xfrm>
            <a:off x="6122893" y="979395"/>
            <a:ext cx="5399200" cy="3227294"/>
          </a:xfrm>
          <a:prstGeom prst="rect">
            <a:avLst/>
          </a:prstGeom>
          <a:noFill/>
          <a:ln>
            <a:solidFill>
              <a:srgbClr val="004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48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rPr>
              <a:t>Safe Harbor Statement</a:t>
            </a:r>
          </a:p>
        </p:txBody>
      </p:sp>
      <p:sp>
        <p:nvSpPr>
          <p:cNvPr id="4" name="Content Placeholder 3"/>
          <p:cNvSpPr>
            <a:spLocks noGrp="1"/>
          </p:cNvSpPr>
          <p:nvPr>
            <p:ph idx="1"/>
          </p:nvPr>
        </p:nvSpPr>
        <p:spPr/>
        <p:txBody>
          <a:bodyPr>
            <a:noAutofit/>
          </a:bodyPr>
          <a:lstStyle/>
          <a:p>
            <a:pPr>
              <a:spcBef>
                <a:spcPts val="600"/>
              </a:spcBef>
              <a:spcAft>
                <a:spcPts val="600"/>
              </a:spcAft>
            </a:pPr>
            <a:r>
              <a:rPr lang="en-US" sz="1800" dirty="0">
                <a:latin typeface="Calibri Light" panose="020F0302020204030204" pitchFamily="34" charset="0"/>
                <a:ea typeface="Calibri Light" panose="020F0302020204030204" pitchFamily="34" charset="0"/>
                <a:cs typeface="Calibri Light" panose="020F0302020204030204" pitchFamily="34" charset="0"/>
              </a:rPr>
              <a:t>During the course of this presentation, management may make forward-looking statements regarding financial performance and future events.</a:t>
            </a:r>
          </a:p>
          <a:p>
            <a:pPr>
              <a:spcBef>
                <a:spcPts val="600"/>
              </a:spcBef>
              <a:spcAft>
                <a:spcPts val="600"/>
              </a:spcAft>
            </a:pPr>
            <a:r>
              <a:rPr lang="en-US" sz="1800" dirty="0">
                <a:latin typeface="Calibri Light" panose="020F0302020204030204" pitchFamily="34" charset="0"/>
                <a:ea typeface="Calibri Light" panose="020F0302020204030204" pitchFamily="34" charset="0"/>
                <a:cs typeface="Calibri Light" panose="020F0302020204030204" pitchFamily="34" charset="0"/>
              </a:rPr>
              <a:t>We will attempt to identify these statements by use of words such as expect, believe, anticipate, intend, and other words that denote future events. You should understand that, even though our forward-looking statements are based on assumptions we believe are reasonable when made, they are still subject to uncertainties that could cause actual results to differ materially from those in the forward-looking statements. </a:t>
            </a:r>
          </a:p>
          <a:p>
            <a:pPr>
              <a:spcBef>
                <a:spcPts val="600"/>
              </a:spcBef>
              <a:spcAft>
                <a:spcPts val="600"/>
              </a:spcAft>
            </a:pPr>
            <a:r>
              <a:rPr lang="en-US" sz="1800" dirty="0">
                <a:latin typeface="Calibri Light" panose="020F0302020204030204" pitchFamily="34" charset="0"/>
                <a:ea typeface="Calibri Light" panose="020F0302020204030204" pitchFamily="34" charset="0"/>
                <a:cs typeface="Calibri Light" panose="020F0302020204030204" pitchFamily="34" charset="0"/>
              </a:rPr>
              <a:t>We caution you to consider the important risk and other factors as set forth in the forward-looking statements section and in Item 1A risk factors in our Annual Reports on Form 10-K as filed with the U.S. Securities and Exchange Commission that could cause actual results to differ from those in the forward-looking statements as contained in this presentation. </a:t>
            </a:r>
          </a:p>
          <a:p>
            <a:pPr>
              <a:spcBef>
                <a:spcPts val="600"/>
              </a:spcBef>
              <a:spcAft>
                <a:spcPts val="600"/>
              </a:spcAft>
            </a:pPr>
            <a:r>
              <a:rPr lang="en-US" sz="1800" dirty="0">
                <a:latin typeface="Calibri Light" panose="020F0302020204030204" pitchFamily="34" charset="0"/>
                <a:ea typeface="Calibri Light" panose="020F0302020204030204" pitchFamily="34" charset="0"/>
                <a:cs typeface="Calibri Light" panose="020F0302020204030204" pitchFamily="34" charset="0"/>
              </a:rPr>
              <a:t>Forward-looking statements made herein are summaries of previous public disclosures, do not represent revised guidance, and we do not undertake to revise or update them from the date or dates of previous disclosure.</a:t>
            </a:r>
          </a:p>
          <a:p>
            <a:pPr>
              <a:spcBef>
                <a:spcPts val="600"/>
              </a:spcBef>
              <a:spcAft>
                <a:spcPts val="600"/>
              </a:spcAft>
            </a:pPr>
            <a:r>
              <a:rPr lang="en-US" sz="1800" dirty="0">
                <a:latin typeface="Calibri Light" panose="020F0302020204030204" pitchFamily="34" charset="0"/>
                <a:ea typeface="Calibri Light" panose="020F0302020204030204" pitchFamily="34" charset="0"/>
                <a:cs typeface="Calibri Light" panose="020F0302020204030204" pitchFamily="34" charset="0"/>
              </a:rPr>
              <a:t>In the case of any presentation delivered during the company’s prescribed black-out periods, there will be no discussion or questions addressed regarding the current quarter’s expected performance.</a:t>
            </a:r>
          </a:p>
        </p:txBody>
      </p:sp>
      <p:sp>
        <p:nvSpPr>
          <p:cNvPr id="6" name="Slide Number Placeholder 5">
            <a:extLst>
              <a:ext uri="{FF2B5EF4-FFF2-40B4-BE49-F238E27FC236}">
                <a16:creationId xmlns:a16="http://schemas.microsoft.com/office/drawing/2014/main" id="{AF542131-63C1-A5FC-8483-DB1A6E2DEB9C}"/>
              </a:ext>
            </a:extLst>
          </p:cNvPr>
          <p:cNvSpPr>
            <a:spLocks noGrp="1"/>
          </p:cNvSpPr>
          <p:nvPr>
            <p:ph type="sldNum" sz="quarter" idx="4"/>
          </p:nvPr>
        </p:nvSpPr>
        <p:spPr/>
        <p:txBody>
          <a:bodyPr/>
          <a:lstStyle/>
          <a:p>
            <a:fld id="{9C78B1D6-8B69-448B-B720-81701B3330F4}" type="slidenum">
              <a:rPr lang="en-US" smtClean="0"/>
              <a:pPr/>
              <a:t>2</a:t>
            </a:fld>
            <a:endParaRPr lang="en-US"/>
          </a:p>
        </p:txBody>
      </p:sp>
    </p:spTree>
    <p:extLst>
      <p:ext uri="{BB962C8B-B14F-4D97-AF65-F5344CB8AC3E}">
        <p14:creationId xmlns:p14="http://schemas.microsoft.com/office/powerpoint/2010/main" val="29207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F34839EE-B4DE-BAEC-472F-60493A131ED2}"/>
              </a:ext>
            </a:extLst>
          </p:cNvPr>
          <p:cNvSpPr txBox="1">
            <a:spLocks/>
          </p:cNvSpPr>
          <p:nvPr/>
        </p:nvSpPr>
        <p:spPr>
          <a:xfrm>
            <a:off x="609599" y="791451"/>
            <a:ext cx="10972800" cy="749991"/>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414726" fontAlgn="auto">
              <a:spcAft>
                <a:spcPts val="0"/>
              </a:spcAft>
              <a:buClr>
                <a:srgbClr val="000000">
                  <a:lumMod val="75000"/>
                  <a:lumOff val="25000"/>
                </a:srgbClr>
              </a:buClr>
              <a:buSzPct val="100000"/>
              <a:defRPr/>
            </a:pPr>
            <a:r>
              <a:rPr kumimoji="0" lang="en-US" sz="2400" b="1" i="0" u="none" strike="noStrike" kern="1200" cap="none" spc="0" normalizeH="0" baseline="0" noProof="0" dirty="0">
                <a:ln>
                  <a:noFill/>
                </a:ln>
                <a:solidFill>
                  <a:srgbClr val="5F8DB5"/>
                </a:solidFill>
                <a:effectLst/>
                <a:uLnTx/>
                <a:uFillTx/>
                <a:latin typeface="Calibri Light"/>
                <a:ea typeface="+mn-ea"/>
                <a:cs typeface="+mn-cs"/>
              </a:rPr>
              <a:t>Translating profits into cash, 2022 impacted by significant cost inflation</a:t>
            </a:r>
          </a:p>
          <a:p>
            <a:pPr marL="0" marR="0" lvl="0" indent="0" algn="l" defTabSz="414726" rtl="0" eaLnBrk="1" fontAlgn="auto" latinLnBrk="0" hangingPunct="1">
              <a:lnSpc>
                <a:spcPct val="90000"/>
              </a:lnSpc>
              <a:spcBef>
                <a:spcPts val="1000"/>
              </a:spcBef>
              <a:spcAft>
                <a:spcPts val="0"/>
              </a:spcAft>
              <a:buClr>
                <a:srgbClr val="000000">
                  <a:lumMod val="75000"/>
                  <a:lumOff val="25000"/>
                </a:srgbClr>
              </a:buClr>
              <a:buSzPct val="100000"/>
              <a:buFont typeface="Arial" panose="020B0604020202020204" pitchFamily="34" charset="0"/>
              <a:buNone/>
              <a:tabLst/>
              <a:defRPr/>
            </a:pPr>
            <a:endParaRPr kumimoji="0" lang="en-US" b="0" i="0" u="none" strike="noStrike" kern="1200" cap="none" spc="0" normalizeH="0" baseline="0" noProof="0" dirty="0">
              <a:ln>
                <a:noFill/>
              </a:ln>
              <a:solidFill>
                <a:srgbClr val="5F8DB6"/>
              </a:solidFill>
              <a:effectLst/>
              <a:uLnTx/>
              <a:uFillTx/>
              <a:latin typeface="Calibri" panose="020F0502020204030204" pitchFamily="34" charset="0"/>
              <a:ea typeface="+mn-ea"/>
              <a:cs typeface="Calibri" panose="020F0502020204030204" pitchFamily="34" charset="0"/>
            </a:endParaRPr>
          </a:p>
        </p:txBody>
      </p:sp>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noAutofit/>
          </a:bodyPr>
          <a:lstStyle/>
          <a:p>
            <a:r>
              <a:rPr lang="en-US" dirty="0"/>
              <a:t>Free Cash Flow Conversion</a:t>
            </a:r>
          </a:p>
        </p:txBody>
      </p:sp>
      <p:sp>
        <p:nvSpPr>
          <p:cNvPr id="3" name="Slide Number Placeholder 2">
            <a:extLst>
              <a:ext uri="{FF2B5EF4-FFF2-40B4-BE49-F238E27FC236}">
                <a16:creationId xmlns:a16="http://schemas.microsoft.com/office/drawing/2014/main" id="{539D34A4-8E8E-B9D9-9FD6-F5C82B44272D}"/>
              </a:ext>
            </a:extLst>
          </p:cNvPr>
          <p:cNvSpPr>
            <a:spLocks noGrp="1"/>
          </p:cNvSpPr>
          <p:nvPr>
            <p:ph type="sldNum" sz="quarter" idx="4"/>
          </p:nvPr>
        </p:nvSpPr>
        <p:spPr/>
        <p:txBody>
          <a:bodyPr/>
          <a:lstStyle/>
          <a:p>
            <a:fld id="{9C78B1D6-8B69-448B-B720-81701B3330F4}" type="slidenum">
              <a:rPr lang="en-US" smtClean="0"/>
              <a:pPr/>
              <a:t>20</a:t>
            </a:fld>
            <a:endParaRPr lang="en-US" dirty="0"/>
          </a:p>
        </p:txBody>
      </p:sp>
      <p:graphicFrame>
        <p:nvGraphicFramePr>
          <p:cNvPr id="4" name="Chart 3" title="gggg">
            <a:extLst>
              <a:ext uri="{FF2B5EF4-FFF2-40B4-BE49-F238E27FC236}">
                <a16:creationId xmlns:a16="http://schemas.microsoft.com/office/drawing/2014/main" id="{FCB18DBF-7CA8-E0BD-6AD9-F5642089E27A}"/>
              </a:ext>
            </a:extLst>
          </p:cNvPr>
          <p:cNvGraphicFramePr/>
          <p:nvPr>
            <p:extLst>
              <p:ext uri="{D42A27DB-BD31-4B8C-83A1-F6EECF244321}">
                <p14:modId xmlns:p14="http://schemas.microsoft.com/office/powerpoint/2010/main" val="2540732956"/>
              </p:ext>
            </p:extLst>
          </p:nvPr>
        </p:nvGraphicFramePr>
        <p:xfrm>
          <a:off x="942680" y="1405295"/>
          <a:ext cx="10388339" cy="528422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ECA79DC-A791-ECB6-0400-F12DD6B526C4}"/>
              </a:ext>
            </a:extLst>
          </p:cNvPr>
          <p:cNvSpPr txBox="1"/>
          <p:nvPr/>
        </p:nvSpPr>
        <p:spPr>
          <a:xfrm>
            <a:off x="1981201" y="1485081"/>
            <a:ext cx="8041205"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sng"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Free Cash Flow as % of Non-GAAP Net Earnings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sng"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endParaRPr>
          </a:p>
        </p:txBody>
      </p:sp>
      <p:cxnSp>
        <p:nvCxnSpPr>
          <p:cNvPr id="10" name="Straight Connector 9">
            <a:extLst>
              <a:ext uri="{FF2B5EF4-FFF2-40B4-BE49-F238E27FC236}">
                <a16:creationId xmlns:a16="http://schemas.microsoft.com/office/drawing/2014/main" id="{2AAF6EC3-8DA3-BC68-3A71-3BCBEFB0C89C}"/>
              </a:ext>
            </a:extLst>
          </p:cNvPr>
          <p:cNvCxnSpPr>
            <a:cxnSpLocks/>
          </p:cNvCxnSpPr>
          <p:nvPr/>
        </p:nvCxnSpPr>
        <p:spPr>
          <a:xfrm>
            <a:off x="1783822" y="2969507"/>
            <a:ext cx="8805801" cy="0"/>
          </a:xfrm>
          <a:prstGeom prst="line">
            <a:avLst/>
          </a:prstGeom>
          <a:ln w="31750">
            <a:solidFill>
              <a:srgbClr val="009644"/>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41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F34839EE-B4DE-BAEC-472F-60493A131ED2}"/>
              </a:ext>
            </a:extLst>
          </p:cNvPr>
          <p:cNvSpPr txBox="1">
            <a:spLocks/>
          </p:cNvSpPr>
          <p:nvPr/>
        </p:nvSpPr>
        <p:spPr>
          <a:xfrm>
            <a:off x="609599" y="791451"/>
            <a:ext cx="10972800" cy="749991"/>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414726" fontAlgn="auto">
              <a:spcAft>
                <a:spcPts val="0"/>
              </a:spcAft>
              <a:buClr>
                <a:srgbClr val="000000">
                  <a:lumMod val="75000"/>
                  <a:lumOff val="25000"/>
                </a:srgbClr>
              </a:buClr>
              <a:buSzPct val="100000"/>
              <a:defRPr/>
            </a:pPr>
            <a:r>
              <a:rPr kumimoji="0" lang="en-US" sz="2400" b="1" i="0" u="none" strike="noStrike" kern="1200" cap="none" spc="0" normalizeH="0" baseline="0" noProof="0" dirty="0">
                <a:ln>
                  <a:noFill/>
                </a:ln>
                <a:solidFill>
                  <a:srgbClr val="5F8DB5"/>
                </a:solidFill>
                <a:effectLst/>
                <a:uLnTx/>
                <a:uFillTx/>
                <a:latin typeface="Calibri Light"/>
                <a:ea typeface="+mn-ea"/>
                <a:cs typeface="+mn-cs"/>
              </a:rPr>
              <a:t>Augmenting organic growth with targeted acquisitions close to core</a:t>
            </a:r>
          </a:p>
          <a:p>
            <a:pPr defTabSz="414726" fontAlgn="auto">
              <a:spcAft>
                <a:spcPts val="0"/>
              </a:spcAft>
              <a:buClr>
                <a:srgbClr val="000000">
                  <a:lumMod val="75000"/>
                  <a:lumOff val="25000"/>
                </a:srgbClr>
              </a:buClr>
              <a:buSzPct val="100000"/>
              <a:defRPr/>
            </a:pPr>
            <a:endParaRPr kumimoji="0" lang="en-US" sz="2400" b="1" i="0" u="none" strike="noStrike" kern="1200" cap="none" spc="0" normalizeH="0" baseline="0" noProof="0" dirty="0">
              <a:ln>
                <a:noFill/>
              </a:ln>
              <a:solidFill>
                <a:srgbClr val="5F8DB5"/>
              </a:solidFill>
              <a:effectLst/>
              <a:uLnTx/>
              <a:uFillTx/>
              <a:latin typeface="Calibri Light"/>
              <a:ea typeface="+mn-ea"/>
              <a:cs typeface="+mn-cs"/>
            </a:endParaRPr>
          </a:p>
          <a:p>
            <a:pPr marL="0" marR="0" lvl="0" indent="0" algn="l" defTabSz="414726" rtl="0" eaLnBrk="1" fontAlgn="auto" latinLnBrk="0" hangingPunct="1">
              <a:lnSpc>
                <a:spcPct val="90000"/>
              </a:lnSpc>
              <a:spcBef>
                <a:spcPts val="1000"/>
              </a:spcBef>
              <a:spcAft>
                <a:spcPts val="0"/>
              </a:spcAft>
              <a:buClr>
                <a:srgbClr val="000000">
                  <a:lumMod val="75000"/>
                  <a:lumOff val="25000"/>
                </a:srgbClr>
              </a:buClr>
              <a:buSzPct val="100000"/>
              <a:buFont typeface="Arial" panose="020B0604020202020204" pitchFamily="34" charset="0"/>
              <a:buNone/>
              <a:tabLst/>
              <a:defRPr/>
            </a:pPr>
            <a:endParaRPr kumimoji="0" lang="en-US" b="0" i="0" u="none" strike="noStrike" kern="1200" cap="none" spc="0" normalizeH="0" baseline="0" noProof="0" dirty="0">
              <a:ln>
                <a:noFill/>
              </a:ln>
              <a:solidFill>
                <a:srgbClr val="5F8DB6"/>
              </a:solidFill>
              <a:effectLst/>
              <a:uLnTx/>
              <a:uFillTx/>
              <a:latin typeface="Calibri" panose="020F0502020204030204" pitchFamily="34" charset="0"/>
              <a:ea typeface="+mn-ea"/>
              <a:cs typeface="Calibri" panose="020F0502020204030204" pitchFamily="34" charset="0"/>
            </a:endParaRPr>
          </a:p>
        </p:txBody>
      </p:sp>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noAutofit/>
          </a:bodyPr>
          <a:lstStyle/>
          <a:p>
            <a:r>
              <a:rPr lang="en-US" dirty="0"/>
              <a:t>Recent Acquisitions</a:t>
            </a:r>
          </a:p>
        </p:txBody>
      </p:sp>
      <p:sp>
        <p:nvSpPr>
          <p:cNvPr id="3" name="Slide Number Placeholder 2">
            <a:extLst>
              <a:ext uri="{FF2B5EF4-FFF2-40B4-BE49-F238E27FC236}">
                <a16:creationId xmlns:a16="http://schemas.microsoft.com/office/drawing/2014/main" id="{539D34A4-8E8E-B9D9-9FD6-F5C82B44272D}"/>
              </a:ext>
            </a:extLst>
          </p:cNvPr>
          <p:cNvSpPr>
            <a:spLocks noGrp="1"/>
          </p:cNvSpPr>
          <p:nvPr>
            <p:ph type="sldNum" sz="quarter" idx="4"/>
          </p:nvPr>
        </p:nvSpPr>
        <p:spPr/>
        <p:txBody>
          <a:bodyPr/>
          <a:lstStyle/>
          <a:p>
            <a:fld id="{9C78B1D6-8B69-448B-B720-81701B3330F4}" type="slidenum">
              <a:rPr lang="en-US" smtClean="0"/>
              <a:pPr/>
              <a:t>21</a:t>
            </a:fld>
            <a:endParaRPr lang="en-US" dirty="0"/>
          </a:p>
        </p:txBody>
      </p:sp>
      <p:sp>
        <p:nvSpPr>
          <p:cNvPr id="7" name="Arrow: Right 6">
            <a:extLst>
              <a:ext uri="{FF2B5EF4-FFF2-40B4-BE49-F238E27FC236}">
                <a16:creationId xmlns:a16="http://schemas.microsoft.com/office/drawing/2014/main" id="{D744654F-4F5F-5025-08F7-AD6324A21A43}"/>
              </a:ext>
            </a:extLst>
          </p:cNvPr>
          <p:cNvSpPr/>
          <p:nvPr/>
        </p:nvSpPr>
        <p:spPr>
          <a:xfrm>
            <a:off x="113339" y="3391288"/>
            <a:ext cx="11965323" cy="364112"/>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endParaRPr>
          </a:p>
        </p:txBody>
      </p:sp>
      <p:sp>
        <p:nvSpPr>
          <p:cNvPr id="8" name="Oval 7">
            <a:extLst>
              <a:ext uri="{FF2B5EF4-FFF2-40B4-BE49-F238E27FC236}">
                <a16:creationId xmlns:a16="http://schemas.microsoft.com/office/drawing/2014/main" id="{CFA8FCC8-AE0A-6A75-1F53-06A5EFE3D9A6}"/>
              </a:ext>
            </a:extLst>
          </p:cNvPr>
          <p:cNvSpPr/>
          <p:nvPr/>
        </p:nvSpPr>
        <p:spPr>
          <a:xfrm>
            <a:off x="241844" y="3430367"/>
            <a:ext cx="291356" cy="291356"/>
          </a:xfrm>
          <a:prstGeom prst="ellipse">
            <a:avLst/>
          </a:prstGeom>
          <a:solidFill>
            <a:schemeClr val="bg1">
              <a:lumMod val="5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endParaRPr>
          </a:p>
        </p:txBody>
      </p:sp>
      <p:sp>
        <p:nvSpPr>
          <p:cNvPr id="9" name="Oval 8">
            <a:extLst>
              <a:ext uri="{FF2B5EF4-FFF2-40B4-BE49-F238E27FC236}">
                <a16:creationId xmlns:a16="http://schemas.microsoft.com/office/drawing/2014/main" id="{E903EAA4-CF9C-8836-0987-72316D8D28FF}"/>
              </a:ext>
            </a:extLst>
          </p:cNvPr>
          <p:cNvSpPr/>
          <p:nvPr/>
        </p:nvSpPr>
        <p:spPr>
          <a:xfrm>
            <a:off x="2422471" y="3430367"/>
            <a:ext cx="291356" cy="291356"/>
          </a:xfrm>
          <a:prstGeom prst="ellipse">
            <a:avLst/>
          </a:prstGeom>
          <a:solidFill>
            <a:schemeClr val="bg1">
              <a:lumMod val="5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endParaRPr>
          </a:p>
        </p:txBody>
      </p:sp>
      <p:sp>
        <p:nvSpPr>
          <p:cNvPr id="11" name="Oval 10">
            <a:extLst>
              <a:ext uri="{FF2B5EF4-FFF2-40B4-BE49-F238E27FC236}">
                <a16:creationId xmlns:a16="http://schemas.microsoft.com/office/drawing/2014/main" id="{DD534CB6-314A-2A98-024E-CD3353585EDB}"/>
              </a:ext>
            </a:extLst>
          </p:cNvPr>
          <p:cNvSpPr/>
          <p:nvPr/>
        </p:nvSpPr>
        <p:spPr>
          <a:xfrm>
            <a:off x="4603098" y="3430367"/>
            <a:ext cx="291356" cy="291356"/>
          </a:xfrm>
          <a:prstGeom prst="ellipse">
            <a:avLst/>
          </a:prstGeom>
          <a:solidFill>
            <a:schemeClr val="bg1">
              <a:lumMod val="5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endParaRPr>
          </a:p>
        </p:txBody>
      </p:sp>
      <p:sp>
        <p:nvSpPr>
          <p:cNvPr id="12" name="Oval 11">
            <a:extLst>
              <a:ext uri="{FF2B5EF4-FFF2-40B4-BE49-F238E27FC236}">
                <a16:creationId xmlns:a16="http://schemas.microsoft.com/office/drawing/2014/main" id="{618022DD-B5D0-9EB7-DC9C-37ED7D0882B3}"/>
              </a:ext>
            </a:extLst>
          </p:cNvPr>
          <p:cNvSpPr/>
          <p:nvPr/>
        </p:nvSpPr>
        <p:spPr>
          <a:xfrm>
            <a:off x="6783725" y="3430367"/>
            <a:ext cx="291356" cy="291356"/>
          </a:xfrm>
          <a:prstGeom prst="ellipse">
            <a:avLst/>
          </a:prstGeom>
          <a:solidFill>
            <a:schemeClr val="bg1">
              <a:lumMod val="5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endParaRPr>
          </a:p>
        </p:txBody>
      </p:sp>
      <p:sp>
        <p:nvSpPr>
          <p:cNvPr id="13" name="Oval 12">
            <a:extLst>
              <a:ext uri="{FF2B5EF4-FFF2-40B4-BE49-F238E27FC236}">
                <a16:creationId xmlns:a16="http://schemas.microsoft.com/office/drawing/2014/main" id="{CB5EC8DE-C92B-EEBD-F3D0-1A51946470A0}"/>
              </a:ext>
            </a:extLst>
          </p:cNvPr>
          <p:cNvSpPr/>
          <p:nvPr/>
        </p:nvSpPr>
        <p:spPr>
          <a:xfrm>
            <a:off x="9653865" y="3430367"/>
            <a:ext cx="291356" cy="291356"/>
          </a:xfrm>
          <a:prstGeom prst="ellipse">
            <a:avLst/>
          </a:prstGeom>
          <a:solidFill>
            <a:schemeClr val="bg1">
              <a:lumMod val="5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endParaRPr>
          </a:p>
        </p:txBody>
      </p:sp>
      <p:cxnSp>
        <p:nvCxnSpPr>
          <p:cNvPr id="14" name="Straight Connector 13">
            <a:extLst>
              <a:ext uri="{FF2B5EF4-FFF2-40B4-BE49-F238E27FC236}">
                <a16:creationId xmlns:a16="http://schemas.microsoft.com/office/drawing/2014/main" id="{F0989B74-DCE1-9D73-9335-74C565F8846A}"/>
              </a:ext>
            </a:extLst>
          </p:cNvPr>
          <p:cNvCxnSpPr>
            <a:cxnSpLocks/>
          </p:cNvCxnSpPr>
          <p:nvPr/>
        </p:nvCxnSpPr>
        <p:spPr>
          <a:xfrm>
            <a:off x="387522" y="1658982"/>
            <a:ext cx="0" cy="1732306"/>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5273CAF-A000-4D20-34E6-B0F5439E0EA4}"/>
              </a:ext>
            </a:extLst>
          </p:cNvPr>
          <p:cNvCxnSpPr>
            <a:cxnSpLocks/>
          </p:cNvCxnSpPr>
          <p:nvPr/>
        </p:nvCxnSpPr>
        <p:spPr>
          <a:xfrm>
            <a:off x="2568149" y="3755400"/>
            <a:ext cx="0" cy="1732306"/>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92ED298-9A1E-1C70-D740-F7A73D55D1EE}"/>
              </a:ext>
            </a:extLst>
          </p:cNvPr>
          <p:cNvCxnSpPr>
            <a:cxnSpLocks/>
          </p:cNvCxnSpPr>
          <p:nvPr/>
        </p:nvCxnSpPr>
        <p:spPr>
          <a:xfrm>
            <a:off x="4748776" y="1658982"/>
            <a:ext cx="0" cy="1732306"/>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A42B908-83E8-DD45-144D-77C3105BD091}"/>
              </a:ext>
            </a:extLst>
          </p:cNvPr>
          <p:cNvCxnSpPr>
            <a:cxnSpLocks/>
          </p:cNvCxnSpPr>
          <p:nvPr/>
        </p:nvCxnSpPr>
        <p:spPr>
          <a:xfrm>
            <a:off x="6929403" y="3755400"/>
            <a:ext cx="0" cy="1732306"/>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5F4AFDA0-C957-5543-80F6-70083FE99708}"/>
              </a:ext>
            </a:extLst>
          </p:cNvPr>
          <p:cNvSpPr txBox="1"/>
          <p:nvPr/>
        </p:nvSpPr>
        <p:spPr>
          <a:xfrm>
            <a:off x="101549" y="3723213"/>
            <a:ext cx="550152" cy="30777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rPr>
              <a:t>2016</a:t>
            </a:r>
          </a:p>
        </p:txBody>
      </p:sp>
      <p:sp>
        <p:nvSpPr>
          <p:cNvPr id="19" name="TextBox 18">
            <a:extLst>
              <a:ext uri="{FF2B5EF4-FFF2-40B4-BE49-F238E27FC236}">
                <a16:creationId xmlns:a16="http://schemas.microsoft.com/office/drawing/2014/main" id="{07569EC6-3CB6-68C1-3606-28685B03B9FA}"/>
              </a:ext>
            </a:extLst>
          </p:cNvPr>
          <p:cNvSpPr txBox="1"/>
          <p:nvPr/>
        </p:nvSpPr>
        <p:spPr>
          <a:xfrm>
            <a:off x="2293072" y="3182381"/>
            <a:ext cx="550152" cy="30777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rPr>
              <a:t>2017</a:t>
            </a:r>
          </a:p>
        </p:txBody>
      </p:sp>
      <p:sp>
        <p:nvSpPr>
          <p:cNvPr id="20" name="TextBox 19">
            <a:extLst>
              <a:ext uri="{FF2B5EF4-FFF2-40B4-BE49-F238E27FC236}">
                <a16:creationId xmlns:a16="http://schemas.microsoft.com/office/drawing/2014/main" id="{ADC4FB5C-DE81-177F-9C0B-FFF060D1CC8D}"/>
              </a:ext>
            </a:extLst>
          </p:cNvPr>
          <p:cNvSpPr txBox="1"/>
          <p:nvPr/>
        </p:nvSpPr>
        <p:spPr>
          <a:xfrm>
            <a:off x="4456312" y="3723213"/>
            <a:ext cx="550152" cy="30777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rPr>
              <a:t>2018</a:t>
            </a:r>
          </a:p>
        </p:txBody>
      </p:sp>
      <p:sp>
        <p:nvSpPr>
          <p:cNvPr id="21" name="TextBox 20">
            <a:extLst>
              <a:ext uri="{FF2B5EF4-FFF2-40B4-BE49-F238E27FC236}">
                <a16:creationId xmlns:a16="http://schemas.microsoft.com/office/drawing/2014/main" id="{7CFB76C6-61AA-E6E0-4E19-8D7C5828DB94}"/>
              </a:ext>
            </a:extLst>
          </p:cNvPr>
          <p:cNvSpPr txBox="1"/>
          <p:nvPr/>
        </p:nvSpPr>
        <p:spPr>
          <a:xfrm>
            <a:off x="6654325" y="3182381"/>
            <a:ext cx="550152" cy="30777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rPr>
              <a:t>2019</a:t>
            </a:r>
          </a:p>
        </p:txBody>
      </p:sp>
      <p:sp>
        <p:nvSpPr>
          <p:cNvPr id="22" name="TextBox 21">
            <a:extLst>
              <a:ext uri="{FF2B5EF4-FFF2-40B4-BE49-F238E27FC236}">
                <a16:creationId xmlns:a16="http://schemas.microsoft.com/office/drawing/2014/main" id="{6742A45C-2759-B6DE-C80B-8FCF6B28B829}"/>
              </a:ext>
            </a:extLst>
          </p:cNvPr>
          <p:cNvSpPr txBox="1"/>
          <p:nvPr/>
        </p:nvSpPr>
        <p:spPr>
          <a:xfrm>
            <a:off x="9709279" y="3723213"/>
            <a:ext cx="550152" cy="30777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prstClr val="white">
                    <a:lumMod val="50000"/>
                  </a:prstClr>
                </a:solidFill>
                <a:effectLst/>
                <a:uLnTx/>
                <a:uFillTx/>
                <a:latin typeface="Calibri Light" panose="020F0302020204030204" pitchFamily="34" charset="0"/>
                <a:ea typeface="+mn-ea"/>
                <a:cs typeface="Calibri Light" panose="020F0302020204030204" pitchFamily="34" charset="0"/>
              </a:rPr>
              <a:t>2022</a:t>
            </a:r>
          </a:p>
        </p:txBody>
      </p:sp>
      <p:cxnSp>
        <p:nvCxnSpPr>
          <p:cNvPr id="23" name="Straight Connector 22">
            <a:extLst>
              <a:ext uri="{FF2B5EF4-FFF2-40B4-BE49-F238E27FC236}">
                <a16:creationId xmlns:a16="http://schemas.microsoft.com/office/drawing/2014/main" id="{F90714E9-0BA3-599E-BAAC-5CF6ADEE1D7B}"/>
              </a:ext>
            </a:extLst>
          </p:cNvPr>
          <p:cNvCxnSpPr>
            <a:cxnSpLocks/>
          </p:cNvCxnSpPr>
          <p:nvPr/>
        </p:nvCxnSpPr>
        <p:spPr>
          <a:xfrm>
            <a:off x="9790827" y="1658982"/>
            <a:ext cx="0" cy="1732306"/>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2A77CDF-82AB-3CF3-04A3-0E31AB34C820}"/>
              </a:ext>
            </a:extLst>
          </p:cNvPr>
          <p:cNvSpPr txBox="1"/>
          <p:nvPr/>
        </p:nvSpPr>
        <p:spPr>
          <a:xfrm>
            <a:off x="348149" y="1564584"/>
            <a:ext cx="1847928" cy="118494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Albion Minerals</a:t>
            </a: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Adjacent product offering in high growth market</a:t>
            </a: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Chelated Magnesium, Iron, Calcium, Zinc etc.</a:t>
            </a:r>
          </a:p>
        </p:txBody>
      </p:sp>
      <p:sp>
        <p:nvSpPr>
          <p:cNvPr id="25" name="TextBox 24">
            <a:extLst>
              <a:ext uri="{FF2B5EF4-FFF2-40B4-BE49-F238E27FC236}">
                <a16:creationId xmlns:a16="http://schemas.microsoft.com/office/drawing/2014/main" id="{8E16DF2E-9037-EC0F-5F10-290353DFB61D}"/>
              </a:ext>
            </a:extLst>
          </p:cNvPr>
          <p:cNvSpPr txBox="1"/>
          <p:nvPr/>
        </p:nvSpPr>
        <p:spPr>
          <a:xfrm>
            <a:off x="2527304" y="4002827"/>
            <a:ext cx="1847928" cy="8463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Chol-Mix</a:t>
            </a: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Geographic reach into Europe</a:t>
            </a: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Dry Choline Chloride</a:t>
            </a:r>
          </a:p>
        </p:txBody>
      </p:sp>
      <p:sp>
        <p:nvSpPr>
          <p:cNvPr id="26" name="TextBox 25">
            <a:extLst>
              <a:ext uri="{FF2B5EF4-FFF2-40B4-BE49-F238E27FC236}">
                <a16:creationId xmlns:a16="http://schemas.microsoft.com/office/drawing/2014/main" id="{DBC05ED8-737B-4701-E105-1850934FCA27}"/>
              </a:ext>
            </a:extLst>
          </p:cNvPr>
          <p:cNvSpPr txBox="1"/>
          <p:nvPr/>
        </p:nvSpPr>
        <p:spPr>
          <a:xfrm>
            <a:off x="2527304" y="4804268"/>
            <a:ext cx="1847928" cy="118494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IFP</a:t>
            </a: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Market consolidation and processing technology</a:t>
            </a: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Microencapsulation and Agglomeration</a:t>
            </a:r>
          </a:p>
        </p:txBody>
      </p:sp>
      <p:sp>
        <p:nvSpPr>
          <p:cNvPr id="27" name="TextBox 26">
            <a:extLst>
              <a:ext uri="{FF2B5EF4-FFF2-40B4-BE49-F238E27FC236}">
                <a16:creationId xmlns:a16="http://schemas.microsoft.com/office/drawing/2014/main" id="{AD3A93BD-CAE2-F9E1-50FC-BECB96322BF5}"/>
              </a:ext>
            </a:extLst>
          </p:cNvPr>
          <p:cNvSpPr txBox="1"/>
          <p:nvPr/>
        </p:nvSpPr>
        <p:spPr>
          <a:xfrm>
            <a:off x="4709402" y="1564584"/>
            <a:ext cx="1847928" cy="118494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err="1">
                <a:ln>
                  <a:noFill/>
                </a:ln>
                <a:solidFill>
                  <a:srgbClr val="1F497D"/>
                </a:solidFill>
                <a:effectLst/>
                <a:uLnTx/>
                <a:uFillTx/>
                <a:latin typeface="Calibri Light" panose="020F0302020204030204" pitchFamily="34" charset="0"/>
                <a:ea typeface="+mn-ea"/>
                <a:cs typeface="Calibri Light" panose="020F0302020204030204" pitchFamily="34" charset="0"/>
              </a:rPr>
              <a:t>Bioscreen</a:t>
            </a:r>
            <a:endParaRPr kumimoji="0" lang="en-GB" sz="1600" b="1"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endParaRP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Geographic expansion and processing technology</a:t>
            </a: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Microencapsulation and Fermentation</a:t>
            </a:r>
          </a:p>
        </p:txBody>
      </p:sp>
      <p:sp>
        <p:nvSpPr>
          <p:cNvPr id="28" name="TextBox 27">
            <a:extLst>
              <a:ext uri="{FF2B5EF4-FFF2-40B4-BE49-F238E27FC236}">
                <a16:creationId xmlns:a16="http://schemas.microsoft.com/office/drawing/2014/main" id="{3D946D8B-7C4B-2387-954E-A97729647A15}"/>
              </a:ext>
            </a:extLst>
          </p:cNvPr>
          <p:cNvSpPr txBox="1"/>
          <p:nvPr/>
        </p:nvSpPr>
        <p:spPr>
          <a:xfrm>
            <a:off x="6890928" y="4002827"/>
            <a:ext cx="1847928" cy="118494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err="1">
                <a:ln>
                  <a:noFill/>
                </a:ln>
                <a:solidFill>
                  <a:srgbClr val="1F497D"/>
                </a:solidFill>
                <a:effectLst/>
                <a:uLnTx/>
                <a:uFillTx/>
                <a:latin typeface="Calibri Light" panose="020F0302020204030204" pitchFamily="34" charset="0"/>
                <a:ea typeface="+mn-ea"/>
                <a:cs typeface="Calibri Light" panose="020F0302020204030204" pitchFamily="34" charset="0"/>
              </a:rPr>
              <a:t>Chemogas</a:t>
            </a:r>
            <a:endParaRPr kumimoji="0" lang="en-GB" sz="1600" b="1"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endParaRP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Geographic expansion of market leadership to Europe</a:t>
            </a: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Performance gas solutions</a:t>
            </a:r>
          </a:p>
        </p:txBody>
      </p:sp>
      <p:sp>
        <p:nvSpPr>
          <p:cNvPr id="29" name="TextBox 28">
            <a:extLst>
              <a:ext uri="{FF2B5EF4-FFF2-40B4-BE49-F238E27FC236}">
                <a16:creationId xmlns:a16="http://schemas.microsoft.com/office/drawing/2014/main" id="{358D31AA-FBC0-F465-F61F-F94E31D5D96B}"/>
              </a:ext>
            </a:extLst>
          </p:cNvPr>
          <p:cNvSpPr txBox="1"/>
          <p:nvPr/>
        </p:nvSpPr>
        <p:spPr>
          <a:xfrm>
            <a:off x="6890928" y="5147653"/>
            <a:ext cx="1847928"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err="1">
                <a:ln>
                  <a:noFill/>
                </a:ln>
                <a:solidFill>
                  <a:srgbClr val="1F497D"/>
                </a:solidFill>
                <a:effectLst/>
                <a:uLnTx/>
                <a:uFillTx/>
                <a:latin typeface="Calibri Light" panose="020F0302020204030204" pitchFamily="34" charset="0"/>
                <a:ea typeface="+mn-ea"/>
                <a:cs typeface="Calibri Light" panose="020F0302020204030204" pitchFamily="34" charset="0"/>
              </a:rPr>
              <a:t>Zumbro</a:t>
            </a:r>
            <a:r>
              <a:rPr kumimoji="0" lang="en-GB" sz="1600" b="1"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 River Brand</a:t>
            </a: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Consolidation and portfolio extension</a:t>
            </a: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High protein extrusion and agglomeration</a:t>
            </a:r>
          </a:p>
        </p:txBody>
      </p:sp>
      <p:sp>
        <p:nvSpPr>
          <p:cNvPr id="30" name="TextBox 29">
            <a:extLst>
              <a:ext uri="{FF2B5EF4-FFF2-40B4-BE49-F238E27FC236}">
                <a16:creationId xmlns:a16="http://schemas.microsoft.com/office/drawing/2014/main" id="{2CCFF490-220E-3919-5B75-4A5E6066E20F}"/>
              </a:ext>
            </a:extLst>
          </p:cNvPr>
          <p:cNvSpPr txBox="1"/>
          <p:nvPr/>
        </p:nvSpPr>
        <p:spPr>
          <a:xfrm>
            <a:off x="9760157" y="1564584"/>
            <a:ext cx="2081421"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Kappa Bioscience</a:t>
            </a: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Portfolio extension in high growth specialty vitamin market</a:t>
            </a: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Vitamin K2 as MK-7</a:t>
            </a:r>
          </a:p>
        </p:txBody>
      </p:sp>
      <p:sp>
        <p:nvSpPr>
          <p:cNvPr id="31" name="TextBox 30">
            <a:extLst>
              <a:ext uri="{FF2B5EF4-FFF2-40B4-BE49-F238E27FC236}">
                <a16:creationId xmlns:a16="http://schemas.microsoft.com/office/drawing/2014/main" id="{3212A96C-7A05-AD2E-ADE3-EC606B684484}"/>
              </a:ext>
            </a:extLst>
          </p:cNvPr>
          <p:cNvSpPr txBox="1"/>
          <p:nvPr/>
        </p:nvSpPr>
        <p:spPr>
          <a:xfrm>
            <a:off x="9760157" y="2586919"/>
            <a:ext cx="2368927" cy="8463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Bergstrom Nutrition</a:t>
            </a: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Portfolio extension in high growth specialty mineral market</a:t>
            </a:r>
          </a:p>
          <a:p>
            <a:pPr marL="269875" marR="0" lvl="1" indent="-87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Specialty </a:t>
            </a:r>
            <a:r>
              <a:rPr kumimoji="0" lang="en-GB" sz="1100" b="0" i="0" u="none" strike="noStrike" kern="1200" cap="none" spc="0" normalizeH="0" baseline="0" noProof="0" dirty="0" err="1">
                <a:ln>
                  <a:noFill/>
                </a:ln>
                <a:solidFill>
                  <a:srgbClr val="1F497D"/>
                </a:solidFill>
                <a:effectLst/>
                <a:uLnTx/>
                <a:uFillTx/>
                <a:latin typeface="Calibri Light" panose="020F0302020204030204" pitchFamily="34" charset="0"/>
                <a:ea typeface="+mn-ea"/>
                <a:cs typeface="Calibri Light" panose="020F0302020204030204" pitchFamily="34" charset="0"/>
              </a:rPr>
              <a:t>sulfur</a:t>
            </a:r>
            <a:r>
              <a:rPr kumimoji="0" lang="en-GB" sz="1100" b="0"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 for supplements</a:t>
            </a:r>
          </a:p>
        </p:txBody>
      </p:sp>
    </p:spTree>
    <p:extLst>
      <p:ext uri="{BB962C8B-B14F-4D97-AF65-F5344CB8AC3E}">
        <p14:creationId xmlns:p14="http://schemas.microsoft.com/office/powerpoint/2010/main" val="382431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F34839EE-B4DE-BAEC-472F-60493A131ED2}"/>
              </a:ext>
            </a:extLst>
          </p:cNvPr>
          <p:cNvSpPr txBox="1">
            <a:spLocks/>
          </p:cNvSpPr>
          <p:nvPr/>
        </p:nvSpPr>
        <p:spPr>
          <a:xfrm>
            <a:off x="609599" y="791451"/>
            <a:ext cx="10972800" cy="749991"/>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414726" fontAlgn="auto">
              <a:spcAft>
                <a:spcPts val="0"/>
              </a:spcAft>
              <a:buClr>
                <a:srgbClr val="000000">
                  <a:lumMod val="75000"/>
                  <a:lumOff val="25000"/>
                </a:srgbClr>
              </a:buClr>
              <a:buSzPct val="100000"/>
              <a:defRPr/>
            </a:pPr>
            <a:r>
              <a:rPr kumimoji="0" lang="en-US" sz="2400" b="1" i="0" u="none" strike="noStrike" kern="1200" cap="none" spc="0" normalizeH="0" baseline="0" noProof="0" dirty="0">
                <a:ln>
                  <a:noFill/>
                </a:ln>
                <a:solidFill>
                  <a:srgbClr val="5F8DB5"/>
                </a:solidFill>
                <a:effectLst/>
                <a:uLnTx/>
                <a:uFillTx/>
                <a:latin typeface="Calibri Light"/>
                <a:ea typeface="+mn-ea"/>
                <a:cs typeface="+mn-cs"/>
              </a:rPr>
              <a:t>Consistent dividend policy</a:t>
            </a:r>
          </a:p>
          <a:p>
            <a:pPr defTabSz="414726" fontAlgn="auto">
              <a:spcAft>
                <a:spcPts val="0"/>
              </a:spcAft>
              <a:buClr>
                <a:srgbClr val="000000">
                  <a:lumMod val="75000"/>
                  <a:lumOff val="25000"/>
                </a:srgbClr>
              </a:buClr>
              <a:buSzPct val="100000"/>
              <a:defRPr/>
            </a:pPr>
            <a:endParaRPr kumimoji="0" lang="en-US" sz="2400" b="1" i="0" u="none" strike="noStrike" kern="1200" cap="none" spc="0" normalizeH="0" baseline="0" noProof="0" dirty="0">
              <a:ln>
                <a:noFill/>
              </a:ln>
              <a:solidFill>
                <a:srgbClr val="5F8DB5"/>
              </a:solidFill>
              <a:effectLst/>
              <a:uLnTx/>
              <a:uFillTx/>
              <a:latin typeface="Calibri Light"/>
              <a:ea typeface="+mn-ea"/>
              <a:cs typeface="+mn-cs"/>
            </a:endParaRPr>
          </a:p>
          <a:p>
            <a:pPr defTabSz="414726" fontAlgn="auto">
              <a:spcAft>
                <a:spcPts val="0"/>
              </a:spcAft>
              <a:buClr>
                <a:srgbClr val="000000">
                  <a:lumMod val="75000"/>
                  <a:lumOff val="25000"/>
                </a:srgbClr>
              </a:buClr>
              <a:buSzPct val="100000"/>
              <a:defRPr/>
            </a:pPr>
            <a:endParaRPr kumimoji="0" lang="en-US" sz="2400" b="1" i="0" u="none" strike="noStrike" kern="1200" cap="none" spc="0" normalizeH="0" baseline="0" noProof="0" dirty="0">
              <a:ln>
                <a:noFill/>
              </a:ln>
              <a:solidFill>
                <a:srgbClr val="5F8DB5"/>
              </a:solidFill>
              <a:effectLst/>
              <a:uLnTx/>
              <a:uFillTx/>
              <a:latin typeface="Calibri Light"/>
              <a:ea typeface="+mn-ea"/>
              <a:cs typeface="+mn-cs"/>
            </a:endParaRPr>
          </a:p>
          <a:p>
            <a:pPr marL="0" marR="0" lvl="0" indent="0" algn="l" defTabSz="414726" rtl="0" eaLnBrk="1" fontAlgn="auto" latinLnBrk="0" hangingPunct="1">
              <a:lnSpc>
                <a:spcPct val="90000"/>
              </a:lnSpc>
              <a:spcBef>
                <a:spcPts val="1000"/>
              </a:spcBef>
              <a:spcAft>
                <a:spcPts val="0"/>
              </a:spcAft>
              <a:buClr>
                <a:srgbClr val="000000">
                  <a:lumMod val="75000"/>
                  <a:lumOff val="25000"/>
                </a:srgbClr>
              </a:buClr>
              <a:buSzPct val="100000"/>
              <a:buFont typeface="Arial" panose="020B0604020202020204" pitchFamily="34" charset="0"/>
              <a:buNone/>
              <a:tabLst/>
              <a:defRPr/>
            </a:pPr>
            <a:endParaRPr kumimoji="0" lang="en-US" b="0" i="0" u="none" strike="noStrike" kern="1200" cap="none" spc="0" normalizeH="0" baseline="0" noProof="0" dirty="0">
              <a:ln>
                <a:noFill/>
              </a:ln>
              <a:solidFill>
                <a:srgbClr val="5F8DB6"/>
              </a:solidFill>
              <a:effectLst/>
              <a:uLnTx/>
              <a:uFillTx/>
              <a:latin typeface="Calibri" panose="020F0502020204030204" pitchFamily="34" charset="0"/>
              <a:ea typeface="+mn-ea"/>
              <a:cs typeface="Calibri" panose="020F0502020204030204" pitchFamily="34" charset="0"/>
            </a:endParaRPr>
          </a:p>
        </p:txBody>
      </p:sp>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4987"/>
                </a:solidFill>
                <a:effectLst/>
                <a:uLnTx/>
                <a:uFillTx/>
                <a:latin typeface="Calibri Light"/>
                <a:ea typeface="+mj-ea"/>
                <a:cs typeface="+mj-cs"/>
              </a:rPr>
              <a:t>Dividends</a:t>
            </a:r>
          </a:p>
        </p:txBody>
      </p:sp>
      <p:sp>
        <p:nvSpPr>
          <p:cNvPr id="3" name="Slide Number Placeholder 2">
            <a:extLst>
              <a:ext uri="{FF2B5EF4-FFF2-40B4-BE49-F238E27FC236}">
                <a16:creationId xmlns:a16="http://schemas.microsoft.com/office/drawing/2014/main" id="{539D34A4-8E8E-B9D9-9FD6-F5C82B44272D}"/>
              </a:ext>
            </a:extLst>
          </p:cNvPr>
          <p:cNvSpPr>
            <a:spLocks noGrp="1"/>
          </p:cNvSpPr>
          <p:nvPr>
            <p:ph type="sldNum" sz="quarter" idx="4"/>
          </p:nvPr>
        </p:nvSpPr>
        <p:spPr/>
        <p:txBody>
          <a:bodyPr/>
          <a:lstStyle/>
          <a:p>
            <a:fld id="{9C78B1D6-8B69-448B-B720-81701B3330F4}" type="slidenum">
              <a:rPr lang="en-US" smtClean="0"/>
              <a:pPr/>
              <a:t>22</a:t>
            </a:fld>
            <a:endParaRPr lang="en-US" dirty="0"/>
          </a:p>
        </p:txBody>
      </p:sp>
      <p:graphicFrame>
        <p:nvGraphicFramePr>
          <p:cNvPr id="4" name="Chart 3">
            <a:extLst>
              <a:ext uri="{FF2B5EF4-FFF2-40B4-BE49-F238E27FC236}">
                <a16:creationId xmlns:a16="http://schemas.microsoft.com/office/drawing/2014/main" id="{B0292358-3652-B773-C1F4-F82725957049}"/>
              </a:ext>
            </a:extLst>
          </p:cNvPr>
          <p:cNvGraphicFramePr>
            <a:graphicFrameLocks/>
          </p:cNvGraphicFramePr>
          <p:nvPr>
            <p:extLst>
              <p:ext uri="{D42A27DB-BD31-4B8C-83A1-F6EECF244321}">
                <p14:modId xmlns:p14="http://schemas.microsoft.com/office/powerpoint/2010/main" val="2427715131"/>
              </p:ext>
            </p:extLst>
          </p:nvPr>
        </p:nvGraphicFramePr>
        <p:xfrm>
          <a:off x="609601" y="1438652"/>
          <a:ext cx="10972800" cy="4932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D7C11E0-C621-EB63-6492-50802A97903A}"/>
              </a:ext>
            </a:extLst>
          </p:cNvPr>
          <p:cNvSpPr txBox="1"/>
          <p:nvPr/>
        </p:nvSpPr>
        <p:spPr>
          <a:xfrm>
            <a:off x="10508559" y="1269375"/>
            <a:ext cx="945900"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F497D"/>
                </a:solidFill>
                <a:effectLst/>
                <a:uLnTx/>
                <a:uFillTx/>
                <a:latin typeface="Calibri Light" panose="020F0302020204030204" pitchFamily="34" charset="0"/>
                <a:ea typeface="+mn-ea"/>
                <a:cs typeface="Calibri Light" panose="020F0302020204030204" pitchFamily="34" charset="0"/>
              </a:rPr>
              <a:t>($/share)</a:t>
            </a:r>
          </a:p>
        </p:txBody>
      </p:sp>
      <p:sp>
        <p:nvSpPr>
          <p:cNvPr id="10" name="Content Placeholder 8">
            <a:extLst>
              <a:ext uri="{FF2B5EF4-FFF2-40B4-BE49-F238E27FC236}">
                <a16:creationId xmlns:a16="http://schemas.microsoft.com/office/drawing/2014/main" id="{33FE25C1-1E77-F6EE-3EF8-AD168331B105}"/>
              </a:ext>
            </a:extLst>
          </p:cNvPr>
          <p:cNvSpPr txBox="1">
            <a:spLocks/>
          </p:cNvSpPr>
          <p:nvPr/>
        </p:nvSpPr>
        <p:spPr>
          <a:xfrm>
            <a:off x="931816" y="1654175"/>
            <a:ext cx="5959351" cy="963856"/>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457200" rtl="0" eaLnBrk="0" fontAlgn="base" hangingPunct="0">
              <a:spcBef>
                <a:spcPct val="20000"/>
              </a:spcBef>
              <a:spcAft>
                <a:spcPct val="0"/>
              </a:spcAft>
              <a:buFont typeface="Courier New" panose="02070309020205020404" pitchFamily="49" charset="0"/>
              <a:buChar char="o"/>
              <a:defRPr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457200" rtl="0" eaLnBrk="0" fontAlgn="base" hangingPunct="0">
              <a:spcBef>
                <a:spcPct val="20000"/>
              </a:spcBef>
              <a:spcAft>
                <a:spcPct val="0"/>
              </a:spcAft>
              <a:buSzPct val="80000"/>
              <a:buFont typeface="Wingdings" panose="05000000000000000000" pitchFamily="2" charset="2"/>
              <a:buChar char="q"/>
              <a:defRPr sz="16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eaLnBrk="1" fontAlgn="auto" hangingPunct="1">
              <a:spcBef>
                <a:spcPts val="0"/>
              </a:spcBef>
              <a:spcAft>
                <a:spcPts val="600"/>
              </a:spcAft>
              <a:defRPr/>
            </a:pPr>
            <a:r>
              <a:rPr lang="en-US" sz="1800"/>
              <a:t>Annual double-digit dividend growth for the last decade</a:t>
            </a:r>
          </a:p>
          <a:p>
            <a:pPr marL="285750" indent="-285750" eaLnBrk="1" fontAlgn="auto" hangingPunct="1">
              <a:spcBef>
                <a:spcPts val="0"/>
              </a:spcBef>
              <a:spcAft>
                <a:spcPts val="600"/>
              </a:spcAft>
              <a:defRPr/>
            </a:pPr>
            <a:r>
              <a:rPr lang="en-US" sz="1800"/>
              <a:t>Consistency in execution</a:t>
            </a:r>
          </a:p>
          <a:p>
            <a:endParaRPr lang="en-US" dirty="0">
              <a:solidFill>
                <a:schemeClr val="tx2"/>
              </a:solidFill>
            </a:endParaRPr>
          </a:p>
        </p:txBody>
      </p:sp>
      <p:grpSp>
        <p:nvGrpSpPr>
          <p:cNvPr id="32" name="Group 31">
            <a:extLst>
              <a:ext uri="{FF2B5EF4-FFF2-40B4-BE49-F238E27FC236}">
                <a16:creationId xmlns:a16="http://schemas.microsoft.com/office/drawing/2014/main" id="{EEDCAC8A-F31D-8D2C-6EFA-2BFCD8B72950}"/>
              </a:ext>
            </a:extLst>
          </p:cNvPr>
          <p:cNvGrpSpPr/>
          <p:nvPr/>
        </p:nvGrpSpPr>
        <p:grpSpPr>
          <a:xfrm>
            <a:off x="1297577" y="1535830"/>
            <a:ext cx="9083040" cy="2471657"/>
            <a:chOff x="-1238707" y="642907"/>
            <a:chExt cx="9083040" cy="2471657"/>
          </a:xfrm>
        </p:grpSpPr>
        <p:cxnSp>
          <p:nvCxnSpPr>
            <p:cNvPr id="33" name="Straight Arrow Connector 32">
              <a:extLst>
                <a:ext uri="{FF2B5EF4-FFF2-40B4-BE49-F238E27FC236}">
                  <a16:creationId xmlns:a16="http://schemas.microsoft.com/office/drawing/2014/main" id="{4E69B647-C3B3-A4D6-E18B-1F99670D7296}"/>
                </a:ext>
              </a:extLst>
            </p:cNvPr>
            <p:cNvCxnSpPr>
              <a:cxnSpLocks/>
            </p:cNvCxnSpPr>
            <p:nvPr/>
          </p:nvCxnSpPr>
          <p:spPr>
            <a:xfrm flipV="1">
              <a:off x="-1238707" y="642907"/>
              <a:ext cx="9083040" cy="2471657"/>
            </a:xfrm>
            <a:prstGeom prst="straightConnector1">
              <a:avLst/>
            </a:prstGeom>
            <a:ln w="28575">
              <a:solidFill>
                <a:srgbClr val="004987"/>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B4B0280C-A631-7818-4605-25FD796FAC90}"/>
                </a:ext>
              </a:extLst>
            </p:cNvPr>
            <p:cNvSpPr/>
            <p:nvPr/>
          </p:nvSpPr>
          <p:spPr>
            <a:xfrm>
              <a:off x="2584840" y="1695420"/>
              <a:ext cx="595035" cy="595035"/>
            </a:xfrm>
            <a:prstGeom prst="ellipse">
              <a:avLst/>
            </a:prstGeom>
            <a:solidFill>
              <a:srgbClr val="004987"/>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F497D"/>
                </a:solidFill>
                <a:effectLst/>
                <a:uLnTx/>
                <a:uFillTx/>
                <a:latin typeface="Calibri Light" panose="020F0302020204030204" pitchFamily="34" charset="0"/>
                <a:ea typeface="+mn-ea"/>
                <a:cs typeface="Calibri Light" panose="020F0302020204030204" pitchFamily="34" charset="0"/>
              </a:endParaRPr>
            </a:p>
          </p:txBody>
        </p:sp>
        <p:sp>
          <p:nvSpPr>
            <p:cNvPr id="35" name="TextBox 34">
              <a:extLst>
                <a:ext uri="{FF2B5EF4-FFF2-40B4-BE49-F238E27FC236}">
                  <a16:creationId xmlns:a16="http://schemas.microsoft.com/office/drawing/2014/main" id="{90C72D3F-ABD7-A8A0-CB59-3FF1CA551AB5}"/>
                </a:ext>
              </a:extLst>
            </p:cNvPr>
            <p:cNvSpPr txBox="1"/>
            <p:nvPr/>
          </p:nvSpPr>
          <p:spPr>
            <a:xfrm>
              <a:off x="2512340" y="1777245"/>
              <a:ext cx="710451" cy="446276"/>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+12.4%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CAGR</a:t>
              </a:r>
              <a:endParaRPr kumimoji="0" lang="en-GB" sz="11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grpSp>
    </p:spTree>
    <p:extLst>
      <p:ext uri="{BB962C8B-B14F-4D97-AF65-F5344CB8AC3E}">
        <p14:creationId xmlns:p14="http://schemas.microsoft.com/office/powerpoint/2010/main" val="307759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9ABAD-3198-F600-9FA2-155847ED7F66}"/>
              </a:ext>
            </a:extLst>
          </p:cNvPr>
          <p:cNvSpPr>
            <a:spLocks noGrp="1"/>
          </p:cNvSpPr>
          <p:nvPr>
            <p:ph type="title"/>
          </p:nvPr>
        </p:nvSpPr>
        <p:spPr/>
        <p:txBody>
          <a:bodyPr/>
          <a:lstStyle/>
          <a:p>
            <a:r>
              <a:rPr lang="de-DE" dirty="0"/>
              <a:t>Agenda</a:t>
            </a:r>
            <a:endParaRPr lang="en-US" dirty="0"/>
          </a:p>
        </p:txBody>
      </p:sp>
      <p:sp>
        <p:nvSpPr>
          <p:cNvPr id="9" name="Content Placeholder 8">
            <a:extLst>
              <a:ext uri="{FF2B5EF4-FFF2-40B4-BE49-F238E27FC236}">
                <a16:creationId xmlns:a16="http://schemas.microsoft.com/office/drawing/2014/main" id="{D50BA08A-8F28-EBE2-C8E2-E1BE6720E77F}"/>
              </a:ext>
            </a:extLst>
          </p:cNvPr>
          <p:cNvSpPr>
            <a:spLocks noGrp="1"/>
          </p:cNvSpPr>
          <p:nvPr>
            <p:ph idx="14"/>
          </p:nvPr>
        </p:nvSpPr>
        <p:spPr/>
        <p:txBody>
          <a:bodyPr/>
          <a:lstStyle/>
          <a:p>
            <a:r>
              <a:rPr lang="en-US" dirty="0" err="1"/>
              <a:t>Balchem</a:t>
            </a:r>
            <a:r>
              <a:rPr lang="en-US" dirty="0"/>
              <a:t> Overview</a:t>
            </a:r>
          </a:p>
          <a:p>
            <a:endParaRPr lang="en-US" sz="800" dirty="0"/>
          </a:p>
          <a:p>
            <a:r>
              <a:rPr lang="en-US" dirty="0"/>
              <a:t>Vision and Strategic Focus</a:t>
            </a:r>
          </a:p>
          <a:p>
            <a:endParaRPr lang="en-US" sz="800" dirty="0"/>
          </a:p>
          <a:p>
            <a:r>
              <a:rPr lang="en-US" dirty="0"/>
              <a:t>Financial Performance &amp; Capital Allocation</a:t>
            </a:r>
          </a:p>
          <a:p>
            <a:pPr marL="0" indent="0">
              <a:buNone/>
            </a:pPr>
            <a:endParaRPr lang="en-US" sz="800" dirty="0"/>
          </a:p>
          <a:p>
            <a:r>
              <a:rPr lang="en-US" b="1" dirty="0"/>
              <a:t>Corporate Social Responsibility</a:t>
            </a:r>
          </a:p>
          <a:p>
            <a:endParaRPr lang="en-US" sz="800" dirty="0"/>
          </a:p>
          <a:p>
            <a:r>
              <a:rPr lang="en-US" dirty="0"/>
              <a:t>Wrap Up</a:t>
            </a:r>
          </a:p>
          <a:p>
            <a:endParaRPr lang="en-US" sz="800" dirty="0"/>
          </a:p>
          <a:p>
            <a:r>
              <a:rPr lang="en-US" dirty="0"/>
              <a:t>Appendix</a:t>
            </a:r>
          </a:p>
          <a:p>
            <a:pPr lvl="1">
              <a:buFont typeface="Calibri Light" panose="020F0302020204030204" pitchFamily="34" charset="0"/>
              <a:buChar char="−"/>
            </a:pPr>
            <a:r>
              <a:rPr lang="en-US" sz="1600" dirty="0"/>
              <a:t>GAAP to Non-GAAP reconciliation</a:t>
            </a:r>
          </a:p>
        </p:txBody>
      </p:sp>
      <p:sp>
        <p:nvSpPr>
          <p:cNvPr id="3" name="Slide Number Placeholder 2">
            <a:extLst>
              <a:ext uri="{FF2B5EF4-FFF2-40B4-BE49-F238E27FC236}">
                <a16:creationId xmlns:a16="http://schemas.microsoft.com/office/drawing/2014/main" id="{3B86FB04-7DA1-9897-A8E6-786A1D0550B1}"/>
              </a:ext>
            </a:extLst>
          </p:cNvPr>
          <p:cNvSpPr>
            <a:spLocks noGrp="1"/>
          </p:cNvSpPr>
          <p:nvPr>
            <p:ph type="sldNum" sz="quarter" idx="4"/>
          </p:nvPr>
        </p:nvSpPr>
        <p:spPr/>
        <p:txBody>
          <a:bodyPr/>
          <a:lstStyle/>
          <a:p>
            <a:fld id="{9C78B1D6-8B69-448B-B720-81701B3330F4}" type="slidenum">
              <a:rPr lang="en-US" smtClean="0"/>
              <a:pPr/>
              <a:t>23</a:t>
            </a:fld>
            <a:endParaRPr lang="en-US" dirty="0"/>
          </a:p>
        </p:txBody>
      </p:sp>
    </p:spTree>
    <p:extLst>
      <p:ext uri="{BB962C8B-B14F-4D97-AF65-F5344CB8AC3E}">
        <p14:creationId xmlns:p14="http://schemas.microsoft.com/office/powerpoint/2010/main" val="117536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C4887-D82F-C9D3-3AB9-A68FB8880BB5}"/>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B331DB78-7FA3-A708-5060-E5715E57AB23}"/>
              </a:ext>
            </a:extLst>
          </p:cNvPr>
          <p:cNvSpPr>
            <a:spLocks noGrp="1"/>
          </p:cNvSpPr>
          <p:nvPr>
            <p:ph type="sldNum" sz="quarter" idx="4"/>
          </p:nvPr>
        </p:nvSpPr>
        <p:spPr/>
        <p:txBody>
          <a:bodyPr/>
          <a:lstStyle/>
          <a:p>
            <a:fld id="{9C78B1D6-8B69-448B-B720-81701B3330F4}" type="slidenum">
              <a:rPr lang="en-US" smtClean="0"/>
              <a:pPr/>
              <a:t>24</a:t>
            </a:fld>
            <a:endParaRPr lang="en-US"/>
          </a:p>
        </p:txBody>
      </p:sp>
      <p:grpSp>
        <p:nvGrpSpPr>
          <p:cNvPr id="142" name="Group 141">
            <a:extLst>
              <a:ext uri="{FF2B5EF4-FFF2-40B4-BE49-F238E27FC236}">
                <a16:creationId xmlns:a16="http://schemas.microsoft.com/office/drawing/2014/main" id="{957139CE-0B4F-769E-CAFC-AFE117D9F8B2}"/>
              </a:ext>
            </a:extLst>
          </p:cNvPr>
          <p:cNvGrpSpPr/>
          <p:nvPr/>
        </p:nvGrpSpPr>
        <p:grpSpPr>
          <a:xfrm>
            <a:off x="0" y="1"/>
            <a:ext cx="12192000" cy="5176512"/>
            <a:chOff x="0" y="1"/>
            <a:chExt cx="12192000" cy="5176512"/>
          </a:xfrm>
        </p:grpSpPr>
        <p:sp>
          <p:nvSpPr>
            <p:cNvPr id="143" name="Rectangle 142">
              <a:extLst>
                <a:ext uri="{FF2B5EF4-FFF2-40B4-BE49-F238E27FC236}">
                  <a16:creationId xmlns:a16="http://schemas.microsoft.com/office/drawing/2014/main" id="{66999176-B0C3-AD75-1F3A-BB6F27EC1946}"/>
                </a:ext>
              </a:extLst>
            </p:cNvPr>
            <p:cNvSpPr/>
            <p:nvPr/>
          </p:nvSpPr>
          <p:spPr>
            <a:xfrm>
              <a:off x="0" y="1"/>
              <a:ext cx="12192000" cy="5176512"/>
            </a:xfrm>
            <a:prstGeom prst="rect">
              <a:avLst/>
            </a:prstGeom>
            <a:solidFill>
              <a:srgbClr val="5F8DB5">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Calibri Light"/>
                <a:ea typeface="+mn-ea"/>
                <a:cs typeface="+mn-cs"/>
              </a:endParaRPr>
            </a:p>
          </p:txBody>
        </p:sp>
        <p:grpSp>
          <p:nvGrpSpPr>
            <p:cNvPr id="144" name="Group 143">
              <a:extLst>
                <a:ext uri="{FF2B5EF4-FFF2-40B4-BE49-F238E27FC236}">
                  <a16:creationId xmlns:a16="http://schemas.microsoft.com/office/drawing/2014/main" id="{A34A8E06-6D7D-3498-9D5B-8379085ABE83}"/>
                </a:ext>
              </a:extLst>
            </p:cNvPr>
            <p:cNvGrpSpPr/>
            <p:nvPr/>
          </p:nvGrpSpPr>
          <p:grpSpPr>
            <a:xfrm>
              <a:off x="334963" y="1562450"/>
              <a:ext cx="5498090" cy="927813"/>
              <a:chOff x="6401242" y="2901937"/>
              <a:chExt cx="5498090" cy="927813"/>
            </a:xfrm>
          </p:grpSpPr>
          <p:sp>
            <p:nvSpPr>
              <p:cNvPr id="274" name="Rectangle: Rounded Corners 273">
                <a:extLst>
                  <a:ext uri="{FF2B5EF4-FFF2-40B4-BE49-F238E27FC236}">
                    <a16:creationId xmlns:a16="http://schemas.microsoft.com/office/drawing/2014/main" id="{11CB6D6E-0B55-6233-BC7B-F29CACA906D4}"/>
                  </a:ext>
                </a:extLst>
              </p:cNvPr>
              <p:cNvSpPr/>
              <p:nvPr/>
            </p:nvSpPr>
            <p:spPr>
              <a:xfrm>
                <a:off x="6401242" y="2901937"/>
                <a:ext cx="5498090" cy="927813"/>
              </a:xfrm>
              <a:prstGeom prst="roundRect">
                <a:avLst>
                  <a:gd name="adj" fmla="val 10697"/>
                </a:avLst>
              </a:prstGeom>
              <a:solidFill>
                <a:srgbClr val="004987"/>
              </a:solidFill>
              <a:ln w="12700" cap="flat" cmpd="sng" algn="ctr">
                <a:noFill/>
                <a:prstDash val="solid"/>
                <a:miter lim="800000"/>
              </a:ln>
              <a:effectLst/>
            </p:spPr>
            <p:txBody>
              <a:bodyPr rIns="1944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Light"/>
                    <a:ea typeface="+mn-ea"/>
                    <a:cs typeface="+mn-cs"/>
                  </a:rPr>
                  <a:t>Provide innovative solutions for the health &amp; nutritional needs of the world.</a:t>
                </a:r>
              </a:p>
            </p:txBody>
          </p:sp>
          <p:sp>
            <p:nvSpPr>
              <p:cNvPr id="275" name="TextBox 274">
                <a:extLst>
                  <a:ext uri="{FF2B5EF4-FFF2-40B4-BE49-F238E27FC236}">
                    <a16:creationId xmlns:a16="http://schemas.microsoft.com/office/drawing/2014/main" id="{A3443AC2-2018-2412-F70F-AC2EBF3B83A6}"/>
                  </a:ext>
                </a:extLst>
              </p:cNvPr>
              <p:cNvSpPr txBox="1"/>
              <p:nvPr/>
            </p:nvSpPr>
            <p:spPr>
              <a:xfrm>
                <a:off x="9902078" y="3042678"/>
                <a:ext cx="1895647"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3600" b="1" i="0" u="none" strike="noStrike" kern="0" cap="none" spc="0" normalizeH="0" baseline="0" noProof="0" dirty="0">
                    <a:ln>
                      <a:noFill/>
                    </a:ln>
                    <a:solidFill>
                      <a:srgbClr val="9BCAEB"/>
                    </a:solidFill>
                    <a:effectLst/>
                    <a:uLnTx/>
                    <a:uFillTx/>
                    <a:latin typeface="Calibri Light"/>
                    <a:cs typeface="Calibri" panose="020F0502020204030204" pitchFamily="34" charset="0"/>
                  </a:rPr>
                  <a:t>Company</a:t>
                </a:r>
                <a:endParaRPr kumimoji="0" lang="en-GB" sz="3600" b="1" i="0" u="none" strike="noStrike" kern="0" cap="none" spc="0" normalizeH="0" baseline="0" noProof="0" dirty="0">
                  <a:ln>
                    <a:noFill/>
                  </a:ln>
                  <a:solidFill>
                    <a:srgbClr val="9BCAEB"/>
                  </a:solidFill>
                  <a:effectLst/>
                  <a:uLnTx/>
                  <a:uFillTx/>
                  <a:latin typeface="Calibri Light"/>
                  <a:cs typeface="Calibri" panose="020F0502020204030204" pitchFamily="34" charset="0"/>
                </a:endParaRPr>
              </a:p>
            </p:txBody>
          </p:sp>
        </p:grpSp>
        <p:grpSp>
          <p:nvGrpSpPr>
            <p:cNvPr id="145" name="Group 144">
              <a:extLst>
                <a:ext uri="{FF2B5EF4-FFF2-40B4-BE49-F238E27FC236}">
                  <a16:creationId xmlns:a16="http://schemas.microsoft.com/office/drawing/2014/main" id="{1CDA14E3-88B9-448B-0C92-B41025E6A001}"/>
                </a:ext>
              </a:extLst>
            </p:cNvPr>
            <p:cNvGrpSpPr/>
            <p:nvPr/>
          </p:nvGrpSpPr>
          <p:grpSpPr>
            <a:xfrm>
              <a:off x="334180" y="3988349"/>
              <a:ext cx="5498090" cy="927813"/>
              <a:chOff x="6427423" y="4755704"/>
              <a:chExt cx="5498090" cy="927813"/>
            </a:xfrm>
          </p:grpSpPr>
          <p:sp>
            <p:nvSpPr>
              <p:cNvPr id="272" name="Rectangle: Rounded Corners 271">
                <a:extLst>
                  <a:ext uri="{FF2B5EF4-FFF2-40B4-BE49-F238E27FC236}">
                    <a16:creationId xmlns:a16="http://schemas.microsoft.com/office/drawing/2014/main" id="{738784CF-0889-87DB-9A8C-87A0AF700B78}"/>
                  </a:ext>
                </a:extLst>
              </p:cNvPr>
              <p:cNvSpPr/>
              <p:nvPr/>
            </p:nvSpPr>
            <p:spPr>
              <a:xfrm>
                <a:off x="6427423" y="4755704"/>
                <a:ext cx="5498090" cy="927813"/>
              </a:xfrm>
              <a:prstGeom prst="roundRect">
                <a:avLst>
                  <a:gd name="adj" fmla="val 10697"/>
                </a:avLst>
              </a:prstGeom>
              <a:solidFill>
                <a:srgbClr val="004987"/>
              </a:solidFill>
              <a:ln w="12700" cap="flat" cmpd="sng" algn="ctr">
                <a:noFill/>
                <a:prstDash val="solid"/>
                <a:miter lim="800000"/>
              </a:ln>
              <a:effectLst/>
            </p:spPr>
            <p:txBody>
              <a:bodyPr rtlCol="0" anchor="ctr"/>
              <a:lstStyle/>
              <a:p>
                <a:pPr marL="1793875"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Light"/>
                    <a:ea typeface="+mn-ea"/>
                    <a:cs typeface="+mn-cs"/>
                  </a:rPr>
                  <a:t>Operate with excellence as strong stewards of our employees, customers, shareholders &amp; communities</a:t>
                </a:r>
              </a:p>
            </p:txBody>
          </p:sp>
          <p:sp>
            <p:nvSpPr>
              <p:cNvPr id="273" name="TextBox 272">
                <a:extLst>
                  <a:ext uri="{FF2B5EF4-FFF2-40B4-BE49-F238E27FC236}">
                    <a16:creationId xmlns:a16="http://schemas.microsoft.com/office/drawing/2014/main" id="{0AD22251-00D9-92D4-50FC-5637DB41AF72}"/>
                  </a:ext>
                </a:extLst>
              </p:cNvPr>
              <p:cNvSpPr txBox="1"/>
              <p:nvPr/>
            </p:nvSpPr>
            <p:spPr>
              <a:xfrm>
                <a:off x="6542307" y="4896445"/>
                <a:ext cx="1519647"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3600" b="1" i="0" u="none" strike="noStrike" kern="0" cap="none" spc="0" normalizeH="0" baseline="0" noProof="0" dirty="0">
                    <a:ln>
                      <a:noFill/>
                    </a:ln>
                    <a:solidFill>
                      <a:srgbClr val="9BCAEB"/>
                    </a:solidFill>
                    <a:effectLst/>
                    <a:uLnTx/>
                    <a:uFillTx/>
                    <a:latin typeface="Calibri Light"/>
                    <a:cs typeface="Calibri" panose="020F0502020204030204" pitchFamily="34" charset="0"/>
                  </a:rPr>
                  <a:t>Culture</a:t>
                </a:r>
                <a:endParaRPr kumimoji="0" lang="en-GB" sz="3600" b="1" i="0" u="none" strike="noStrike" kern="0" cap="none" spc="0" normalizeH="0" baseline="0" noProof="0" dirty="0">
                  <a:ln>
                    <a:noFill/>
                  </a:ln>
                  <a:solidFill>
                    <a:srgbClr val="9BCAEB"/>
                  </a:solidFill>
                  <a:effectLst/>
                  <a:uLnTx/>
                  <a:uFillTx/>
                  <a:latin typeface="Calibri Light"/>
                  <a:cs typeface="Calibri" panose="020F0502020204030204" pitchFamily="34" charset="0"/>
                </a:endParaRPr>
              </a:p>
            </p:txBody>
          </p:sp>
        </p:grpSp>
        <p:sp>
          <p:nvSpPr>
            <p:cNvPr id="146" name="TextBox 145">
              <a:extLst>
                <a:ext uri="{FF2B5EF4-FFF2-40B4-BE49-F238E27FC236}">
                  <a16:creationId xmlns:a16="http://schemas.microsoft.com/office/drawing/2014/main" id="{9F30F023-A08A-327E-5FA9-77BA88EB8CFC}"/>
                </a:ext>
              </a:extLst>
            </p:cNvPr>
            <p:cNvSpPr txBox="1"/>
            <p:nvPr/>
          </p:nvSpPr>
          <p:spPr>
            <a:xfrm>
              <a:off x="6095213" y="2445966"/>
              <a:ext cx="6059617" cy="1637949"/>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6200" b="1" i="0" u="none" strike="noStrike" kern="0" cap="none" spc="0" normalizeH="0" baseline="0" noProof="0" dirty="0">
                  <a:ln>
                    <a:noFill/>
                  </a:ln>
                  <a:solidFill>
                    <a:srgbClr val="004987"/>
                  </a:solidFill>
                  <a:effectLst/>
                  <a:uLnTx/>
                  <a:uFillTx/>
                  <a:latin typeface="Calibri Light"/>
                </a:rPr>
                <a:t>Making the world </a:t>
              </a:r>
              <a:br>
                <a:rPr kumimoji="0" lang="en-US" sz="6200" b="1" i="0" u="none" strike="noStrike" kern="0" cap="none" spc="0" normalizeH="0" baseline="0" noProof="0" dirty="0">
                  <a:ln>
                    <a:noFill/>
                  </a:ln>
                  <a:solidFill>
                    <a:srgbClr val="004987"/>
                  </a:solidFill>
                  <a:effectLst/>
                  <a:uLnTx/>
                  <a:uFillTx/>
                  <a:latin typeface="Calibri Light"/>
                </a:rPr>
              </a:br>
              <a:r>
                <a:rPr kumimoji="0" lang="en-US" sz="6200" b="1" i="0" u="none" strike="noStrike" kern="0" cap="none" spc="100" normalizeH="0" baseline="0" noProof="0" dirty="0">
                  <a:ln>
                    <a:noFill/>
                  </a:ln>
                  <a:solidFill>
                    <a:srgbClr val="004987"/>
                  </a:solidFill>
                  <a:effectLst/>
                  <a:uLnTx/>
                  <a:uFillTx/>
                  <a:latin typeface="Calibri Light"/>
                </a:rPr>
                <a:t>a healthier place</a:t>
              </a:r>
            </a:p>
          </p:txBody>
        </p:sp>
        <p:sp>
          <p:nvSpPr>
            <p:cNvPr id="147" name="Right Bracket 146">
              <a:extLst>
                <a:ext uri="{FF2B5EF4-FFF2-40B4-BE49-F238E27FC236}">
                  <a16:creationId xmlns:a16="http://schemas.microsoft.com/office/drawing/2014/main" id="{1FCDCF45-756C-64A1-BBB0-293E9A5E0EA8}"/>
                </a:ext>
              </a:extLst>
            </p:cNvPr>
            <p:cNvSpPr/>
            <p:nvPr/>
          </p:nvSpPr>
          <p:spPr>
            <a:xfrm>
              <a:off x="5832270" y="1469785"/>
              <a:ext cx="188265" cy="3553065"/>
            </a:xfrm>
            <a:prstGeom prst="rightBracket">
              <a:avLst>
                <a:gd name="adj" fmla="val 71201"/>
              </a:avLst>
            </a:prstGeom>
            <a:noFill/>
            <a:ln w="25400" cap="rnd" cmpd="sng" algn="ctr">
              <a:solidFill>
                <a:srgbClr val="5F8DB5"/>
              </a:solidFill>
              <a:prstDash val="sysDot"/>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a typeface="+mn-ea"/>
                <a:cs typeface="+mn-cs"/>
              </a:endParaRPr>
            </a:p>
          </p:txBody>
        </p:sp>
        <p:grpSp>
          <p:nvGrpSpPr>
            <p:cNvPr id="148" name="Group 147">
              <a:extLst>
                <a:ext uri="{FF2B5EF4-FFF2-40B4-BE49-F238E27FC236}">
                  <a16:creationId xmlns:a16="http://schemas.microsoft.com/office/drawing/2014/main" id="{E2EA7D54-9584-F5B2-3556-CC6409B8269C}"/>
                </a:ext>
              </a:extLst>
            </p:cNvPr>
            <p:cNvGrpSpPr/>
            <p:nvPr/>
          </p:nvGrpSpPr>
          <p:grpSpPr>
            <a:xfrm>
              <a:off x="566548" y="2582929"/>
              <a:ext cx="5034920" cy="1386572"/>
              <a:chOff x="646190" y="2626793"/>
              <a:chExt cx="4875637" cy="1342707"/>
            </a:xfrm>
          </p:grpSpPr>
          <p:sp>
            <p:nvSpPr>
              <p:cNvPr id="149" name="TextBox 148">
                <a:extLst>
                  <a:ext uri="{FF2B5EF4-FFF2-40B4-BE49-F238E27FC236}">
                    <a16:creationId xmlns:a16="http://schemas.microsoft.com/office/drawing/2014/main" id="{09CF304C-AB16-7B2B-9E7A-D11F069C253C}"/>
                  </a:ext>
                </a:extLst>
              </p:cNvPr>
              <p:cNvSpPr txBox="1"/>
              <p:nvPr/>
            </p:nvSpPr>
            <p:spPr>
              <a:xfrm>
                <a:off x="780894" y="3630946"/>
                <a:ext cx="746038"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004987"/>
                    </a:solidFill>
                    <a:effectLst/>
                    <a:uLnTx/>
                    <a:uFillTx/>
                    <a:latin typeface="Calibri Light"/>
                  </a:rPr>
                  <a:t>People</a:t>
                </a:r>
                <a:endParaRPr kumimoji="0" lang="en-GB" sz="1600" b="0" i="0" u="none" strike="noStrike" kern="0" cap="none" spc="0" normalizeH="0" baseline="0" noProof="0" dirty="0">
                  <a:ln>
                    <a:noFill/>
                  </a:ln>
                  <a:solidFill>
                    <a:srgbClr val="004987"/>
                  </a:solidFill>
                  <a:effectLst/>
                  <a:uLnTx/>
                  <a:uFillTx/>
                  <a:latin typeface="Calibri Light"/>
                </a:endParaRPr>
              </a:p>
            </p:txBody>
          </p:sp>
          <p:sp>
            <p:nvSpPr>
              <p:cNvPr id="150" name="TextBox 149">
                <a:extLst>
                  <a:ext uri="{FF2B5EF4-FFF2-40B4-BE49-F238E27FC236}">
                    <a16:creationId xmlns:a16="http://schemas.microsoft.com/office/drawing/2014/main" id="{700EA25D-9AFC-2F2E-2157-E7F012D17E49}"/>
                  </a:ext>
                </a:extLst>
              </p:cNvPr>
              <p:cNvSpPr txBox="1"/>
              <p:nvPr/>
            </p:nvSpPr>
            <p:spPr>
              <a:xfrm>
                <a:off x="2739105" y="3630946"/>
                <a:ext cx="704616"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004987"/>
                    </a:solidFill>
                    <a:effectLst/>
                    <a:uLnTx/>
                    <a:uFillTx/>
                    <a:latin typeface="Calibri Light"/>
                  </a:rPr>
                  <a:t>Planet</a:t>
                </a:r>
                <a:endParaRPr kumimoji="0" lang="en-GB" sz="1600" b="0" i="0" u="none" strike="noStrike" kern="0" cap="none" spc="0" normalizeH="0" baseline="0" noProof="0" dirty="0">
                  <a:ln>
                    <a:noFill/>
                  </a:ln>
                  <a:solidFill>
                    <a:srgbClr val="004987"/>
                  </a:solidFill>
                  <a:effectLst/>
                  <a:uLnTx/>
                  <a:uFillTx/>
                  <a:latin typeface="Calibri Light"/>
                </a:endParaRPr>
              </a:p>
            </p:txBody>
          </p:sp>
          <p:sp>
            <p:nvSpPr>
              <p:cNvPr id="151" name="TextBox 150">
                <a:extLst>
                  <a:ext uri="{FF2B5EF4-FFF2-40B4-BE49-F238E27FC236}">
                    <a16:creationId xmlns:a16="http://schemas.microsoft.com/office/drawing/2014/main" id="{00829E4A-E484-CC50-D648-D86F3C3CFBEC}"/>
                  </a:ext>
                </a:extLst>
              </p:cNvPr>
              <p:cNvSpPr txBox="1"/>
              <p:nvPr/>
            </p:nvSpPr>
            <p:spPr>
              <a:xfrm>
                <a:off x="4697158" y="3630946"/>
                <a:ext cx="633891"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srgbClr val="004987"/>
                    </a:solidFill>
                    <a:effectLst/>
                    <a:uLnTx/>
                    <a:uFillTx/>
                    <a:latin typeface="Calibri Light"/>
                  </a:rPr>
                  <a:t>Profit</a:t>
                </a:r>
                <a:endParaRPr kumimoji="0" lang="en-GB" sz="1600" b="0" i="0" u="none" strike="noStrike" kern="0" cap="none" spc="0" normalizeH="0" baseline="0" noProof="0" dirty="0">
                  <a:ln>
                    <a:noFill/>
                  </a:ln>
                  <a:solidFill>
                    <a:srgbClr val="004987"/>
                  </a:solidFill>
                  <a:effectLst/>
                  <a:uLnTx/>
                  <a:uFillTx/>
                  <a:latin typeface="Calibri Light"/>
                </a:endParaRPr>
              </a:p>
            </p:txBody>
          </p:sp>
          <p:grpSp>
            <p:nvGrpSpPr>
              <p:cNvPr id="152" name="Group 151">
                <a:extLst>
                  <a:ext uri="{FF2B5EF4-FFF2-40B4-BE49-F238E27FC236}">
                    <a16:creationId xmlns:a16="http://schemas.microsoft.com/office/drawing/2014/main" id="{75D863CC-1496-3F1B-56B4-70852743A918}"/>
                  </a:ext>
                </a:extLst>
              </p:cNvPr>
              <p:cNvGrpSpPr/>
              <p:nvPr/>
            </p:nvGrpSpPr>
            <p:grpSpPr>
              <a:xfrm>
                <a:off x="646190" y="2659069"/>
                <a:ext cx="1015447" cy="1015448"/>
                <a:chOff x="5477091" y="2935983"/>
                <a:chExt cx="1868751" cy="1868752"/>
              </a:xfrm>
            </p:grpSpPr>
            <p:sp>
              <p:nvSpPr>
                <p:cNvPr id="237" name="Oval 236">
                  <a:extLst>
                    <a:ext uri="{FF2B5EF4-FFF2-40B4-BE49-F238E27FC236}">
                      <a16:creationId xmlns:a16="http://schemas.microsoft.com/office/drawing/2014/main" id="{E6843DF4-1E51-68D3-FF31-7CCD5110FFCD}"/>
                    </a:ext>
                  </a:extLst>
                </p:cNvPr>
                <p:cNvSpPr/>
                <p:nvPr/>
              </p:nvSpPr>
              <p:spPr>
                <a:xfrm>
                  <a:off x="5477091" y="2935983"/>
                  <a:ext cx="1868751" cy="1868751"/>
                </a:xfrm>
                <a:prstGeom prst="ellipse">
                  <a:avLst/>
                </a:prstGeom>
                <a:solidFill>
                  <a:srgbClr val="0049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238" name="Free-form: Shape 428">
                  <a:extLst>
                    <a:ext uri="{FF2B5EF4-FFF2-40B4-BE49-F238E27FC236}">
                      <a16:creationId xmlns:a16="http://schemas.microsoft.com/office/drawing/2014/main" id="{25DA40F3-3937-D4D2-3FCD-E36AB83E56B2}"/>
                    </a:ext>
                  </a:extLst>
                </p:cNvPr>
                <p:cNvSpPr/>
                <p:nvPr/>
              </p:nvSpPr>
              <p:spPr>
                <a:xfrm>
                  <a:off x="6334047" y="4344061"/>
                  <a:ext cx="470349" cy="460674"/>
                </a:xfrm>
                <a:custGeom>
                  <a:avLst/>
                  <a:gdLst>
                    <a:gd name="connsiteX0" fmla="*/ 0 w 470349"/>
                    <a:gd name="connsiteY0" fmla="*/ 0 h 460674"/>
                    <a:gd name="connsiteX1" fmla="*/ 470349 w 470349"/>
                    <a:gd name="connsiteY1" fmla="*/ 0 h 460674"/>
                    <a:gd name="connsiteX2" fmla="*/ 470349 w 470349"/>
                    <a:gd name="connsiteY2" fmla="*/ 371382 h 460674"/>
                    <a:gd name="connsiteX3" fmla="*/ 441122 w 470349"/>
                    <a:gd name="connsiteY3" fmla="*/ 387246 h 460674"/>
                    <a:gd name="connsiteX4" fmla="*/ 77420 w 470349"/>
                    <a:gd name="connsiteY4" fmla="*/ 460674 h 460674"/>
                    <a:gd name="connsiteX5" fmla="*/ 0 w 470349"/>
                    <a:gd name="connsiteY5" fmla="*/ 456765 h 46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49" h="460674">
                      <a:moveTo>
                        <a:pt x="0" y="0"/>
                      </a:moveTo>
                      <a:lnTo>
                        <a:pt x="470349" y="0"/>
                      </a:lnTo>
                      <a:lnTo>
                        <a:pt x="470349" y="371382"/>
                      </a:lnTo>
                      <a:lnTo>
                        <a:pt x="441122" y="387246"/>
                      </a:lnTo>
                      <a:cubicBezTo>
                        <a:pt x="329335" y="434528"/>
                        <a:pt x="206431" y="460674"/>
                        <a:pt x="77420" y="460674"/>
                      </a:cubicBezTo>
                      <a:lnTo>
                        <a:pt x="0" y="456765"/>
                      </a:lnTo>
                      <a:close/>
                    </a:path>
                  </a:pathLst>
                </a:custGeom>
                <a:solidFill>
                  <a:srgbClr val="9BCAE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239" name="Free-form: Shape 429">
                  <a:extLst>
                    <a:ext uri="{FF2B5EF4-FFF2-40B4-BE49-F238E27FC236}">
                      <a16:creationId xmlns:a16="http://schemas.microsoft.com/office/drawing/2014/main" id="{66325839-A96E-A78E-34BE-AE3C512BB47C}"/>
                    </a:ext>
                  </a:extLst>
                </p:cNvPr>
                <p:cNvSpPr/>
                <p:nvPr/>
              </p:nvSpPr>
              <p:spPr>
                <a:xfrm>
                  <a:off x="5588492" y="4312887"/>
                  <a:ext cx="595257" cy="462732"/>
                </a:xfrm>
                <a:custGeom>
                  <a:avLst/>
                  <a:gdLst>
                    <a:gd name="connsiteX0" fmla="*/ 0 w 595257"/>
                    <a:gd name="connsiteY0" fmla="*/ 0 h 462732"/>
                    <a:gd name="connsiteX1" fmla="*/ 595257 w 595257"/>
                    <a:gd name="connsiteY1" fmla="*/ 0 h 462732"/>
                    <a:gd name="connsiteX2" fmla="*/ 595257 w 595257"/>
                    <a:gd name="connsiteY2" fmla="*/ 462732 h 462732"/>
                    <a:gd name="connsiteX3" fmla="*/ 545120 w 595257"/>
                    <a:gd name="connsiteY3" fmla="*/ 449841 h 462732"/>
                    <a:gd name="connsiteX4" fmla="*/ 1373 w 595257"/>
                    <a:gd name="connsiteY4" fmla="*/ 2852 h 462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257" h="462732">
                      <a:moveTo>
                        <a:pt x="0" y="0"/>
                      </a:moveTo>
                      <a:lnTo>
                        <a:pt x="595257" y="0"/>
                      </a:lnTo>
                      <a:lnTo>
                        <a:pt x="595257" y="462732"/>
                      </a:lnTo>
                      <a:lnTo>
                        <a:pt x="545120" y="449841"/>
                      </a:lnTo>
                      <a:cubicBezTo>
                        <a:pt x="311056" y="377039"/>
                        <a:pt x="116447" y="214683"/>
                        <a:pt x="1373" y="2852"/>
                      </a:cubicBezTo>
                      <a:close/>
                    </a:path>
                  </a:pathLst>
                </a:custGeom>
                <a:solidFill>
                  <a:srgbClr val="9BCAE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240" name="Free-form: Shape 430">
                  <a:extLst>
                    <a:ext uri="{FF2B5EF4-FFF2-40B4-BE49-F238E27FC236}">
                      <a16:creationId xmlns:a16="http://schemas.microsoft.com/office/drawing/2014/main" id="{935A4BE5-A6D2-299C-82B5-5461E819A730}"/>
                    </a:ext>
                  </a:extLst>
                </p:cNvPr>
                <p:cNvSpPr/>
                <p:nvPr/>
              </p:nvSpPr>
              <p:spPr>
                <a:xfrm>
                  <a:off x="6766315" y="4444426"/>
                  <a:ext cx="377338" cy="290122"/>
                </a:xfrm>
                <a:custGeom>
                  <a:avLst/>
                  <a:gdLst>
                    <a:gd name="connsiteX0" fmla="*/ 0 w 377338"/>
                    <a:gd name="connsiteY0" fmla="*/ 0 h 290122"/>
                    <a:gd name="connsiteX1" fmla="*/ 377338 w 377338"/>
                    <a:gd name="connsiteY1" fmla="*/ 0 h 290122"/>
                    <a:gd name="connsiteX2" fmla="*/ 305856 w 377338"/>
                    <a:gd name="connsiteY2" fmla="*/ 86637 h 290122"/>
                    <a:gd name="connsiteX3" fmla="*/ 8854 w 377338"/>
                    <a:gd name="connsiteY3" fmla="*/ 286881 h 290122"/>
                    <a:gd name="connsiteX4" fmla="*/ 0 w 377338"/>
                    <a:gd name="connsiteY4" fmla="*/ 290122 h 29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38" h="290122">
                      <a:moveTo>
                        <a:pt x="0" y="0"/>
                      </a:moveTo>
                      <a:lnTo>
                        <a:pt x="377338" y="0"/>
                      </a:lnTo>
                      <a:lnTo>
                        <a:pt x="305856" y="86637"/>
                      </a:lnTo>
                      <a:cubicBezTo>
                        <a:pt x="221312" y="171181"/>
                        <a:pt x="120641" y="239599"/>
                        <a:pt x="8854" y="286881"/>
                      </a:cubicBezTo>
                      <a:lnTo>
                        <a:pt x="0" y="290122"/>
                      </a:lnTo>
                      <a:close/>
                    </a:path>
                  </a:pathLst>
                </a:custGeom>
                <a:solidFill>
                  <a:srgbClr val="5F8DB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241" name="Free-form: Shape 431">
                  <a:extLst>
                    <a:ext uri="{FF2B5EF4-FFF2-40B4-BE49-F238E27FC236}">
                      <a16:creationId xmlns:a16="http://schemas.microsoft.com/office/drawing/2014/main" id="{6CD17A47-1DA0-671E-46E8-44744902AC23}"/>
                    </a:ext>
                  </a:extLst>
                </p:cNvPr>
                <p:cNvSpPr/>
                <p:nvPr/>
              </p:nvSpPr>
              <p:spPr>
                <a:xfrm>
                  <a:off x="6801999" y="3861188"/>
                  <a:ext cx="83039" cy="6138"/>
                </a:xfrm>
                <a:custGeom>
                  <a:avLst/>
                  <a:gdLst>
                    <a:gd name="connsiteX0" fmla="*/ 0 w 62626"/>
                    <a:gd name="connsiteY0" fmla="*/ 0 h 4629"/>
                    <a:gd name="connsiteX1" fmla="*/ 62627 w 62626"/>
                    <a:gd name="connsiteY1" fmla="*/ 0 h 4629"/>
                    <a:gd name="connsiteX2" fmla="*/ 62627 w 62626"/>
                    <a:gd name="connsiteY2" fmla="*/ 4630 h 4629"/>
                    <a:gd name="connsiteX3" fmla="*/ 0 w 62626"/>
                    <a:gd name="connsiteY3" fmla="*/ 4630 h 4629"/>
                  </a:gdLst>
                  <a:ahLst/>
                  <a:cxnLst>
                    <a:cxn ang="0">
                      <a:pos x="connsiteX0" y="connsiteY0"/>
                    </a:cxn>
                    <a:cxn ang="0">
                      <a:pos x="connsiteX1" y="connsiteY1"/>
                    </a:cxn>
                    <a:cxn ang="0">
                      <a:pos x="connsiteX2" y="connsiteY2"/>
                    </a:cxn>
                    <a:cxn ang="0">
                      <a:pos x="connsiteX3" y="connsiteY3"/>
                    </a:cxn>
                  </a:cxnLst>
                  <a:rect l="l" t="t" r="r" b="b"/>
                  <a:pathLst>
                    <a:path w="62626" h="4629">
                      <a:moveTo>
                        <a:pt x="0" y="0"/>
                      </a:moveTo>
                      <a:lnTo>
                        <a:pt x="62627" y="0"/>
                      </a:lnTo>
                      <a:lnTo>
                        <a:pt x="62627" y="4630"/>
                      </a:lnTo>
                      <a:lnTo>
                        <a:pt x="0" y="4630"/>
                      </a:lnTo>
                      <a:close/>
                    </a:path>
                  </a:pathLst>
                </a:custGeom>
                <a:solidFill>
                  <a:srgbClr val="E0F7FC"/>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42" name="Free-form: Shape 432">
                  <a:extLst>
                    <a:ext uri="{FF2B5EF4-FFF2-40B4-BE49-F238E27FC236}">
                      <a16:creationId xmlns:a16="http://schemas.microsoft.com/office/drawing/2014/main" id="{7B7DE8AD-59D9-DFE5-046E-204DA0CEA7EF}"/>
                    </a:ext>
                  </a:extLst>
                </p:cNvPr>
                <p:cNvSpPr/>
                <p:nvPr/>
              </p:nvSpPr>
              <p:spPr>
                <a:xfrm>
                  <a:off x="6431819" y="3741493"/>
                  <a:ext cx="494340" cy="210629"/>
                </a:xfrm>
                <a:custGeom>
                  <a:avLst/>
                  <a:gdLst>
                    <a:gd name="connsiteX0" fmla="*/ 372818 w 372817"/>
                    <a:gd name="connsiteY0" fmla="*/ 158850 h 158850"/>
                    <a:gd name="connsiteX1" fmla="*/ 372818 w 372817"/>
                    <a:gd name="connsiteY1" fmla="*/ 118297 h 158850"/>
                    <a:gd name="connsiteX2" fmla="*/ 263763 w 372817"/>
                    <a:gd name="connsiteY2" fmla="*/ 57516 h 158850"/>
                    <a:gd name="connsiteX3" fmla="*/ 236706 w 372817"/>
                    <a:gd name="connsiteY3" fmla="*/ 0 h 158850"/>
                    <a:gd name="connsiteX4" fmla="*/ 136112 w 372817"/>
                    <a:gd name="connsiteY4" fmla="*/ 0 h 158850"/>
                    <a:gd name="connsiteX5" fmla="*/ 116313 w 372817"/>
                    <a:gd name="connsiteY5" fmla="*/ 57906 h 158850"/>
                    <a:gd name="connsiteX6" fmla="*/ 0 w 372817"/>
                    <a:gd name="connsiteY6" fmla="*/ 118297 h 158850"/>
                    <a:gd name="connsiteX7" fmla="*/ 0 w 372817"/>
                    <a:gd name="connsiteY7" fmla="*/ 158850 h 158850"/>
                    <a:gd name="connsiteX8" fmla="*/ 372818 w 372817"/>
                    <a:gd name="connsiteY8" fmla="*/ 158850 h 1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817" h="158850">
                      <a:moveTo>
                        <a:pt x="372818" y="158850"/>
                      </a:moveTo>
                      <a:cubicBezTo>
                        <a:pt x="372818" y="158850"/>
                        <a:pt x="372818" y="158850"/>
                        <a:pt x="372818" y="118297"/>
                      </a:cubicBezTo>
                      <a:cubicBezTo>
                        <a:pt x="372818" y="77792"/>
                        <a:pt x="277703" y="60781"/>
                        <a:pt x="263763" y="57516"/>
                      </a:cubicBezTo>
                      <a:cubicBezTo>
                        <a:pt x="249827" y="54250"/>
                        <a:pt x="236706" y="0"/>
                        <a:pt x="236706" y="0"/>
                      </a:cubicBezTo>
                      <a:lnTo>
                        <a:pt x="136112" y="0"/>
                      </a:lnTo>
                      <a:cubicBezTo>
                        <a:pt x="135941" y="-48"/>
                        <a:pt x="130034" y="54591"/>
                        <a:pt x="116313" y="57906"/>
                      </a:cubicBezTo>
                      <a:cubicBezTo>
                        <a:pt x="102397" y="61318"/>
                        <a:pt x="0" y="77792"/>
                        <a:pt x="0" y="118297"/>
                      </a:cubicBezTo>
                      <a:cubicBezTo>
                        <a:pt x="0" y="158850"/>
                        <a:pt x="0" y="158850"/>
                        <a:pt x="0" y="158850"/>
                      </a:cubicBezTo>
                      <a:lnTo>
                        <a:pt x="372818" y="158850"/>
                      </a:lnTo>
                      <a:close/>
                    </a:path>
                  </a:pathLst>
                </a:custGeom>
                <a:solidFill>
                  <a:srgbClr val="DCE6EF"/>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43" name="Free-form: Shape 433">
                  <a:extLst>
                    <a:ext uri="{FF2B5EF4-FFF2-40B4-BE49-F238E27FC236}">
                      <a16:creationId xmlns:a16="http://schemas.microsoft.com/office/drawing/2014/main" id="{53776326-B4CE-2752-166A-9F56F9E01CF3}"/>
                    </a:ext>
                  </a:extLst>
                </p:cNvPr>
                <p:cNvSpPr/>
                <p:nvPr/>
              </p:nvSpPr>
              <p:spPr>
                <a:xfrm>
                  <a:off x="6576293" y="3844772"/>
                  <a:ext cx="214980" cy="355902"/>
                </a:xfrm>
                <a:custGeom>
                  <a:avLst/>
                  <a:gdLst>
                    <a:gd name="connsiteX0" fmla="*/ 0 w 162132"/>
                    <a:gd name="connsiteY0" fmla="*/ 0 h 268411"/>
                    <a:gd name="connsiteX1" fmla="*/ 162132 w 162132"/>
                    <a:gd name="connsiteY1" fmla="*/ 0 h 268411"/>
                    <a:gd name="connsiteX2" fmla="*/ 162132 w 162132"/>
                    <a:gd name="connsiteY2" fmla="*/ 268411 h 268411"/>
                    <a:gd name="connsiteX3" fmla="*/ 0 w 162132"/>
                    <a:gd name="connsiteY3" fmla="*/ 268411 h 268411"/>
                  </a:gdLst>
                  <a:ahLst/>
                  <a:cxnLst>
                    <a:cxn ang="0">
                      <a:pos x="connsiteX0" y="connsiteY0"/>
                    </a:cxn>
                    <a:cxn ang="0">
                      <a:pos x="connsiteX1" y="connsiteY1"/>
                    </a:cxn>
                    <a:cxn ang="0">
                      <a:pos x="connsiteX2" y="connsiteY2"/>
                    </a:cxn>
                    <a:cxn ang="0">
                      <a:pos x="connsiteX3" y="connsiteY3"/>
                    </a:cxn>
                  </a:cxnLst>
                  <a:rect l="l" t="t" r="r" b="b"/>
                  <a:pathLst>
                    <a:path w="162132" h="268411">
                      <a:moveTo>
                        <a:pt x="0" y="0"/>
                      </a:moveTo>
                      <a:lnTo>
                        <a:pt x="162132" y="0"/>
                      </a:lnTo>
                      <a:lnTo>
                        <a:pt x="162132" y="268411"/>
                      </a:lnTo>
                      <a:lnTo>
                        <a:pt x="0" y="268411"/>
                      </a:lnTo>
                      <a:close/>
                    </a:path>
                  </a:pathLst>
                </a:custGeom>
                <a:solidFill>
                  <a:srgbClr val="5F8DB5"/>
                </a:solidFill>
                <a:ln w="5254"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44" name="Free-form: Shape 434">
                  <a:extLst>
                    <a:ext uri="{FF2B5EF4-FFF2-40B4-BE49-F238E27FC236}">
                      <a16:creationId xmlns:a16="http://schemas.microsoft.com/office/drawing/2014/main" id="{FD0CA3C4-54C3-298A-89BB-75B3A9D9198C}"/>
                    </a:ext>
                  </a:extLst>
                </p:cNvPr>
                <p:cNvSpPr/>
                <p:nvPr/>
              </p:nvSpPr>
              <p:spPr>
                <a:xfrm>
                  <a:off x="6552134" y="3541018"/>
                  <a:ext cx="253717" cy="250110"/>
                </a:xfrm>
                <a:custGeom>
                  <a:avLst/>
                  <a:gdLst>
                    <a:gd name="connsiteX0" fmla="*/ 179892 w 191346"/>
                    <a:gd name="connsiteY0" fmla="*/ 71690 h 188626"/>
                    <a:gd name="connsiteX1" fmla="*/ 95671 w 191346"/>
                    <a:gd name="connsiteY1" fmla="*/ 0 h 188626"/>
                    <a:gd name="connsiteX2" fmla="*/ 11450 w 191346"/>
                    <a:gd name="connsiteY2" fmla="*/ 71690 h 188626"/>
                    <a:gd name="connsiteX3" fmla="*/ 0 w 191346"/>
                    <a:gd name="connsiteY3" fmla="*/ 94506 h 188626"/>
                    <a:gd name="connsiteX4" fmla="*/ 11591 w 191346"/>
                    <a:gd name="connsiteY4" fmla="*/ 117366 h 188626"/>
                    <a:gd name="connsiteX5" fmla="*/ 95671 w 191346"/>
                    <a:gd name="connsiteY5" fmla="*/ 188627 h 188626"/>
                    <a:gd name="connsiteX6" fmla="*/ 179756 w 191346"/>
                    <a:gd name="connsiteY6" fmla="*/ 117366 h 188626"/>
                    <a:gd name="connsiteX7" fmla="*/ 191347 w 191346"/>
                    <a:gd name="connsiteY7" fmla="*/ 94506 h 188626"/>
                    <a:gd name="connsiteX8" fmla="*/ 179892 w 191346"/>
                    <a:gd name="connsiteY8" fmla="*/ 71690 h 18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346" h="188626">
                      <a:moveTo>
                        <a:pt x="179892" y="71690"/>
                      </a:moveTo>
                      <a:cubicBezTo>
                        <a:pt x="170578" y="30527"/>
                        <a:pt x="136405" y="0"/>
                        <a:pt x="95671" y="0"/>
                      </a:cubicBezTo>
                      <a:cubicBezTo>
                        <a:pt x="54937" y="0"/>
                        <a:pt x="20769" y="30527"/>
                        <a:pt x="11450" y="71690"/>
                      </a:cubicBezTo>
                      <a:cubicBezTo>
                        <a:pt x="4772" y="75087"/>
                        <a:pt x="0" y="83997"/>
                        <a:pt x="0" y="94506"/>
                      </a:cubicBezTo>
                      <a:cubicBezTo>
                        <a:pt x="0" y="105034"/>
                        <a:pt x="4840" y="114003"/>
                        <a:pt x="11591" y="117366"/>
                      </a:cubicBezTo>
                      <a:cubicBezTo>
                        <a:pt x="21057" y="158309"/>
                        <a:pt x="55088" y="188627"/>
                        <a:pt x="95671" y="188627"/>
                      </a:cubicBezTo>
                      <a:cubicBezTo>
                        <a:pt x="136253" y="188627"/>
                        <a:pt x="170285" y="158309"/>
                        <a:pt x="179756" y="117366"/>
                      </a:cubicBezTo>
                      <a:cubicBezTo>
                        <a:pt x="186502" y="114003"/>
                        <a:pt x="191347" y="105034"/>
                        <a:pt x="191347" y="94506"/>
                      </a:cubicBezTo>
                      <a:cubicBezTo>
                        <a:pt x="191347" y="83997"/>
                        <a:pt x="186570" y="75087"/>
                        <a:pt x="179892" y="71690"/>
                      </a:cubicBezTo>
                      <a:close/>
                    </a:path>
                  </a:pathLst>
                </a:custGeom>
                <a:solidFill>
                  <a:srgbClr val="DCE6EF"/>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45" name="Free-form: Shape 435">
                  <a:extLst>
                    <a:ext uri="{FF2B5EF4-FFF2-40B4-BE49-F238E27FC236}">
                      <a16:creationId xmlns:a16="http://schemas.microsoft.com/office/drawing/2014/main" id="{4B9E9BE6-8999-5413-EBB6-4483451A103A}"/>
                    </a:ext>
                  </a:extLst>
                </p:cNvPr>
                <p:cNvSpPr/>
                <p:nvPr/>
              </p:nvSpPr>
              <p:spPr>
                <a:xfrm>
                  <a:off x="6540248" y="3474993"/>
                  <a:ext cx="277486" cy="177163"/>
                </a:xfrm>
                <a:custGeom>
                  <a:avLst/>
                  <a:gdLst>
                    <a:gd name="connsiteX0" fmla="*/ 203069 w 209272"/>
                    <a:gd name="connsiteY0" fmla="*/ 85391 h 133611"/>
                    <a:gd name="connsiteX1" fmla="*/ 206091 w 209272"/>
                    <a:gd name="connsiteY1" fmla="*/ 70847 h 133611"/>
                    <a:gd name="connsiteX2" fmla="*/ 186775 w 209272"/>
                    <a:gd name="connsiteY2" fmla="*/ 38565 h 133611"/>
                    <a:gd name="connsiteX3" fmla="*/ 128367 w 209272"/>
                    <a:gd name="connsiteY3" fmla="*/ 585 h 133611"/>
                    <a:gd name="connsiteX4" fmla="*/ 68205 w 209272"/>
                    <a:gd name="connsiteY4" fmla="*/ 18288 h 133611"/>
                    <a:gd name="connsiteX5" fmla="*/ 46476 w 209272"/>
                    <a:gd name="connsiteY5" fmla="*/ 18361 h 133611"/>
                    <a:gd name="connsiteX6" fmla="*/ 22621 w 209272"/>
                    <a:gd name="connsiteY6" fmla="*/ 52125 h 133611"/>
                    <a:gd name="connsiteX7" fmla="*/ 0 w 209272"/>
                    <a:gd name="connsiteY7" fmla="*/ 88764 h 133611"/>
                    <a:gd name="connsiteX8" fmla="*/ 30278 w 209272"/>
                    <a:gd name="connsiteY8" fmla="*/ 133611 h 133611"/>
                    <a:gd name="connsiteX9" fmla="*/ 42396 w 209272"/>
                    <a:gd name="connsiteY9" fmla="*/ 96382 h 133611"/>
                    <a:gd name="connsiteX10" fmla="*/ 70603 w 209272"/>
                    <a:gd name="connsiteY10" fmla="*/ 91065 h 133611"/>
                    <a:gd name="connsiteX11" fmla="*/ 80039 w 209272"/>
                    <a:gd name="connsiteY11" fmla="*/ 85796 h 133611"/>
                    <a:gd name="connsiteX12" fmla="*/ 117185 w 209272"/>
                    <a:gd name="connsiteY12" fmla="*/ 99005 h 133611"/>
                    <a:gd name="connsiteX13" fmla="*/ 139485 w 209272"/>
                    <a:gd name="connsiteY13" fmla="*/ 98712 h 133611"/>
                    <a:gd name="connsiteX14" fmla="*/ 152324 w 209272"/>
                    <a:gd name="connsiteY14" fmla="*/ 111147 h 133611"/>
                    <a:gd name="connsiteX15" fmla="*/ 182397 w 209272"/>
                    <a:gd name="connsiteY15" fmla="*/ 130945 h 133611"/>
                    <a:gd name="connsiteX16" fmla="*/ 202011 w 209272"/>
                    <a:gd name="connsiteY16" fmla="*/ 130945 h 133611"/>
                    <a:gd name="connsiteX17" fmla="*/ 203069 w 209272"/>
                    <a:gd name="connsiteY17" fmla="*/ 85391 h 13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272" h="133611">
                      <a:moveTo>
                        <a:pt x="203069" y="85391"/>
                      </a:moveTo>
                      <a:cubicBezTo>
                        <a:pt x="204970" y="80434"/>
                        <a:pt x="206091" y="75380"/>
                        <a:pt x="206091" y="70847"/>
                      </a:cubicBezTo>
                      <a:cubicBezTo>
                        <a:pt x="206091" y="56882"/>
                        <a:pt x="198273" y="44745"/>
                        <a:pt x="186775" y="38565"/>
                      </a:cubicBezTo>
                      <a:cubicBezTo>
                        <a:pt x="178995" y="19321"/>
                        <a:pt x="156462" y="3778"/>
                        <a:pt x="128367" y="585"/>
                      </a:cubicBezTo>
                      <a:cubicBezTo>
                        <a:pt x="103898" y="-2193"/>
                        <a:pt x="81463" y="5128"/>
                        <a:pt x="68205" y="18288"/>
                      </a:cubicBezTo>
                      <a:cubicBezTo>
                        <a:pt x="61673" y="16211"/>
                        <a:pt x="54055" y="16075"/>
                        <a:pt x="46476" y="18361"/>
                      </a:cubicBezTo>
                      <a:cubicBezTo>
                        <a:pt x="29811" y="23381"/>
                        <a:pt x="19482" y="38253"/>
                        <a:pt x="22621" y="52125"/>
                      </a:cubicBezTo>
                      <a:cubicBezTo>
                        <a:pt x="8169" y="57301"/>
                        <a:pt x="0" y="70808"/>
                        <a:pt x="0" y="88764"/>
                      </a:cubicBezTo>
                      <a:cubicBezTo>
                        <a:pt x="0" y="111907"/>
                        <a:pt x="7131" y="133611"/>
                        <a:pt x="30278" y="133611"/>
                      </a:cubicBezTo>
                      <a:cubicBezTo>
                        <a:pt x="50341" y="133611"/>
                        <a:pt x="33344" y="108739"/>
                        <a:pt x="42396" y="96382"/>
                      </a:cubicBezTo>
                      <a:cubicBezTo>
                        <a:pt x="53275" y="98795"/>
                        <a:pt x="64607" y="93755"/>
                        <a:pt x="70603" y="91065"/>
                      </a:cubicBezTo>
                      <a:cubicBezTo>
                        <a:pt x="74814" y="89178"/>
                        <a:pt x="77651" y="87375"/>
                        <a:pt x="80039" y="85796"/>
                      </a:cubicBezTo>
                      <a:cubicBezTo>
                        <a:pt x="90226" y="92600"/>
                        <a:pt x="102987" y="97391"/>
                        <a:pt x="117185" y="99005"/>
                      </a:cubicBezTo>
                      <a:cubicBezTo>
                        <a:pt x="124901" y="99877"/>
                        <a:pt x="132393" y="99702"/>
                        <a:pt x="139485" y="98712"/>
                      </a:cubicBezTo>
                      <a:cubicBezTo>
                        <a:pt x="147430" y="104352"/>
                        <a:pt x="150081" y="108743"/>
                        <a:pt x="152324" y="111147"/>
                      </a:cubicBezTo>
                      <a:cubicBezTo>
                        <a:pt x="162228" y="121748"/>
                        <a:pt x="171713" y="126330"/>
                        <a:pt x="182397" y="130945"/>
                      </a:cubicBezTo>
                      <a:cubicBezTo>
                        <a:pt x="183250" y="131311"/>
                        <a:pt x="194534" y="136019"/>
                        <a:pt x="202011" y="130945"/>
                      </a:cubicBezTo>
                      <a:cubicBezTo>
                        <a:pt x="212574" y="123771"/>
                        <a:pt x="210444" y="100530"/>
                        <a:pt x="203069" y="85391"/>
                      </a:cubicBezTo>
                      <a:close/>
                    </a:path>
                  </a:pathLst>
                </a:custGeom>
                <a:solidFill>
                  <a:srgbClr val="9BCAEB"/>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46" name="Free-form: Shape 436">
                  <a:extLst>
                    <a:ext uri="{FF2B5EF4-FFF2-40B4-BE49-F238E27FC236}">
                      <a16:creationId xmlns:a16="http://schemas.microsoft.com/office/drawing/2014/main" id="{9F2DAD04-8237-0A8D-E960-8C0DF38DF382}"/>
                    </a:ext>
                  </a:extLst>
                </p:cNvPr>
                <p:cNvSpPr/>
                <p:nvPr/>
              </p:nvSpPr>
              <p:spPr>
                <a:xfrm>
                  <a:off x="6623366" y="3702245"/>
                  <a:ext cx="111252" cy="32090"/>
                </a:xfrm>
                <a:custGeom>
                  <a:avLst/>
                  <a:gdLst>
                    <a:gd name="connsiteX0" fmla="*/ 83737 w 83903"/>
                    <a:gd name="connsiteY0" fmla="*/ 13126 h 24201"/>
                    <a:gd name="connsiteX1" fmla="*/ 75636 w 83903"/>
                    <a:gd name="connsiteY1" fmla="*/ 12395 h 24201"/>
                    <a:gd name="connsiteX2" fmla="*/ 63855 w 83903"/>
                    <a:gd name="connsiteY2" fmla="*/ 5181 h 24201"/>
                    <a:gd name="connsiteX3" fmla="*/ 51781 w 83903"/>
                    <a:gd name="connsiteY3" fmla="*/ 14 h 24201"/>
                    <a:gd name="connsiteX4" fmla="*/ 41950 w 83903"/>
                    <a:gd name="connsiteY4" fmla="*/ 3523 h 24201"/>
                    <a:gd name="connsiteX5" fmla="*/ 32124 w 83903"/>
                    <a:gd name="connsiteY5" fmla="*/ 14 h 24201"/>
                    <a:gd name="connsiteX6" fmla="*/ 20046 w 83903"/>
                    <a:gd name="connsiteY6" fmla="*/ 5181 h 24201"/>
                    <a:gd name="connsiteX7" fmla="*/ 8265 w 83903"/>
                    <a:gd name="connsiteY7" fmla="*/ 12395 h 24201"/>
                    <a:gd name="connsiteX8" fmla="*/ 169 w 83903"/>
                    <a:gd name="connsiteY8" fmla="*/ 13126 h 24201"/>
                    <a:gd name="connsiteX9" fmla="*/ 6203 w 83903"/>
                    <a:gd name="connsiteY9" fmla="*/ 20193 h 24201"/>
                    <a:gd name="connsiteX10" fmla="*/ 38894 w 83903"/>
                    <a:gd name="connsiteY10" fmla="*/ 20193 h 24201"/>
                    <a:gd name="connsiteX11" fmla="*/ 45006 w 83903"/>
                    <a:gd name="connsiteY11" fmla="*/ 20193 h 24201"/>
                    <a:gd name="connsiteX12" fmla="*/ 77698 w 83903"/>
                    <a:gd name="connsiteY12" fmla="*/ 20193 h 24201"/>
                    <a:gd name="connsiteX13" fmla="*/ 83737 w 83903"/>
                    <a:gd name="connsiteY13" fmla="*/ 13126 h 2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903" h="24201">
                      <a:moveTo>
                        <a:pt x="83737" y="13126"/>
                      </a:moveTo>
                      <a:cubicBezTo>
                        <a:pt x="82703" y="13564"/>
                        <a:pt x="78736" y="13369"/>
                        <a:pt x="75636" y="12395"/>
                      </a:cubicBezTo>
                      <a:cubicBezTo>
                        <a:pt x="72390" y="11371"/>
                        <a:pt x="68715" y="9129"/>
                        <a:pt x="63855" y="5181"/>
                      </a:cubicBezTo>
                      <a:cubicBezTo>
                        <a:pt x="58995" y="1184"/>
                        <a:pt x="55018" y="307"/>
                        <a:pt x="51781" y="14"/>
                      </a:cubicBezTo>
                      <a:cubicBezTo>
                        <a:pt x="48959" y="-230"/>
                        <a:pt x="43354" y="2744"/>
                        <a:pt x="41950" y="3523"/>
                      </a:cubicBezTo>
                      <a:cubicBezTo>
                        <a:pt x="40546" y="2744"/>
                        <a:pt x="34941" y="-230"/>
                        <a:pt x="32124" y="14"/>
                      </a:cubicBezTo>
                      <a:cubicBezTo>
                        <a:pt x="28882" y="307"/>
                        <a:pt x="24905" y="1184"/>
                        <a:pt x="20046" y="5181"/>
                      </a:cubicBezTo>
                      <a:cubicBezTo>
                        <a:pt x="15186" y="9129"/>
                        <a:pt x="11516" y="11371"/>
                        <a:pt x="8265" y="12395"/>
                      </a:cubicBezTo>
                      <a:cubicBezTo>
                        <a:pt x="5169" y="13369"/>
                        <a:pt x="1197" y="13564"/>
                        <a:pt x="169" y="13126"/>
                      </a:cubicBezTo>
                      <a:cubicBezTo>
                        <a:pt x="-865" y="12687"/>
                        <a:pt x="3064" y="17707"/>
                        <a:pt x="6203" y="20193"/>
                      </a:cubicBezTo>
                      <a:cubicBezTo>
                        <a:pt x="10088" y="23215"/>
                        <a:pt x="13860" y="27358"/>
                        <a:pt x="38894" y="20193"/>
                      </a:cubicBezTo>
                      <a:cubicBezTo>
                        <a:pt x="41950" y="18731"/>
                        <a:pt x="45006" y="20193"/>
                        <a:pt x="45006" y="20193"/>
                      </a:cubicBezTo>
                      <a:cubicBezTo>
                        <a:pt x="70016" y="27456"/>
                        <a:pt x="73818" y="23215"/>
                        <a:pt x="77698" y="20193"/>
                      </a:cubicBezTo>
                      <a:cubicBezTo>
                        <a:pt x="80837" y="17707"/>
                        <a:pt x="84765" y="12687"/>
                        <a:pt x="83737" y="13126"/>
                      </a:cubicBezTo>
                      <a:close/>
                    </a:path>
                  </a:pathLst>
                </a:custGeom>
                <a:solidFill>
                  <a:srgbClr val="004987"/>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47" name="Free-form: Shape 437">
                  <a:extLst>
                    <a:ext uri="{FF2B5EF4-FFF2-40B4-BE49-F238E27FC236}">
                      <a16:creationId xmlns:a16="http://schemas.microsoft.com/office/drawing/2014/main" id="{782E54D0-7E20-FA85-AFE3-49868EBD9584}"/>
                    </a:ext>
                  </a:extLst>
                </p:cNvPr>
                <p:cNvSpPr/>
                <p:nvPr/>
              </p:nvSpPr>
              <p:spPr>
                <a:xfrm>
                  <a:off x="6570055" y="3784667"/>
                  <a:ext cx="226353" cy="105863"/>
                </a:xfrm>
                <a:custGeom>
                  <a:avLst/>
                  <a:gdLst>
                    <a:gd name="connsiteX0" fmla="*/ 142707 w 170709"/>
                    <a:gd name="connsiteY0" fmla="*/ 829 h 79839"/>
                    <a:gd name="connsiteX1" fmla="*/ 108558 w 170709"/>
                    <a:gd name="connsiteY1" fmla="*/ 35777 h 79839"/>
                    <a:gd name="connsiteX2" fmla="*/ 84275 w 170709"/>
                    <a:gd name="connsiteY2" fmla="*/ 42308 h 79839"/>
                    <a:gd name="connsiteX3" fmla="*/ 61074 w 170709"/>
                    <a:gd name="connsiteY3" fmla="*/ 35777 h 79839"/>
                    <a:gd name="connsiteX4" fmla="*/ 26248 w 170709"/>
                    <a:gd name="connsiteY4" fmla="*/ 0 h 79839"/>
                    <a:gd name="connsiteX5" fmla="*/ 0 w 170709"/>
                    <a:gd name="connsiteY5" fmla="*/ 29002 h 79839"/>
                    <a:gd name="connsiteX6" fmla="*/ 16626 w 170709"/>
                    <a:gd name="connsiteY6" fmla="*/ 51520 h 79839"/>
                    <a:gd name="connsiteX7" fmla="*/ 69277 w 170709"/>
                    <a:gd name="connsiteY7" fmla="*/ 79839 h 79839"/>
                    <a:gd name="connsiteX8" fmla="*/ 74268 w 170709"/>
                    <a:gd name="connsiteY8" fmla="*/ 67751 h 79839"/>
                    <a:gd name="connsiteX9" fmla="*/ 82939 w 170709"/>
                    <a:gd name="connsiteY9" fmla="*/ 54737 h 79839"/>
                    <a:gd name="connsiteX10" fmla="*/ 91606 w 170709"/>
                    <a:gd name="connsiteY10" fmla="*/ 67751 h 79839"/>
                    <a:gd name="connsiteX11" fmla="*/ 96602 w 170709"/>
                    <a:gd name="connsiteY11" fmla="*/ 79839 h 79839"/>
                    <a:gd name="connsiteX12" fmla="*/ 153006 w 170709"/>
                    <a:gd name="connsiteY12" fmla="*/ 51520 h 79839"/>
                    <a:gd name="connsiteX13" fmla="*/ 170709 w 170709"/>
                    <a:gd name="connsiteY13" fmla="*/ 26857 h 79839"/>
                    <a:gd name="connsiteX14" fmla="*/ 142707 w 170709"/>
                    <a:gd name="connsiteY14" fmla="*/ 829 h 7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709" h="79839">
                      <a:moveTo>
                        <a:pt x="142707" y="829"/>
                      </a:moveTo>
                      <a:cubicBezTo>
                        <a:pt x="142707" y="829"/>
                        <a:pt x="130551" y="28124"/>
                        <a:pt x="108558" y="35777"/>
                      </a:cubicBezTo>
                      <a:cubicBezTo>
                        <a:pt x="99083" y="39042"/>
                        <a:pt x="90621" y="41089"/>
                        <a:pt x="84275" y="42308"/>
                      </a:cubicBezTo>
                      <a:cubicBezTo>
                        <a:pt x="78782" y="41041"/>
                        <a:pt x="70949" y="38993"/>
                        <a:pt x="61074" y="35777"/>
                      </a:cubicBezTo>
                      <a:cubicBezTo>
                        <a:pt x="39349" y="28660"/>
                        <a:pt x="26248" y="0"/>
                        <a:pt x="26248" y="0"/>
                      </a:cubicBezTo>
                      <a:lnTo>
                        <a:pt x="0" y="29002"/>
                      </a:lnTo>
                      <a:cubicBezTo>
                        <a:pt x="0" y="29002"/>
                        <a:pt x="7550" y="43868"/>
                        <a:pt x="16626" y="51520"/>
                      </a:cubicBezTo>
                      <a:cubicBezTo>
                        <a:pt x="28953" y="61902"/>
                        <a:pt x="69277" y="79839"/>
                        <a:pt x="69277" y="79839"/>
                      </a:cubicBezTo>
                      <a:cubicBezTo>
                        <a:pt x="69277" y="79839"/>
                        <a:pt x="69994" y="78377"/>
                        <a:pt x="74268" y="67751"/>
                      </a:cubicBezTo>
                      <a:cubicBezTo>
                        <a:pt x="76003" y="63462"/>
                        <a:pt x="79449" y="58783"/>
                        <a:pt x="82939" y="54737"/>
                      </a:cubicBezTo>
                      <a:cubicBezTo>
                        <a:pt x="86429" y="58783"/>
                        <a:pt x="89875" y="63462"/>
                        <a:pt x="91606" y="67751"/>
                      </a:cubicBezTo>
                      <a:cubicBezTo>
                        <a:pt x="95885" y="78377"/>
                        <a:pt x="96602" y="79839"/>
                        <a:pt x="96602" y="79839"/>
                      </a:cubicBezTo>
                      <a:cubicBezTo>
                        <a:pt x="96602" y="79839"/>
                        <a:pt x="140674" y="61902"/>
                        <a:pt x="153006" y="51520"/>
                      </a:cubicBezTo>
                      <a:cubicBezTo>
                        <a:pt x="162082" y="43868"/>
                        <a:pt x="170709" y="26857"/>
                        <a:pt x="170709" y="26857"/>
                      </a:cubicBezTo>
                      <a:lnTo>
                        <a:pt x="142707" y="829"/>
                      </a:lnTo>
                      <a:close/>
                    </a:path>
                  </a:pathLst>
                </a:custGeom>
                <a:solidFill>
                  <a:srgbClr val="5F8DB5"/>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48" name="Free-form: Shape 438">
                  <a:extLst>
                    <a:ext uri="{FF2B5EF4-FFF2-40B4-BE49-F238E27FC236}">
                      <a16:creationId xmlns:a16="http://schemas.microsoft.com/office/drawing/2014/main" id="{6CF9BB3B-CE30-62EC-30EA-26CD73AC6F9C}"/>
                    </a:ext>
                  </a:extLst>
                </p:cNvPr>
                <p:cNvSpPr/>
                <p:nvPr/>
              </p:nvSpPr>
              <p:spPr>
                <a:xfrm>
                  <a:off x="6330098" y="3784408"/>
                  <a:ext cx="704194" cy="639448"/>
                </a:xfrm>
                <a:custGeom>
                  <a:avLst/>
                  <a:gdLst>
                    <a:gd name="connsiteX0" fmla="*/ 503295 w 531083"/>
                    <a:gd name="connsiteY0" fmla="*/ 100896 h 482253"/>
                    <a:gd name="connsiteX1" fmla="*/ 486752 w 531083"/>
                    <a:gd name="connsiteY1" fmla="*/ 66289 h 482253"/>
                    <a:gd name="connsiteX2" fmla="*/ 344864 w 531083"/>
                    <a:gd name="connsiteY2" fmla="*/ 17986 h 482253"/>
                    <a:gd name="connsiteX3" fmla="*/ 324285 w 531083"/>
                    <a:gd name="connsiteY3" fmla="*/ 98 h 482253"/>
                    <a:gd name="connsiteX4" fmla="*/ 327795 w 531083"/>
                    <a:gd name="connsiteY4" fmla="*/ 36166 h 482253"/>
                    <a:gd name="connsiteX5" fmla="*/ 318310 w 531083"/>
                    <a:gd name="connsiteY5" fmla="*/ 142716 h 482253"/>
                    <a:gd name="connsiteX6" fmla="*/ 265542 w 531083"/>
                    <a:gd name="connsiteY6" fmla="*/ 298984 h 482253"/>
                    <a:gd name="connsiteX7" fmla="*/ 212778 w 531083"/>
                    <a:gd name="connsiteY7" fmla="*/ 142716 h 482253"/>
                    <a:gd name="connsiteX8" fmla="*/ 203293 w 531083"/>
                    <a:gd name="connsiteY8" fmla="*/ 36166 h 482253"/>
                    <a:gd name="connsiteX9" fmla="*/ 206861 w 531083"/>
                    <a:gd name="connsiteY9" fmla="*/ 0 h 482253"/>
                    <a:gd name="connsiteX10" fmla="*/ 186224 w 531083"/>
                    <a:gd name="connsiteY10" fmla="*/ 17986 h 482253"/>
                    <a:gd name="connsiteX11" fmla="*/ 44331 w 531083"/>
                    <a:gd name="connsiteY11" fmla="*/ 66289 h 482253"/>
                    <a:gd name="connsiteX12" fmla="*/ 27788 w 531083"/>
                    <a:gd name="connsiteY12" fmla="*/ 100896 h 482253"/>
                    <a:gd name="connsiteX13" fmla="*/ 0 w 531083"/>
                    <a:gd name="connsiteY13" fmla="*/ 482253 h 482253"/>
                    <a:gd name="connsiteX14" fmla="*/ 531083 w 531083"/>
                    <a:gd name="connsiteY14" fmla="*/ 482253 h 482253"/>
                    <a:gd name="connsiteX15" fmla="*/ 503295 w 531083"/>
                    <a:gd name="connsiteY15" fmla="*/ 100896 h 48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083" h="482253">
                      <a:moveTo>
                        <a:pt x="503295" y="100896"/>
                      </a:moveTo>
                      <a:cubicBezTo>
                        <a:pt x="501414" y="86810"/>
                        <a:pt x="496925" y="71992"/>
                        <a:pt x="486752" y="66289"/>
                      </a:cubicBezTo>
                      <a:cubicBezTo>
                        <a:pt x="472027" y="58052"/>
                        <a:pt x="351557" y="22324"/>
                        <a:pt x="344864" y="17986"/>
                      </a:cubicBezTo>
                      <a:cubicBezTo>
                        <a:pt x="344864" y="17986"/>
                        <a:pt x="340687" y="17352"/>
                        <a:pt x="324285" y="98"/>
                      </a:cubicBezTo>
                      <a:cubicBezTo>
                        <a:pt x="322034" y="98"/>
                        <a:pt x="325899" y="16524"/>
                        <a:pt x="327795" y="36166"/>
                      </a:cubicBezTo>
                      <a:cubicBezTo>
                        <a:pt x="329691" y="55810"/>
                        <a:pt x="327317" y="86761"/>
                        <a:pt x="318310" y="142716"/>
                      </a:cubicBezTo>
                      <a:cubicBezTo>
                        <a:pt x="310360" y="192141"/>
                        <a:pt x="275821" y="269349"/>
                        <a:pt x="265542" y="298984"/>
                      </a:cubicBezTo>
                      <a:cubicBezTo>
                        <a:pt x="255267" y="269349"/>
                        <a:pt x="220728" y="192141"/>
                        <a:pt x="212778" y="142716"/>
                      </a:cubicBezTo>
                      <a:cubicBezTo>
                        <a:pt x="203766" y="86761"/>
                        <a:pt x="201397" y="55810"/>
                        <a:pt x="203293" y="36166"/>
                      </a:cubicBezTo>
                      <a:cubicBezTo>
                        <a:pt x="205189" y="16524"/>
                        <a:pt x="209118" y="0"/>
                        <a:pt x="206861" y="0"/>
                      </a:cubicBezTo>
                      <a:cubicBezTo>
                        <a:pt x="190464" y="17303"/>
                        <a:pt x="186224" y="17986"/>
                        <a:pt x="186224" y="17986"/>
                      </a:cubicBezTo>
                      <a:cubicBezTo>
                        <a:pt x="179531" y="22324"/>
                        <a:pt x="59061" y="58052"/>
                        <a:pt x="44331" y="66289"/>
                      </a:cubicBezTo>
                      <a:cubicBezTo>
                        <a:pt x="34163" y="71992"/>
                        <a:pt x="29669" y="86810"/>
                        <a:pt x="27788" y="100896"/>
                      </a:cubicBezTo>
                      <a:cubicBezTo>
                        <a:pt x="27788" y="100896"/>
                        <a:pt x="4055" y="387255"/>
                        <a:pt x="0" y="482253"/>
                      </a:cubicBezTo>
                      <a:lnTo>
                        <a:pt x="531083" y="482253"/>
                      </a:lnTo>
                      <a:cubicBezTo>
                        <a:pt x="527033" y="387255"/>
                        <a:pt x="503295" y="100896"/>
                        <a:pt x="503295" y="100896"/>
                      </a:cubicBezTo>
                      <a:close/>
                    </a:path>
                  </a:pathLst>
                </a:custGeom>
                <a:solidFill>
                  <a:srgbClr val="9BCAEB"/>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49" name="Free-form: Shape 439">
                  <a:extLst>
                    <a:ext uri="{FF2B5EF4-FFF2-40B4-BE49-F238E27FC236}">
                      <a16:creationId xmlns:a16="http://schemas.microsoft.com/office/drawing/2014/main" id="{FEE5D0AE-E60C-FB18-4A4E-43A296DE6E44}"/>
                    </a:ext>
                  </a:extLst>
                </p:cNvPr>
                <p:cNvSpPr/>
                <p:nvPr/>
              </p:nvSpPr>
              <p:spPr>
                <a:xfrm>
                  <a:off x="6796421" y="3596607"/>
                  <a:ext cx="471817" cy="367459"/>
                </a:xfrm>
                <a:custGeom>
                  <a:avLst/>
                  <a:gdLst>
                    <a:gd name="connsiteX0" fmla="*/ 177918 w 355831"/>
                    <a:gd name="connsiteY0" fmla="*/ 0 h 277127"/>
                    <a:gd name="connsiteX1" fmla="*/ 75423 w 355831"/>
                    <a:gd name="connsiteY1" fmla="*/ 61990 h 277127"/>
                    <a:gd name="connsiteX2" fmla="*/ 62487 w 355831"/>
                    <a:gd name="connsiteY2" fmla="*/ 116532 h 277127"/>
                    <a:gd name="connsiteX3" fmla="*/ 45506 w 355831"/>
                    <a:gd name="connsiteY3" fmla="*/ 191449 h 277127"/>
                    <a:gd name="connsiteX4" fmla="*/ 0 w 355831"/>
                    <a:gd name="connsiteY4" fmla="*/ 223570 h 277127"/>
                    <a:gd name="connsiteX5" fmla="*/ 139890 w 355831"/>
                    <a:gd name="connsiteY5" fmla="*/ 274895 h 277127"/>
                    <a:gd name="connsiteX6" fmla="*/ 201373 w 355831"/>
                    <a:gd name="connsiteY6" fmla="*/ 276016 h 277127"/>
                    <a:gd name="connsiteX7" fmla="*/ 355831 w 355831"/>
                    <a:gd name="connsiteY7" fmla="*/ 223570 h 277127"/>
                    <a:gd name="connsiteX8" fmla="*/ 310321 w 355831"/>
                    <a:gd name="connsiteY8" fmla="*/ 191449 h 277127"/>
                    <a:gd name="connsiteX9" fmla="*/ 293344 w 355831"/>
                    <a:gd name="connsiteY9" fmla="*/ 116532 h 277127"/>
                    <a:gd name="connsiteX10" fmla="*/ 280408 w 355831"/>
                    <a:gd name="connsiteY10" fmla="*/ 61990 h 277127"/>
                    <a:gd name="connsiteX11" fmla="*/ 177918 w 355831"/>
                    <a:gd name="connsiteY11" fmla="*/ 0 h 27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5831" h="277127">
                      <a:moveTo>
                        <a:pt x="177918" y="0"/>
                      </a:moveTo>
                      <a:cubicBezTo>
                        <a:pt x="136361" y="0"/>
                        <a:pt x="92824" y="23113"/>
                        <a:pt x="75423" y="61990"/>
                      </a:cubicBezTo>
                      <a:cubicBezTo>
                        <a:pt x="67766" y="79098"/>
                        <a:pt x="64651" y="97864"/>
                        <a:pt x="62487" y="116532"/>
                      </a:cubicBezTo>
                      <a:cubicBezTo>
                        <a:pt x="59431" y="142756"/>
                        <a:pt x="58086" y="167760"/>
                        <a:pt x="45506" y="191449"/>
                      </a:cubicBezTo>
                      <a:cubicBezTo>
                        <a:pt x="36327" y="208704"/>
                        <a:pt x="22270" y="220889"/>
                        <a:pt x="0" y="223570"/>
                      </a:cubicBezTo>
                      <a:cubicBezTo>
                        <a:pt x="0" y="223570"/>
                        <a:pt x="80712" y="285033"/>
                        <a:pt x="139890" y="274895"/>
                      </a:cubicBezTo>
                      <a:lnTo>
                        <a:pt x="201373" y="276016"/>
                      </a:lnTo>
                      <a:cubicBezTo>
                        <a:pt x="260550" y="286154"/>
                        <a:pt x="355831" y="223570"/>
                        <a:pt x="355831" y="223570"/>
                      </a:cubicBezTo>
                      <a:cubicBezTo>
                        <a:pt x="333561" y="220889"/>
                        <a:pt x="319499" y="208704"/>
                        <a:pt x="310321" y="191449"/>
                      </a:cubicBezTo>
                      <a:cubicBezTo>
                        <a:pt x="297741" y="167760"/>
                        <a:pt x="296395" y="142756"/>
                        <a:pt x="293344" y="116532"/>
                      </a:cubicBezTo>
                      <a:cubicBezTo>
                        <a:pt x="291180" y="97864"/>
                        <a:pt x="288065" y="79098"/>
                        <a:pt x="280408" y="61990"/>
                      </a:cubicBezTo>
                      <a:cubicBezTo>
                        <a:pt x="263007" y="23113"/>
                        <a:pt x="219471" y="0"/>
                        <a:pt x="177918" y="0"/>
                      </a:cubicBezTo>
                      <a:close/>
                    </a:path>
                  </a:pathLst>
                </a:custGeom>
                <a:solidFill>
                  <a:srgbClr val="C7D7E5"/>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50" name="Free-form: Shape 440">
                  <a:extLst>
                    <a:ext uri="{FF2B5EF4-FFF2-40B4-BE49-F238E27FC236}">
                      <a16:creationId xmlns:a16="http://schemas.microsoft.com/office/drawing/2014/main" id="{007CA4FB-A34D-6EDA-C2AE-A785C696EF31}"/>
                    </a:ext>
                  </a:extLst>
                </p:cNvPr>
                <p:cNvSpPr/>
                <p:nvPr/>
              </p:nvSpPr>
              <p:spPr>
                <a:xfrm>
                  <a:off x="6926205" y="3581018"/>
                  <a:ext cx="260924" cy="416281"/>
                </a:xfrm>
                <a:custGeom>
                  <a:avLst/>
                  <a:gdLst>
                    <a:gd name="connsiteX0" fmla="*/ 144077 w 196781"/>
                    <a:gd name="connsiteY0" fmla="*/ 231281 h 313947"/>
                    <a:gd name="connsiteX1" fmla="*/ 122235 w 196781"/>
                    <a:gd name="connsiteY1" fmla="*/ 187705 h 313947"/>
                    <a:gd name="connsiteX2" fmla="*/ 160074 w 196781"/>
                    <a:gd name="connsiteY2" fmla="*/ 101481 h 313947"/>
                    <a:gd name="connsiteX3" fmla="*/ 80034 w 196781"/>
                    <a:gd name="connsiteY3" fmla="*/ 0 h 313947"/>
                    <a:gd name="connsiteX4" fmla="*/ 0 w 196781"/>
                    <a:gd name="connsiteY4" fmla="*/ 101481 h 313947"/>
                    <a:gd name="connsiteX5" fmla="*/ 34870 w 196781"/>
                    <a:gd name="connsiteY5" fmla="*/ 185268 h 313947"/>
                    <a:gd name="connsiteX6" fmla="*/ 1331 w 196781"/>
                    <a:gd name="connsiteY6" fmla="*/ 268617 h 313947"/>
                    <a:gd name="connsiteX7" fmla="*/ 127880 w 196781"/>
                    <a:gd name="connsiteY7" fmla="*/ 309024 h 313947"/>
                    <a:gd name="connsiteX8" fmla="*/ 196781 w 196781"/>
                    <a:gd name="connsiteY8" fmla="*/ 313947 h 313947"/>
                    <a:gd name="connsiteX9" fmla="*/ 144077 w 196781"/>
                    <a:gd name="connsiteY9" fmla="*/ 231281 h 31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781" h="313947">
                      <a:moveTo>
                        <a:pt x="144077" y="231281"/>
                      </a:moveTo>
                      <a:lnTo>
                        <a:pt x="122235" y="187705"/>
                      </a:lnTo>
                      <a:cubicBezTo>
                        <a:pt x="144944" y="169817"/>
                        <a:pt x="160074" y="137891"/>
                        <a:pt x="160074" y="101481"/>
                      </a:cubicBezTo>
                      <a:cubicBezTo>
                        <a:pt x="160074" y="45442"/>
                        <a:pt x="124239" y="0"/>
                        <a:pt x="80034" y="0"/>
                      </a:cubicBezTo>
                      <a:cubicBezTo>
                        <a:pt x="35835" y="0"/>
                        <a:pt x="0" y="45442"/>
                        <a:pt x="0" y="101481"/>
                      </a:cubicBezTo>
                      <a:cubicBezTo>
                        <a:pt x="0" y="136282"/>
                        <a:pt x="13818" y="166990"/>
                        <a:pt x="34870" y="185268"/>
                      </a:cubicBezTo>
                      <a:lnTo>
                        <a:pt x="1331" y="268617"/>
                      </a:lnTo>
                      <a:lnTo>
                        <a:pt x="127880" y="309024"/>
                      </a:lnTo>
                      <a:lnTo>
                        <a:pt x="196781" y="313947"/>
                      </a:lnTo>
                      <a:lnTo>
                        <a:pt x="144077" y="231281"/>
                      </a:lnTo>
                      <a:close/>
                    </a:path>
                  </a:pathLst>
                </a:custGeom>
                <a:solidFill>
                  <a:srgbClr val="94B3CD"/>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51" name="Free-form: Shape 441">
                  <a:extLst>
                    <a:ext uri="{FF2B5EF4-FFF2-40B4-BE49-F238E27FC236}">
                      <a16:creationId xmlns:a16="http://schemas.microsoft.com/office/drawing/2014/main" id="{5CB87006-0AD8-3720-0858-F1DF43BE48E0}"/>
                    </a:ext>
                  </a:extLst>
                </p:cNvPr>
                <p:cNvSpPr/>
                <p:nvPr/>
              </p:nvSpPr>
              <p:spPr>
                <a:xfrm>
                  <a:off x="6897249" y="3572695"/>
                  <a:ext cx="243062" cy="139101"/>
                </a:xfrm>
                <a:custGeom>
                  <a:avLst/>
                  <a:gdLst>
                    <a:gd name="connsiteX0" fmla="*/ 996 w 183310"/>
                    <a:gd name="connsiteY0" fmla="*/ 103274 h 104906"/>
                    <a:gd name="connsiteX1" fmla="*/ 56610 w 183310"/>
                    <a:gd name="connsiteY1" fmla="*/ 96742 h 104906"/>
                    <a:gd name="connsiteX2" fmla="*/ 136211 w 183310"/>
                    <a:gd name="connsiteY2" fmla="*/ 78221 h 104906"/>
                    <a:gd name="connsiteX3" fmla="*/ 183311 w 183310"/>
                    <a:gd name="connsiteY3" fmla="*/ 50428 h 104906"/>
                    <a:gd name="connsiteX4" fmla="*/ 59881 w 183310"/>
                    <a:gd name="connsiteY4" fmla="*/ 13754 h 104906"/>
                    <a:gd name="connsiteX5" fmla="*/ 996 w 183310"/>
                    <a:gd name="connsiteY5" fmla="*/ 103274 h 10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310" h="104906">
                      <a:moveTo>
                        <a:pt x="996" y="103274"/>
                      </a:moveTo>
                      <a:cubicBezTo>
                        <a:pt x="996" y="103274"/>
                        <a:pt x="34803" y="109805"/>
                        <a:pt x="56610" y="96742"/>
                      </a:cubicBezTo>
                      <a:cubicBezTo>
                        <a:pt x="78418" y="83631"/>
                        <a:pt x="101872" y="69447"/>
                        <a:pt x="136211" y="78221"/>
                      </a:cubicBezTo>
                      <a:cubicBezTo>
                        <a:pt x="165978" y="85824"/>
                        <a:pt x="183311" y="50428"/>
                        <a:pt x="183311" y="50428"/>
                      </a:cubicBezTo>
                      <a:cubicBezTo>
                        <a:pt x="183311" y="50428"/>
                        <a:pt x="146028" y="-31810"/>
                        <a:pt x="59881" y="13754"/>
                      </a:cubicBezTo>
                      <a:cubicBezTo>
                        <a:pt x="-12501" y="52041"/>
                        <a:pt x="996" y="103274"/>
                        <a:pt x="996" y="103274"/>
                      </a:cubicBezTo>
                      <a:close/>
                    </a:path>
                  </a:pathLst>
                </a:custGeom>
                <a:solidFill>
                  <a:srgbClr val="C7D7E5"/>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52" name="Free-form: Shape 442">
                  <a:extLst>
                    <a:ext uri="{FF2B5EF4-FFF2-40B4-BE49-F238E27FC236}">
                      <a16:creationId xmlns:a16="http://schemas.microsoft.com/office/drawing/2014/main" id="{EA15224B-E740-D571-3784-A5AFEB8DEE35}"/>
                    </a:ext>
                  </a:extLst>
                </p:cNvPr>
                <p:cNvSpPr/>
                <p:nvPr/>
              </p:nvSpPr>
              <p:spPr>
                <a:xfrm>
                  <a:off x="6763666" y="3884649"/>
                  <a:ext cx="518795" cy="561569"/>
                </a:xfrm>
                <a:custGeom>
                  <a:avLst/>
                  <a:gdLst>
                    <a:gd name="connsiteX0" fmla="*/ 185387 w 518795"/>
                    <a:gd name="connsiteY0" fmla="*/ 0 h 561569"/>
                    <a:gd name="connsiteX1" fmla="*/ 351944 w 518795"/>
                    <a:gd name="connsiteY1" fmla="*/ 0 h 561569"/>
                    <a:gd name="connsiteX2" fmla="*/ 355556 w 518795"/>
                    <a:gd name="connsiteY2" fmla="*/ 3103 h 561569"/>
                    <a:gd name="connsiteX3" fmla="*/ 361308 w 518795"/>
                    <a:gd name="connsiteY3" fmla="*/ 5816 h 561569"/>
                    <a:gd name="connsiteX4" fmla="*/ 455669 w 518795"/>
                    <a:gd name="connsiteY4" fmla="*/ 33154 h 561569"/>
                    <a:gd name="connsiteX5" fmla="*/ 492249 w 518795"/>
                    <a:gd name="connsiteY5" fmla="*/ 52415 h 561569"/>
                    <a:gd name="connsiteX6" fmla="*/ 516185 w 518795"/>
                    <a:gd name="connsiteY6" fmla="*/ 277157 h 561569"/>
                    <a:gd name="connsiteX7" fmla="*/ 518795 w 518795"/>
                    <a:gd name="connsiteY7" fmla="*/ 321969 h 561569"/>
                    <a:gd name="connsiteX8" fmla="*/ 508750 w 518795"/>
                    <a:gd name="connsiteY8" fmla="*/ 349412 h 561569"/>
                    <a:gd name="connsiteX9" fmla="*/ 422602 w 518795"/>
                    <a:gd name="connsiteY9" fmla="*/ 508129 h 561569"/>
                    <a:gd name="connsiteX10" fmla="*/ 378510 w 518795"/>
                    <a:gd name="connsiteY10" fmla="*/ 561569 h 561569"/>
                    <a:gd name="connsiteX11" fmla="*/ 2801 w 518795"/>
                    <a:gd name="connsiteY11" fmla="*/ 561569 h 561569"/>
                    <a:gd name="connsiteX12" fmla="*/ 12088 w 518795"/>
                    <a:gd name="connsiteY12" fmla="*/ 99336 h 561569"/>
                    <a:gd name="connsiteX13" fmla="*/ 12263 w 518795"/>
                    <a:gd name="connsiteY13" fmla="*/ 99012 h 561569"/>
                    <a:gd name="connsiteX14" fmla="*/ 45082 w 518795"/>
                    <a:gd name="connsiteY14" fmla="*/ 52415 h 561569"/>
                    <a:gd name="connsiteX15" fmla="*/ 81662 w 518795"/>
                    <a:gd name="connsiteY15" fmla="*/ 33154 h 561569"/>
                    <a:gd name="connsiteX16" fmla="*/ 176015 w 518795"/>
                    <a:gd name="connsiteY16" fmla="*/ 5816 h 561569"/>
                    <a:gd name="connsiteX17" fmla="*/ 181773 w 518795"/>
                    <a:gd name="connsiteY17" fmla="*/ 3103 h 5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795" h="561569">
                      <a:moveTo>
                        <a:pt x="185387" y="0"/>
                      </a:moveTo>
                      <a:cubicBezTo>
                        <a:pt x="235804" y="33608"/>
                        <a:pt x="301519" y="33608"/>
                        <a:pt x="351944" y="0"/>
                      </a:cubicBezTo>
                      <a:lnTo>
                        <a:pt x="355556" y="3103"/>
                      </a:lnTo>
                      <a:cubicBezTo>
                        <a:pt x="357321" y="4266"/>
                        <a:pt x="359266" y="5170"/>
                        <a:pt x="361308" y="5816"/>
                      </a:cubicBezTo>
                      <a:lnTo>
                        <a:pt x="455669" y="33154"/>
                      </a:lnTo>
                      <a:cubicBezTo>
                        <a:pt x="467560" y="35805"/>
                        <a:pt x="479976" y="42268"/>
                        <a:pt x="492249" y="52415"/>
                      </a:cubicBezTo>
                      <a:cubicBezTo>
                        <a:pt x="500522" y="59233"/>
                        <a:pt x="509100" y="163223"/>
                        <a:pt x="516185" y="277157"/>
                      </a:cubicBezTo>
                      <a:lnTo>
                        <a:pt x="518795" y="321969"/>
                      </a:lnTo>
                      <a:lnTo>
                        <a:pt x="508750" y="349412"/>
                      </a:lnTo>
                      <a:cubicBezTo>
                        <a:pt x="485109" y="405305"/>
                        <a:pt x="456184" y="458420"/>
                        <a:pt x="422602" y="508129"/>
                      </a:cubicBezTo>
                      <a:lnTo>
                        <a:pt x="378510" y="561569"/>
                      </a:lnTo>
                      <a:lnTo>
                        <a:pt x="2801" y="561569"/>
                      </a:lnTo>
                      <a:cubicBezTo>
                        <a:pt x="-2765" y="483948"/>
                        <a:pt x="-219" y="119436"/>
                        <a:pt x="12088" y="99336"/>
                      </a:cubicBezTo>
                      <a:cubicBezTo>
                        <a:pt x="12139" y="99207"/>
                        <a:pt x="12211" y="99142"/>
                        <a:pt x="12263" y="99012"/>
                      </a:cubicBezTo>
                      <a:cubicBezTo>
                        <a:pt x="18847" y="80980"/>
                        <a:pt x="30119" y="64759"/>
                        <a:pt x="45082" y="52415"/>
                      </a:cubicBezTo>
                      <a:cubicBezTo>
                        <a:pt x="57348" y="42268"/>
                        <a:pt x="69770" y="35805"/>
                        <a:pt x="81662" y="33154"/>
                      </a:cubicBezTo>
                      <a:lnTo>
                        <a:pt x="176015" y="5816"/>
                      </a:lnTo>
                      <a:cubicBezTo>
                        <a:pt x="178063" y="5170"/>
                        <a:pt x="180002" y="4266"/>
                        <a:pt x="181773" y="3103"/>
                      </a:cubicBezTo>
                      <a:close/>
                    </a:path>
                  </a:pathLst>
                </a:custGeom>
                <a:solidFill>
                  <a:srgbClr val="5F8DB5"/>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53" name="Free-form: Shape 443">
                  <a:extLst>
                    <a:ext uri="{FF2B5EF4-FFF2-40B4-BE49-F238E27FC236}">
                      <a16:creationId xmlns:a16="http://schemas.microsoft.com/office/drawing/2014/main" id="{9786F128-1ACB-D35A-4D6F-F3A910310116}"/>
                    </a:ext>
                  </a:extLst>
                </p:cNvPr>
                <p:cNvSpPr/>
                <p:nvPr/>
              </p:nvSpPr>
              <p:spPr>
                <a:xfrm>
                  <a:off x="5659209" y="3801147"/>
                  <a:ext cx="243730" cy="354624"/>
                </a:xfrm>
                <a:custGeom>
                  <a:avLst/>
                  <a:gdLst>
                    <a:gd name="connsiteX0" fmla="*/ 60863 w 183814"/>
                    <a:gd name="connsiteY0" fmla="*/ 75648 h 267447"/>
                    <a:gd name="connsiteX1" fmla="*/ 64991 w 183814"/>
                    <a:gd name="connsiteY1" fmla="*/ 67312 h 267447"/>
                    <a:gd name="connsiteX2" fmla="*/ 64782 w 183814"/>
                    <a:gd name="connsiteY2" fmla="*/ 52544 h 267447"/>
                    <a:gd name="connsiteX3" fmla="*/ 98360 w 183814"/>
                    <a:gd name="connsiteY3" fmla="*/ 0 h 267447"/>
                    <a:gd name="connsiteX4" fmla="*/ 140780 w 183814"/>
                    <a:gd name="connsiteY4" fmla="*/ 0 h 267447"/>
                    <a:gd name="connsiteX5" fmla="*/ 178282 w 183814"/>
                    <a:gd name="connsiteY5" fmla="*/ 86079 h 267447"/>
                    <a:gd name="connsiteX6" fmla="*/ 183814 w 183814"/>
                    <a:gd name="connsiteY6" fmla="*/ 252045 h 267447"/>
                    <a:gd name="connsiteX7" fmla="*/ 66176 w 183814"/>
                    <a:gd name="connsiteY7" fmla="*/ 267447 h 267447"/>
                    <a:gd name="connsiteX8" fmla="*/ 0 w 183814"/>
                    <a:gd name="connsiteY8" fmla="*/ 204716 h 26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14" h="267447">
                      <a:moveTo>
                        <a:pt x="60863" y="75648"/>
                      </a:moveTo>
                      <a:lnTo>
                        <a:pt x="64991" y="67312"/>
                      </a:lnTo>
                      <a:lnTo>
                        <a:pt x="64782" y="52544"/>
                      </a:lnTo>
                      <a:lnTo>
                        <a:pt x="98360" y="0"/>
                      </a:lnTo>
                      <a:lnTo>
                        <a:pt x="140780" y="0"/>
                      </a:lnTo>
                      <a:lnTo>
                        <a:pt x="178282" y="86079"/>
                      </a:lnTo>
                      <a:lnTo>
                        <a:pt x="183814" y="252045"/>
                      </a:lnTo>
                      <a:lnTo>
                        <a:pt x="66176" y="267447"/>
                      </a:lnTo>
                      <a:lnTo>
                        <a:pt x="0" y="204716"/>
                      </a:lnTo>
                      <a:close/>
                    </a:path>
                  </a:pathLst>
                </a:custGeom>
                <a:solidFill>
                  <a:srgbClr val="5F8DB5"/>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54" name="Free-form: Shape 444">
                  <a:extLst>
                    <a:ext uri="{FF2B5EF4-FFF2-40B4-BE49-F238E27FC236}">
                      <a16:creationId xmlns:a16="http://schemas.microsoft.com/office/drawing/2014/main" id="{BFCA5277-B4B6-5BC5-91D1-A97FE450DBD2}"/>
                    </a:ext>
                  </a:extLst>
                </p:cNvPr>
                <p:cNvSpPr/>
                <p:nvPr/>
              </p:nvSpPr>
              <p:spPr>
                <a:xfrm>
                  <a:off x="5731753" y="4032652"/>
                  <a:ext cx="183412" cy="280235"/>
                </a:xfrm>
                <a:custGeom>
                  <a:avLst/>
                  <a:gdLst>
                    <a:gd name="connsiteX0" fmla="*/ 24590 w 138324"/>
                    <a:gd name="connsiteY0" fmla="*/ 19692 h 211345"/>
                    <a:gd name="connsiteX1" fmla="*/ 0 w 138324"/>
                    <a:gd name="connsiteY1" fmla="*/ 211345 h 211345"/>
                    <a:gd name="connsiteX2" fmla="*/ 138325 w 138324"/>
                    <a:gd name="connsiteY2" fmla="*/ 211345 h 211345"/>
                    <a:gd name="connsiteX3" fmla="*/ 103279 w 138324"/>
                    <a:gd name="connsiteY3" fmla="*/ 0 h 211345"/>
                    <a:gd name="connsiteX4" fmla="*/ 62707 w 138324"/>
                    <a:gd name="connsiteY4" fmla="*/ 68239 h 211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24" h="211345">
                      <a:moveTo>
                        <a:pt x="24590" y="19692"/>
                      </a:moveTo>
                      <a:lnTo>
                        <a:pt x="0" y="211345"/>
                      </a:lnTo>
                      <a:lnTo>
                        <a:pt x="138325" y="211345"/>
                      </a:lnTo>
                      <a:lnTo>
                        <a:pt x="103279" y="0"/>
                      </a:lnTo>
                      <a:lnTo>
                        <a:pt x="62707" y="68239"/>
                      </a:lnTo>
                      <a:close/>
                    </a:path>
                  </a:pathLst>
                </a:custGeom>
                <a:solidFill>
                  <a:srgbClr val="9BCAEB"/>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55" name="Free-form: Shape 445">
                  <a:extLst>
                    <a:ext uri="{FF2B5EF4-FFF2-40B4-BE49-F238E27FC236}">
                      <a16:creationId xmlns:a16="http://schemas.microsoft.com/office/drawing/2014/main" id="{49396E1C-DCEC-0E06-040F-681C587E79B5}"/>
                    </a:ext>
                  </a:extLst>
                </p:cNvPr>
                <p:cNvSpPr/>
                <p:nvPr/>
              </p:nvSpPr>
              <p:spPr>
                <a:xfrm>
                  <a:off x="5535164" y="3915285"/>
                  <a:ext cx="265065" cy="397602"/>
                </a:xfrm>
                <a:custGeom>
                  <a:avLst/>
                  <a:gdLst>
                    <a:gd name="connsiteX0" fmla="*/ 253023 w 265065"/>
                    <a:gd name="connsiteY0" fmla="*/ 165989 h 397602"/>
                    <a:gd name="connsiteX1" fmla="*/ 257729 w 265065"/>
                    <a:gd name="connsiteY1" fmla="*/ 177733 h 397602"/>
                    <a:gd name="connsiteX2" fmla="*/ 255967 w 265065"/>
                    <a:gd name="connsiteY2" fmla="*/ 177696 h 397602"/>
                    <a:gd name="connsiteX3" fmla="*/ 252559 w 265065"/>
                    <a:gd name="connsiteY3" fmla="*/ 170540 h 397602"/>
                    <a:gd name="connsiteX4" fmla="*/ 199038 w 265065"/>
                    <a:gd name="connsiteY4" fmla="*/ 0 h 397602"/>
                    <a:gd name="connsiteX5" fmla="*/ 197410 w 265065"/>
                    <a:gd name="connsiteY5" fmla="*/ 32637 h 397602"/>
                    <a:gd name="connsiteX6" fmla="*/ 249523 w 265065"/>
                    <a:gd name="connsiteY6" fmla="*/ 164168 h 397602"/>
                    <a:gd name="connsiteX7" fmla="*/ 252559 w 265065"/>
                    <a:gd name="connsiteY7" fmla="*/ 170540 h 397602"/>
                    <a:gd name="connsiteX8" fmla="*/ 251497 w 265065"/>
                    <a:gd name="connsiteY8" fmla="*/ 180950 h 397602"/>
                    <a:gd name="connsiteX9" fmla="*/ 265065 w 265065"/>
                    <a:gd name="connsiteY9" fmla="*/ 397602 h 397602"/>
                    <a:gd name="connsiteX10" fmla="*/ 53328 w 265065"/>
                    <a:gd name="connsiteY10" fmla="*/ 397602 h 397602"/>
                    <a:gd name="connsiteX11" fmla="*/ 15355 w 265065"/>
                    <a:gd name="connsiteY11" fmla="*/ 318776 h 397602"/>
                    <a:gd name="connsiteX12" fmla="*/ 0 w 265065"/>
                    <a:gd name="connsiteY12" fmla="*/ 276823 h 397602"/>
                    <a:gd name="connsiteX13" fmla="*/ 142 w 265065"/>
                    <a:gd name="connsiteY13" fmla="*/ 275129 h 397602"/>
                    <a:gd name="connsiteX14" fmla="*/ 17260 w 265065"/>
                    <a:gd name="connsiteY14" fmla="*/ 121439 h 397602"/>
                    <a:gd name="connsiteX15" fmla="*/ 92254 w 265065"/>
                    <a:gd name="connsiteY15" fmla="*/ 48665 h 397602"/>
                    <a:gd name="connsiteX16" fmla="*/ 199038 w 265065"/>
                    <a:gd name="connsiteY16" fmla="*/ 0 h 39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5065" h="397602">
                      <a:moveTo>
                        <a:pt x="253023" y="165989"/>
                      </a:moveTo>
                      <a:cubicBezTo>
                        <a:pt x="254018" y="165023"/>
                        <a:pt x="255543" y="168507"/>
                        <a:pt x="257729" y="177733"/>
                      </a:cubicBezTo>
                      <a:cubicBezTo>
                        <a:pt x="258090" y="180431"/>
                        <a:pt x="257419" y="180188"/>
                        <a:pt x="255967" y="177696"/>
                      </a:cubicBezTo>
                      <a:lnTo>
                        <a:pt x="252559" y="170540"/>
                      </a:lnTo>
                      <a:close/>
                      <a:moveTo>
                        <a:pt x="199038" y="0"/>
                      </a:moveTo>
                      <a:lnTo>
                        <a:pt x="197410" y="32637"/>
                      </a:lnTo>
                      <a:cubicBezTo>
                        <a:pt x="197410" y="32637"/>
                        <a:pt x="232965" y="126395"/>
                        <a:pt x="249523" y="164168"/>
                      </a:cubicBezTo>
                      <a:lnTo>
                        <a:pt x="252559" y="170540"/>
                      </a:lnTo>
                      <a:lnTo>
                        <a:pt x="251497" y="180950"/>
                      </a:lnTo>
                      <a:cubicBezTo>
                        <a:pt x="251101" y="232409"/>
                        <a:pt x="265065" y="397602"/>
                        <a:pt x="265065" y="397602"/>
                      </a:cubicBezTo>
                      <a:lnTo>
                        <a:pt x="53328" y="397602"/>
                      </a:lnTo>
                      <a:lnTo>
                        <a:pt x="15355" y="318776"/>
                      </a:lnTo>
                      <a:lnTo>
                        <a:pt x="0" y="276823"/>
                      </a:lnTo>
                      <a:lnTo>
                        <a:pt x="142" y="275129"/>
                      </a:lnTo>
                      <a:cubicBezTo>
                        <a:pt x="5644" y="211291"/>
                        <a:pt x="12369" y="142250"/>
                        <a:pt x="17260" y="121439"/>
                      </a:cubicBezTo>
                      <a:cubicBezTo>
                        <a:pt x="27042" y="79883"/>
                        <a:pt x="65354" y="62755"/>
                        <a:pt x="92254" y="48665"/>
                      </a:cubicBezTo>
                      <a:cubicBezTo>
                        <a:pt x="119153" y="34577"/>
                        <a:pt x="199038" y="0"/>
                        <a:pt x="199038" y="0"/>
                      </a:cubicBezTo>
                      <a:close/>
                    </a:path>
                  </a:pathLst>
                </a:custGeom>
                <a:solidFill>
                  <a:srgbClr val="9BCAEB"/>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56" name="Free-form: Shape 446">
                  <a:extLst>
                    <a:ext uri="{FF2B5EF4-FFF2-40B4-BE49-F238E27FC236}">
                      <a16:creationId xmlns:a16="http://schemas.microsoft.com/office/drawing/2014/main" id="{73D63CD9-3B64-7F61-E053-39EAE218F49D}"/>
                    </a:ext>
                  </a:extLst>
                </p:cNvPr>
                <p:cNvSpPr/>
                <p:nvPr/>
              </p:nvSpPr>
              <p:spPr>
                <a:xfrm>
                  <a:off x="5679013" y="3901454"/>
                  <a:ext cx="135886" cy="221679"/>
                </a:xfrm>
                <a:custGeom>
                  <a:avLst/>
                  <a:gdLst>
                    <a:gd name="connsiteX0" fmla="*/ 13342 w 102481"/>
                    <a:gd name="connsiteY0" fmla="*/ 78036 h 167184"/>
                    <a:gd name="connsiteX1" fmla="*/ 25021 w 102481"/>
                    <a:gd name="connsiteY1" fmla="*/ 15987 h 167184"/>
                    <a:gd name="connsiteX2" fmla="*/ 45926 w 102481"/>
                    <a:gd name="connsiteY2" fmla="*/ 0 h 167184"/>
                    <a:gd name="connsiteX3" fmla="*/ 102482 w 102481"/>
                    <a:gd name="connsiteY3" fmla="*/ 167185 h 167184"/>
                    <a:gd name="connsiteX4" fmla="*/ 13342 w 102481"/>
                    <a:gd name="connsiteY4" fmla="*/ 78036 h 167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81" h="167184">
                      <a:moveTo>
                        <a:pt x="13342" y="78036"/>
                      </a:moveTo>
                      <a:cubicBezTo>
                        <a:pt x="-16978" y="43673"/>
                        <a:pt x="12070" y="29391"/>
                        <a:pt x="25021" y="15987"/>
                      </a:cubicBezTo>
                      <a:cubicBezTo>
                        <a:pt x="30748" y="10041"/>
                        <a:pt x="45926" y="0"/>
                        <a:pt x="45926" y="0"/>
                      </a:cubicBezTo>
                      <a:lnTo>
                        <a:pt x="102482" y="167185"/>
                      </a:lnTo>
                      <a:lnTo>
                        <a:pt x="13342" y="78036"/>
                      </a:lnTo>
                      <a:close/>
                    </a:path>
                  </a:pathLst>
                </a:custGeom>
                <a:solidFill>
                  <a:srgbClr val="9BCAEB"/>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57" name="Free-form: Shape 447">
                  <a:extLst>
                    <a:ext uri="{FF2B5EF4-FFF2-40B4-BE49-F238E27FC236}">
                      <a16:creationId xmlns:a16="http://schemas.microsoft.com/office/drawing/2014/main" id="{07D9F8C3-F618-F724-CFD7-C902EFE403BF}"/>
                    </a:ext>
                  </a:extLst>
                </p:cNvPr>
                <p:cNvSpPr/>
                <p:nvPr/>
              </p:nvSpPr>
              <p:spPr>
                <a:xfrm>
                  <a:off x="5829571" y="3915285"/>
                  <a:ext cx="274703" cy="397602"/>
                </a:xfrm>
                <a:custGeom>
                  <a:avLst/>
                  <a:gdLst>
                    <a:gd name="connsiteX0" fmla="*/ 49800 w 207173"/>
                    <a:gd name="connsiteY0" fmla="*/ 0 h 299860"/>
                    <a:gd name="connsiteX1" fmla="*/ 130331 w 207173"/>
                    <a:gd name="connsiteY1" fmla="*/ 36702 h 299860"/>
                    <a:gd name="connsiteX2" fmla="*/ 186887 w 207173"/>
                    <a:gd name="connsiteY2" fmla="*/ 91586 h 299860"/>
                    <a:gd name="connsiteX3" fmla="*/ 207173 w 207173"/>
                    <a:gd name="connsiteY3" fmla="*/ 299860 h 299860"/>
                    <a:gd name="connsiteX4" fmla="*/ 0 w 207173"/>
                    <a:gd name="connsiteY4" fmla="*/ 299860 h 299860"/>
                    <a:gd name="connsiteX5" fmla="*/ 5537 w 207173"/>
                    <a:gd name="connsiteY5" fmla="*/ 134041 h 299860"/>
                    <a:gd name="connsiteX6" fmla="*/ 51028 w 207173"/>
                    <a:gd name="connsiteY6" fmla="*/ 24614 h 299860"/>
                    <a:gd name="connsiteX7" fmla="*/ 49800 w 207173"/>
                    <a:gd name="connsiteY7" fmla="*/ 0 h 29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173" h="299860">
                      <a:moveTo>
                        <a:pt x="49800" y="0"/>
                      </a:moveTo>
                      <a:cubicBezTo>
                        <a:pt x="49800" y="0"/>
                        <a:pt x="110045" y="26077"/>
                        <a:pt x="130331" y="36702"/>
                      </a:cubicBezTo>
                      <a:cubicBezTo>
                        <a:pt x="150618" y="47328"/>
                        <a:pt x="179512" y="60245"/>
                        <a:pt x="186887" y="91586"/>
                      </a:cubicBezTo>
                      <a:cubicBezTo>
                        <a:pt x="194266" y="122976"/>
                        <a:pt x="207173" y="299860"/>
                        <a:pt x="207173" y="299860"/>
                      </a:cubicBezTo>
                      <a:lnTo>
                        <a:pt x="0" y="299860"/>
                      </a:lnTo>
                      <a:cubicBezTo>
                        <a:pt x="0" y="299860"/>
                        <a:pt x="18722" y="78377"/>
                        <a:pt x="5537" y="134041"/>
                      </a:cubicBezTo>
                      <a:cubicBezTo>
                        <a:pt x="3353" y="150320"/>
                        <a:pt x="51028" y="24614"/>
                        <a:pt x="51028" y="24614"/>
                      </a:cubicBezTo>
                      <a:lnTo>
                        <a:pt x="49800" y="0"/>
                      </a:lnTo>
                      <a:close/>
                    </a:path>
                  </a:pathLst>
                </a:custGeom>
                <a:solidFill>
                  <a:srgbClr val="9BCAEB"/>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58" name="Free-form: Shape 448">
                  <a:extLst>
                    <a:ext uri="{FF2B5EF4-FFF2-40B4-BE49-F238E27FC236}">
                      <a16:creationId xmlns:a16="http://schemas.microsoft.com/office/drawing/2014/main" id="{955C434C-8F09-25D0-7AB6-4F009171A924}"/>
                    </a:ext>
                  </a:extLst>
                </p:cNvPr>
                <p:cNvSpPr/>
                <p:nvPr/>
              </p:nvSpPr>
              <p:spPr>
                <a:xfrm>
                  <a:off x="5690190" y="3597516"/>
                  <a:ext cx="249420" cy="294936"/>
                </a:xfrm>
                <a:custGeom>
                  <a:avLst/>
                  <a:gdLst>
                    <a:gd name="connsiteX0" fmla="*/ 188105 w 188105"/>
                    <a:gd name="connsiteY0" fmla="*/ 111216 h 222432"/>
                    <a:gd name="connsiteX1" fmla="*/ 94053 w 188105"/>
                    <a:gd name="connsiteY1" fmla="*/ 222432 h 222432"/>
                    <a:gd name="connsiteX2" fmla="*/ 0 w 188105"/>
                    <a:gd name="connsiteY2" fmla="*/ 111216 h 222432"/>
                    <a:gd name="connsiteX3" fmla="*/ 94053 w 188105"/>
                    <a:gd name="connsiteY3" fmla="*/ 0 h 222432"/>
                    <a:gd name="connsiteX4" fmla="*/ 188105 w 188105"/>
                    <a:gd name="connsiteY4" fmla="*/ 111216 h 22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05" h="222432">
                      <a:moveTo>
                        <a:pt x="188105" y="111216"/>
                      </a:moveTo>
                      <a:cubicBezTo>
                        <a:pt x="188105" y="172639"/>
                        <a:pt x="145996" y="222432"/>
                        <a:pt x="94053" y="222432"/>
                      </a:cubicBezTo>
                      <a:cubicBezTo>
                        <a:pt x="42109" y="222432"/>
                        <a:pt x="0" y="172639"/>
                        <a:pt x="0" y="111216"/>
                      </a:cubicBezTo>
                      <a:cubicBezTo>
                        <a:pt x="0" y="49793"/>
                        <a:pt x="42109" y="0"/>
                        <a:pt x="94053" y="0"/>
                      </a:cubicBezTo>
                      <a:cubicBezTo>
                        <a:pt x="145996" y="0"/>
                        <a:pt x="188105" y="49793"/>
                        <a:pt x="188105" y="111216"/>
                      </a:cubicBezTo>
                      <a:close/>
                    </a:path>
                  </a:pathLst>
                </a:custGeom>
                <a:solidFill>
                  <a:srgbClr val="5F8DB5"/>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59" name="Free-form: Shape 449">
                  <a:extLst>
                    <a:ext uri="{FF2B5EF4-FFF2-40B4-BE49-F238E27FC236}">
                      <a16:creationId xmlns:a16="http://schemas.microsoft.com/office/drawing/2014/main" id="{C3E091F9-F8BC-550E-013C-89DDF9A59468}"/>
                    </a:ext>
                  </a:extLst>
                </p:cNvPr>
                <p:cNvSpPr/>
                <p:nvPr/>
              </p:nvSpPr>
              <p:spPr>
                <a:xfrm>
                  <a:off x="5813168" y="3859832"/>
                  <a:ext cx="79269" cy="50629"/>
                </a:xfrm>
                <a:custGeom>
                  <a:avLst/>
                  <a:gdLst>
                    <a:gd name="connsiteX0" fmla="*/ 46987 w 59782"/>
                    <a:gd name="connsiteY0" fmla="*/ 0 h 38183"/>
                    <a:gd name="connsiteX1" fmla="*/ 59782 w 59782"/>
                    <a:gd name="connsiteY1" fmla="*/ 37824 h 38183"/>
                    <a:gd name="connsiteX2" fmla="*/ 0 w 59782"/>
                    <a:gd name="connsiteY2" fmla="*/ 14574 h 38183"/>
                    <a:gd name="connsiteX3" fmla="*/ 46987 w 59782"/>
                    <a:gd name="connsiteY3" fmla="*/ 0 h 38183"/>
                  </a:gdLst>
                  <a:ahLst/>
                  <a:cxnLst>
                    <a:cxn ang="0">
                      <a:pos x="connsiteX0" y="connsiteY0"/>
                    </a:cxn>
                    <a:cxn ang="0">
                      <a:pos x="connsiteX1" y="connsiteY1"/>
                    </a:cxn>
                    <a:cxn ang="0">
                      <a:pos x="connsiteX2" y="connsiteY2"/>
                    </a:cxn>
                    <a:cxn ang="0">
                      <a:pos x="connsiteX3" y="connsiteY3"/>
                    </a:cxn>
                  </a:cxnLst>
                  <a:rect l="l" t="t" r="r" b="b"/>
                  <a:pathLst>
                    <a:path w="59782" h="38183">
                      <a:moveTo>
                        <a:pt x="46987" y="0"/>
                      </a:moveTo>
                      <a:lnTo>
                        <a:pt x="59782" y="37824"/>
                      </a:lnTo>
                      <a:cubicBezTo>
                        <a:pt x="59782" y="37824"/>
                        <a:pt x="29893" y="42942"/>
                        <a:pt x="0" y="14574"/>
                      </a:cubicBezTo>
                      <a:cubicBezTo>
                        <a:pt x="33915" y="18912"/>
                        <a:pt x="46987" y="0"/>
                        <a:pt x="46987" y="0"/>
                      </a:cubicBezTo>
                      <a:close/>
                    </a:path>
                  </a:pathLst>
                </a:custGeom>
                <a:solidFill>
                  <a:srgbClr val="5F8DB5"/>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0" name="Free-form: Shape 450">
                  <a:extLst>
                    <a:ext uri="{FF2B5EF4-FFF2-40B4-BE49-F238E27FC236}">
                      <a16:creationId xmlns:a16="http://schemas.microsoft.com/office/drawing/2014/main" id="{D9A13D33-A3CC-CCBD-C045-E5CF752AB960}"/>
                    </a:ext>
                  </a:extLst>
                </p:cNvPr>
                <p:cNvSpPr/>
                <p:nvPr/>
              </p:nvSpPr>
              <p:spPr>
                <a:xfrm>
                  <a:off x="5609352" y="3551052"/>
                  <a:ext cx="399909" cy="359395"/>
                </a:xfrm>
                <a:custGeom>
                  <a:avLst/>
                  <a:gdLst>
                    <a:gd name="connsiteX0" fmla="*/ 287952 w 301600"/>
                    <a:gd name="connsiteY0" fmla="*/ 178233 h 271045"/>
                    <a:gd name="connsiteX1" fmla="*/ 301546 w 301600"/>
                    <a:gd name="connsiteY1" fmla="*/ 162100 h 271045"/>
                    <a:gd name="connsiteX2" fmla="*/ 290131 w 301600"/>
                    <a:gd name="connsiteY2" fmla="*/ 141043 h 271045"/>
                    <a:gd name="connsiteX3" fmla="*/ 285817 w 301600"/>
                    <a:gd name="connsiteY3" fmla="*/ 123984 h 271045"/>
                    <a:gd name="connsiteX4" fmla="*/ 285812 w 301600"/>
                    <a:gd name="connsiteY4" fmla="*/ 123789 h 271045"/>
                    <a:gd name="connsiteX5" fmla="*/ 291184 w 301600"/>
                    <a:gd name="connsiteY5" fmla="*/ 102537 h 271045"/>
                    <a:gd name="connsiteX6" fmla="*/ 278638 w 301600"/>
                    <a:gd name="connsiteY6" fmla="*/ 78049 h 271045"/>
                    <a:gd name="connsiteX7" fmla="*/ 272204 w 301600"/>
                    <a:gd name="connsiteY7" fmla="*/ 60092 h 271045"/>
                    <a:gd name="connsiteX8" fmla="*/ 252999 w 301600"/>
                    <a:gd name="connsiteY8" fmla="*/ 44763 h 271045"/>
                    <a:gd name="connsiteX9" fmla="*/ 242783 w 301600"/>
                    <a:gd name="connsiteY9" fmla="*/ 26636 h 271045"/>
                    <a:gd name="connsiteX10" fmla="*/ 227493 w 301600"/>
                    <a:gd name="connsiteY10" fmla="*/ 20382 h 271045"/>
                    <a:gd name="connsiteX11" fmla="*/ 226903 w 301600"/>
                    <a:gd name="connsiteY11" fmla="*/ 19237 h 271045"/>
                    <a:gd name="connsiteX12" fmla="*/ 219314 w 301600"/>
                    <a:gd name="connsiteY12" fmla="*/ 9201 h 271045"/>
                    <a:gd name="connsiteX13" fmla="*/ 201172 w 301600"/>
                    <a:gd name="connsiteY13" fmla="*/ 325 h 271045"/>
                    <a:gd name="connsiteX14" fmla="*/ 189947 w 301600"/>
                    <a:gd name="connsiteY14" fmla="*/ 233 h 271045"/>
                    <a:gd name="connsiteX15" fmla="*/ 159610 w 301600"/>
                    <a:gd name="connsiteY15" fmla="*/ 3503 h 271045"/>
                    <a:gd name="connsiteX16" fmla="*/ 139469 w 301600"/>
                    <a:gd name="connsiteY16" fmla="*/ 5891 h 271045"/>
                    <a:gd name="connsiteX17" fmla="*/ 123999 w 301600"/>
                    <a:gd name="connsiteY17" fmla="*/ 5891 h 271045"/>
                    <a:gd name="connsiteX18" fmla="*/ 74306 w 301600"/>
                    <a:gd name="connsiteY18" fmla="*/ 8528 h 271045"/>
                    <a:gd name="connsiteX19" fmla="*/ 52740 w 301600"/>
                    <a:gd name="connsiteY19" fmla="*/ 34210 h 271045"/>
                    <a:gd name="connsiteX20" fmla="*/ 39145 w 301600"/>
                    <a:gd name="connsiteY20" fmla="*/ 43808 h 271045"/>
                    <a:gd name="connsiteX21" fmla="*/ 32816 w 301600"/>
                    <a:gd name="connsiteY21" fmla="*/ 63968 h 271045"/>
                    <a:gd name="connsiteX22" fmla="*/ 18518 w 301600"/>
                    <a:gd name="connsiteY22" fmla="*/ 77888 h 271045"/>
                    <a:gd name="connsiteX23" fmla="*/ 13361 w 301600"/>
                    <a:gd name="connsiteY23" fmla="*/ 108825 h 271045"/>
                    <a:gd name="connsiteX24" fmla="*/ 3516 w 301600"/>
                    <a:gd name="connsiteY24" fmla="*/ 113407 h 271045"/>
                    <a:gd name="connsiteX25" fmla="*/ 0 w 301600"/>
                    <a:gd name="connsiteY25" fmla="*/ 117014 h 271045"/>
                    <a:gd name="connsiteX26" fmla="*/ 10548 w 301600"/>
                    <a:gd name="connsiteY26" fmla="*/ 120133 h 271045"/>
                    <a:gd name="connsiteX27" fmla="*/ 18986 w 301600"/>
                    <a:gd name="connsiteY27" fmla="*/ 117014 h 271045"/>
                    <a:gd name="connsiteX28" fmla="*/ 16877 w 301600"/>
                    <a:gd name="connsiteY28" fmla="*/ 126859 h 271045"/>
                    <a:gd name="connsiteX29" fmla="*/ 16642 w 301600"/>
                    <a:gd name="connsiteY29" fmla="*/ 149427 h 271045"/>
                    <a:gd name="connsiteX30" fmla="*/ 15832 w 301600"/>
                    <a:gd name="connsiteY30" fmla="*/ 167218 h 271045"/>
                    <a:gd name="connsiteX31" fmla="*/ 8917 w 301600"/>
                    <a:gd name="connsiteY31" fmla="*/ 190468 h 271045"/>
                    <a:gd name="connsiteX32" fmla="*/ 25295 w 301600"/>
                    <a:gd name="connsiteY32" fmla="*/ 203336 h 271045"/>
                    <a:gd name="connsiteX33" fmla="*/ 18926 w 301600"/>
                    <a:gd name="connsiteY33" fmla="*/ 193100 h 271045"/>
                    <a:gd name="connsiteX34" fmla="*/ 23440 w 301600"/>
                    <a:gd name="connsiteY34" fmla="*/ 187543 h 271045"/>
                    <a:gd name="connsiteX35" fmla="*/ 25315 w 301600"/>
                    <a:gd name="connsiteY35" fmla="*/ 196658 h 271045"/>
                    <a:gd name="connsiteX36" fmla="*/ 30542 w 301600"/>
                    <a:gd name="connsiteY36" fmla="*/ 203823 h 271045"/>
                    <a:gd name="connsiteX37" fmla="*/ 34382 w 301600"/>
                    <a:gd name="connsiteY37" fmla="*/ 211037 h 271045"/>
                    <a:gd name="connsiteX38" fmla="*/ 32582 w 301600"/>
                    <a:gd name="connsiteY38" fmla="*/ 229071 h 271045"/>
                    <a:gd name="connsiteX39" fmla="*/ 44622 w 301600"/>
                    <a:gd name="connsiteY39" fmla="*/ 258999 h 271045"/>
                    <a:gd name="connsiteX40" fmla="*/ 46500 w 301600"/>
                    <a:gd name="connsiteY40" fmla="*/ 260802 h 271045"/>
                    <a:gd name="connsiteX41" fmla="*/ 59336 w 301600"/>
                    <a:gd name="connsiteY41" fmla="*/ 267821 h 271045"/>
                    <a:gd name="connsiteX42" fmla="*/ 66590 w 301600"/>
                    <a:gd name="connsiteY42" fmla="*/ 270990 h 271045"/>
                    <a:gd name="connsiteX43" fmla="*/ 70363 w 301600"/>
                    <a:gd name="connsiteY43" fmla="*/ 268650 h 271045"/>
                    <a:gd name="connsiteX44" fmla="*/ 78971 w 301600"/>
                    <a:gd name="connsiteY44" fmla="*/ 265335 h 271045"/>
                    <a:gd name="connsiteX45" fmla="*/ 83592 w 301600"/>
                    <a:gd name="connsiteY45" fmla="*/ 257146 h 271045"/>
                    <a:gd name="connsiteX46" fmla="*/ 90435 w 301600"/>
                    <a:gd name="connsiteY46" fmla="*/ 256854 h 271045"/>
                    <a:gd name="connsiteX47" fmla="*/ 105969 w 301600"/>
                    <a:gd name="connsiteY47" fmla="*/ 254222 h 271045"/>
                    <a:gd name="connsiteX48" fmla="*/ 105969 w 301600"/>
                    <a:gd name="connsiteY48" fmla="*/ 239307 h 271045"/>
                    <a:gd name="connsiteX49" fmla="*/ 110600 w 301600"/>
                    <a:gd name="connsiteY49" fmla="*/ 232094 h 271045"/>
                    <a:gd name="connsiteX50" fmla="*/ 105257 w 301600"/>
                    <a:gd name="connsiteY50" fmla="*/ 220980 h 271045"/>
                    <a:gd name="connsiteX51" fmla="*/ 100018 w 301600"/>
                    <a:gd name="connsiteY51" fmla="*/ 126226 h 271045"/>
                    <a:gd name="connsiteX52" fmla="*/ 129702 w 301600"/>
                    <a:gd name="connsiteY52" fmla="*/ 95372 h 271045"/>
                    <a:gd name="connsiteX53" fmla="*/ 202459 w 301600"/>
                    <a:gd name="connsiteY53" fmla="*/ 109946 h 271045"/>
                    <a:gd name="connsiteX54" fmla="*/ 208625 w 301600"/>
                    <a:gd name="connsiteY54" fmla="*/ 110190 h 271045"/>
                    <a:gd name="connsiteX55" fmla="*/ 223413 w 301600"/>
                    <a:gd name="connsiteY55" fmla="*/ 141921 h 271045"/>
                    <a:gd name="connsiteX56" fmla="*/ 225655 w 301600"/>
                    <a:gd name="connsiteY56" fmla="*/ 181499 h 271045"/>
                    <a:gd name="connsiteX57" fmla="*/ 212782 w 301600"/>
                    <a:gd name="connsiteY57" fmla="*/ 205870 h 271045"/>
                    <a:gd name="connsiteX58" fmla="*/ 208015 w 301600"/>
                    <a:gd name="connsiteY58" fmla="*/ 216496 h 271045"/>
                    <a:gd name="connsiteX59" fmla="*/ 196220 w 301600"/>
                    <a:gd name="connsiteY59" fmla="*/ 244084 h 271045"/>
                    <a:gd name="connsiteX60" fmla="*/ 208254 w 301600"/>
                    <a:gd name="connsiteY60" fmla="*/ 242670 h 271045"/>
                    <a:gd name="connsiteX61" fmla="*/ 213494 w 301600"/>
                    <a:gd name="connsiteY61" fmla="*/ 236188 h 271045"/>
                    <a:gd name="connsiteX62" fmla="*/ 211968 w 301600"/>
                    <a:gd name="connsiteY62" fmla="*/ 245741 h 271045"/>
                    <a:gd name="connsiteX63" fmla="*/ 223350 w 301600"/>
                    <a:gd name="connsiteY63" fmla="*/ 249153 h 271045"/>
                    <a:gd name="connsiteX64" fmla="*/ 231090 w 301600"/>
                    <a:gd name="connsiteY64" fmla="*/ 249397 h 271045"/>
                    <a:gd name="connsiteX65" fmla="*/ 233161 w 301600"/>
                    <a:gd name="connsiteY65" fmla="*/ 250957 h 271045"/>
                    <a:gd name="connsiteX66" fmla="*/ 236578 w 301600"/>
                    <a:gd name="connsiteY66" fmla="*/ 257001 h 271045"/>
                    <a:gd name="connsiteX67" fmla="*/ 246536 w 301600"/>
                    <a:gd name="connsiteY67" fmla="*/ 257488 h 271045"/>
                    <a:gd name="connsiteX68" fmla="*/ 255134 w 301600"/>
                    <a:gd name="connsiteY68" fmla="*/ 257195 h 271045"/>
                    <a:gd name="connsiteX69" fmla="*/ 254481 w 301600"/>
                    <a:gd name="connsiteY69" fmla="*/ 254856 h 271045"/>
                    <a:gd name="connsiteX70" fmla="*/ 258629 w 301600"/>
                    <a:gd name="connsiteY70" fmla="*/ 252175 h 271045"/>
                    <a:gd name="connsiteX71" fmla="*/ 262621 w 301600"/>
                    <a:gd name="connsiteY71" fmla="*/ 253052 h 271045"/>
                    <a:gd name="connsiteX72" fmla="*/ 273520 w 301600"/>
                    <a:gd name="connsiteY72" fmla="*/ 235603 h 271045"/>
                    <a:gd name="connsiteX73" fmla="*/ 274982 w 301600"/>
                    <a:gd name="connsiteY73" fmla="*/ 234579 h 271045"/>
                    <a:gd name="connsiteX74" fmla="*/ 279315 w 301600"/>
                    <a:gd name="connsiteY74" fmla="*/ 236773 h 271045"/>
                    <a:gd name="connsiteX75" fmla="*/ 285856 w 301600"/>
                    <a:gd name="connsiteY75" fmla="*/ 204846 h 271045"/>
                    <a:gd name="connsiteX76" fmla="*/ 280646 w 301600"/>
                    <a:gd name="connsiteY76" fmla="*/ 190078 h 271045"/>
                    <a:gd name="connsiteX77" fmla="*/ 284857 w 301600"/>
                    <a:gd name="connsiteY77" fmla="*/ 178331 h 271045"/>
                    <a:gd name="connsiteX78" fmla="*/ 284774 w 301600"/>
                    <a:gd name="connsiteY78" fmla="*/ 177843 h 271045"/>
                    <a:gd name="connsiteX79" fmla="*/ 285515 w 301600"/>
                    <a:gd name="connsiteY79" fmla="*/ 176820 h 271045"/>
                    <a:gd name="connsiteX80" fmla="*/ 292412 w 301600"/>
                    <a:gd name="connsiteY80" fmla="*/ 167754 h 271045"/>
                    <a:gd name="connsiteX81" fmla="*/ 287952 w 301600"/>
                    <a:gd name="connsiteY81" fmla="*/ 178233 h 2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01600" h="271045">
                      <a:moveTo>
                        <a:pt x="287952" y="178233"/>
                      </a:moveTo>
                      <a:cubicBezTo>
                        <a:pt x="288435" y="180622"/>
                        <a:pt x="302580" y="174529"/>
                        <a:pt x="301546" y="162100"/>
                      </a:cubicBezTo>
                      <a:cubicBezTo>
                        <a:pt x="301054" y="156153"/>
                        <a:pt x="295795" y="145137"/>
                        <a:pt x="290131" y="141043"/>
                      </a:cubicBezTo>
                      <a:cubicBezTo>
                        <a:pt x="284472" y="136998"/>
                        <a:pt x="285827" y="125202"/>
                        <a:pt x="285817" y="123984"/>
                      </a:cubicBezTo>
                      <a:cubicBezTo>
                        <a:pt x="285817" y="123935"/>
                        <a:pt x="285817" y="123837"/>
                        <a:pt x="285812" y="123789"/>
                      </a:cubicBezTo>
                      <a:cubicBezTo>
                        <a:pt x="289522" y="118183"/>
                        <a:pt x="291618" y="110677"/>
                        <a:pt x="291184" y="102537"/>
                      </a:cubicBezTo>
                      <a:cubicBezTo>
                        <a:pt x="290599" y="91570"/>
                        <a:pt x="285544" y="82504"/>
                        <a:pt x="278638" y="78049"/>
                      </a:cubicBezTo>
                      <a:cubicBezTo>
                        <a:pt x="276746" y="70480"/>
                        <a:pt x="276249" y="65937"/>
                        <a:pt x="272204" y="60092"/>
                      </a:cubicBezTo>
                      <a:cubicBezTo>
                        <a:pt x="263284" y="47205"/>
                        <a:pt x="255856" y="44500"/>
                        <a:pt x="252999" y="44763"/>
                      </a:cubicBezTo>
                      <a:cubicBezTo>
                        <a:pt x="250143" y="45027"/>
                        <a:pt x="249699" y="32120"/>
                        <a:pt x="242783" y="26636"/>
                      </a:cubicBezTo>
                      <a:cubicBezTo>
                        <a:pt x="235867" y="21148"/>
                        <a:pt x="230822" y="20109"/>
                        <a:pt x="227493" y="20382"/>
                      </a:cubicBezTo>
                      <a:lnTo>
                        <a:pt x="226903" y="19237"/>
                      </a:lnTo>
                      <a:cubicBezTo>
                        <a:pt x="226903" y="19237"/>
                        <a:pt x="224578" y="14772"/>
                        <a:pt x="219314" y="9201"/>
                      </a:cubicBezTo>
                      <a:cubicBezTo>
                        <a:pt x="214537" y="4858"/>
                        <a:pt x="208868" y="1539"/>
                        <a:pt x="201172" y="325"/>
                      </a:cubicBezTo>
                      <a:cubicBezTo>
                        <a:pt x="198511" y="-94"/>
                        <a:pt x="194528" y="-89"/>
                        <a:pt x="189947" y="233"/>
                      </a:cubicBezTo>
                      <a:cubicBezTo>
                        <a:pt x="182611" y="-162"/>
                        <a:pt x="170040" y="1290"/>
                        <a:pt x="159610" y="3503"/>
                      </a:cubicBezTo>
                      <a:cubicBezTo>
                        <a:pt x="152347" y="564"/>
                        <a:pt x="143807" y="2290"/>
                        <a:pt x="139469" y="5891"/>
                      </a:cubicBezTo>
                      <a:cubicBezTo>
                        <a:pt x="134546" y="9971"/>
                        <a:pt x="131261" y="9489"/>
                        <a:pt x="123999" y="5891"/>
                      </a:cubicBezTo>
                      <a:cubicBezTo>
                        <a:pt x="116731" y="2290"/>
                        <a:pt x="84381" y="4449"/>
                        <a:pt x="74306" y="8528"/>
                      </a:cubicBezTo>
                      <a:cubicBezTo>
                        <a:pt x="74306" y="8528"/>
                        <a:pt x="61203" y="13519"/>
                        <a:pt x="52740" y="34210"/>
                      </a:cubicBezTo>
                      <a:cubicBezTo>
                        <a:pt x="51459" y="37340"/>
                        <a:pt x="44770" y="36847"/>
                        <a:pt x="39145" y="43808"/>
                      </a:cubicBezTo>
                      <a:cubicBezTo>
                        <a:pt x="33519" y="50768"/>
                        <a:pt x="35629" y="63485"/>
                        <a:pt x="32816" y="63968"/>
                      </a:cubicBezTo>
                      <a:cubicBezTo>
                        <a:pt x="30003" y="64445"/>
                        <a:pt x="25081" y="70928"/>
                        <a:pt x="18518" y="77888"/>
                      </a:cubicBezTo>
                      <a:cubicBezTo>
                        <a:pt x="11954" y="84844"/>
                        <a:pt x="16408" y="103073"/>
                        <a:pt x="13361" y="108825"/>
                      </a:cubicBezTo>
                      <a:cubicBezTo>
                        <a:pt x="10314" y="114625"/>
                        <a:pt x="5860" y="113163"/>
                        <a:pt x="3516" y="113407"/>
                      </a:cubicBezTo>
                      <a:cubicBezTo>
                        <a:pt x="1172" y="113650"/>
                        <a:pt x="0" y="117014"/>
                        <a:pt x="0" y="117014"/>
                      </a:cubicBezTo>
                      <a:cubicBezTo>
                        <a:pt x="0" y="117014"/>
                        <a:pt x="4219" y="120377"/>
                        <a:pt x="10548" y="120133"/>
                      </a:cubicBezTo>
                      <a:cubicBezTo>
                        <a:pt x="16877" y="119889"/>
                        <a:pt x="18986" y="117014"/>
                        <a:pt x="18986" y="117014"/>
                      </a:cubicBezTo>
                      <a:cubicBezTo>
                        <a:pt x="18986" y="117014"/>
                        <a:pt x="19924" y="119158"/>
                        <a:pt x="16877" y="126859"/>
                      </a:cubicBezTo>
                      <a:cubicBezTo>
                        <a:pt x="13830" y="134512"/>
                        <a:pt x="16408" y="148208"/>
                        <a:pt x="16642" y="149427"/>
                      </a:cubicBezTo>
                      <a:cubicBezTo>
                        <a:pt x="16877" y="150597"/>
                        <a:pt x="20520" y="161905"/>
                        <a:pt x="15832" y="167218"/>
                      </a:cubicBezTo>
                      <a:cubicBezTo>
                        <a:pt x="11144" y="172482"/>
                        <a:pt x="8220" y="184521"/>
                        <a:pt x="8917" y="190468"/>
                      </a:cubicBezTo>
                      <a:cubicBezTo>
                        <a:pt x="10373" y="202994"/>
                        <a:pt x="25295" y="205773"/>
                        <a:pt x="25295" y="203336"/>
                      </a:cubicBezTo>
                      <a:cubicBezTo>
                        <a:pt x="25295" y="198315"/>
                        <a:pt x="17754" y="199095"/>
                        <a:pt x="18926" y="193100"/>
                      </a:cubicBezTo>
                      <a:cubicBezTo>
                        <a:pt x="20098" y="187105"/>
                        <a:pt x="23440" y="187543"/>
                        <a:pt x="23440" y="187543"/>
                      </a:cubicBezTo>
                      <a:cubicBezTo>
                        <a:pt x="23440" y="187543"/>
                        <a:pt x="23909" y="189249"/>
                        <a:pt x="25315" y="196658"/>
                      </a:cubicBezTo>
                      <a:cubicBezTo>
                        <a:pt x="26160" y="201142"/>
                        <a:pt x="28668" y="203043"/>
                        <a:pt x="30542" y="203823"/>
                      </a:cubicBezTo>
                      <a:cubicBezTo>
                        <a:pt x="31180" y="206845"/>
                        <a:pt x="32605" y="209233"/>
                        <a:pt x="34382" y="211037"/>
                      </a:cubicBezTo>
                      <a:cubicBezTo>
                        <a:pt x="35277" y="216204"/>
                        <a:pt x="35663" y="223466"/>
                        <a:pt x="32582" y="229071"/>
                      </a:cubicBezTo>
                      <a:cubicBezTo>
                        <a:pt x="27278" y="238771"/>
                        <a:pt x="32231" y="256952"/>
                        <a:pt x="44622" y="258999"/>
                      </a:cubicBezTo>
                      <a:cubicBezTo>
                        <a:pt x="45218" y="259584"/>
                        <a:pt x="45842" y="260217"/>
                        <a:pt x="46500" y="260802"/>
                      </a:cubicBezTo>
                      <a:cubicBezTo>
                        <a:pt x="50476" y="264361"/>
                        <a:pt x="54968" y="266700"/>
                        <a:pt x="59336" y="267821"/>
                      </a:cubicBezTo>
                      <a:cubicBezTo>
                        <a:pt x="61369" y="269527"/>
                        <a:pt x="63793" y="270648"/>
                        <a:pt x="66590" y="270990"/>
                      </a:cubicBezTo>
                      <a:cubicBezTo>
                        <a:pt x="69447" y="271331"/>
                        <a:pt x="70266" y="270063"/>
                        <a:pt x="70363" y="268650"/>
                      </a:cubicBezTo>
                      <a:cubicBezTo>
                        <a:pt x="71996" y="269040"/>
                        <a:pt x="75344" y="268504"/>
                        <a:pt x="78971" y="265335"/>
                      </a:cubicBezTo>
                      <a:cubicBezTo>
                        <a:pt x="81812" y="262850"/>
                        <a:pt x="83172" y="260071"/>
                        <a:pt x="83592" y="257146"/>
                      </a:cubicBezTo>
                      <a:cubicBezTo>
                        <a:pt x="86004" y="257488"/>
                        <a:pt x="88315" y="257342"/>
                        <a:pt x="90435" y="256854"/>
                      </a:cubicBezTo>
                      <a:cubicBezTo>
                        <a:pt x="93628" y="260510"/>
                        <a:pt x="103386" y="264166"/>
                        <a:pt x="105969" y="254222"/>
                      </a:cubicBezTo>
                      <a:cubicBezTo>
                        <a:pt x="107153" y="249641"/>
                        <a:pt x="105033" y="244864"/>
                        <a:pt x="105969" y="239307"/>
                      </a:cubicBezTo>
                      <a:cubicBezTo>
                        <a:pt x="106910" y="233799"/>
                        <a:pt x="110600" y="232094"/>
                        <a:pt x="110600" y="232094"/>
                      </a:cubicBezTo>
                      <a:cubicBezTo>
                        <a:pt x="110600" y="232094"/>
                        <a:pt x="106281" y="224782"/>
                        <a:pt x="105257" y="220980"/>
                      </a:cubicBezTo>
                      <a:cubicBezTo>
                        <a:pt x="85468" y="154740"/>
                        <a:pt x="100018" y="126226"/>
                        <a:pt x="100018" y="126226"/>
                      </a:cubicBezTo>
                      <a:cubicBezTo>
                        <a:pt x="104473" y="112529"/>
                        <a:pt x="112725" y="100734"/>
                        <a:pt x="129702" y="95372"/>
                      </a:cubicBezTo>
                      <a:cubicBezTo>
                        <a:pt x="164625" y="84308"/>
                        <a:pt x="175036" y="106826"/>
                        <a:pt x="202459" y="109946"/>
                      </a:cubicBezTo>
                      <a:cubicBezTo>
                        <a:pt x="204886" y="110287"/>
                        <a:pt x="206909" y="110336"/>
                        <a:pt x="208625" y="110190"/>
                      </a:cubicBezTo>
                      <a:cubicBezTo>
                        <a:pt x="214220" y="119402"/>
                        <a:pt x="218890" y="130076"/>
                        <a:pt x="223413" y="141921"/>
                      </a:cubicBezTo>
                      <a:cubicBezTo>
                        <a:pt x="229983" y="159127"/>
                        <a:pt x="225655" y="181499"/>
                        <a:pt x="225655" y="181499"/>
                      </a:cubicBezTo>
                      <a:cubicBezTo>
                        <a:pt x="224134" y="191832"/>
                        <a:pt x="217057" y="201776"/>
                        <a:pt x="212782" y="205870"/>
                      </a:cubicBezTo>
                      <a:cubicBezTo>
                        <a:pt x="192793" y="224928"/>
                        <a:pt x="208015" y="216496"/>
                        <a:pt x="208015" y="216496"/>
                      </a:cubicBezTo>
                      <a:cubicBezTo>
                        <a:pt x="208015" y="216496"/>
                        <a:pt x="193710" y="236675"/>
                        <a:pt x="196220" y="244084"/>
                      </a:cubicBezTo>
                      <a:cubicBezTo>
                        <a:pt x="198725" y="251444"/>
                        <a:pt x="204057" y="247155"/>
                        <a:pt x="208254" y="242670"/>
                      </a:cubicBezTo>
                      <a:cubicBezTo>
                        <a:pt x="212451" y="238186"/>
                        <a:pt x="213494" y="236188"/>
                        <a:pt x="213494" y="236188"/>
                      </a:cubicBezTo>
                      <a:cubicBezTo>
                        <a:pt x="215512" y="241354"/>
                        <a:pt x="209897" y="241598"/>
                        <a:pt x="211968" y="245741"/>
                      </a:cubicBezTo>
                      <a:cubicBezTo>
                        <a:pt x="214907" y="251687"/>
                        <a:pt x="219689" y="251298"/>
                        <a:pt x="223350" y="249153"/>
                      </a:cubicBezTo>
                      <a:cubicBezTo>
                        <a:pt x="225777" y="250908"/>
                        <a:pt x="228623" y="250615"/>
                        <a:pt x="231090" y="249397"/>
                      </a:cubicBezTo>
                      <a:cubicBezTo>
                        <a:pt x="231767" y="249933"/>
                        <a:pt x="232459" y="250469"/>
                        <a:pt x="233161" y="250957"/>
                      </a:cubicBezTo>
                      <a:cubicBezTo>
                        <a:pt x="233537" y="253588"/>
                        <a:pt x="234492" y="255831"/>
                        <a:pt x="236578" y="257001"/>
                      </a:cubicBezTo>
                      <a:cubicBezTo>
                        <a:pt x="242076" y="259974"/>
                        <a:pt x="246195" y="258658"/>
                        <a:pt x="246536" y="257488"/>
                      </a:cubicBezTo>
                      <a:cubicBezTo>
                        <a:pt x="251508" y="259584"/>
                        <a:pt x="255090" y="258316"/>
                        <a:pt x="255134" y="257195"/>
                      </a:cubicBezTo>
                      <a:cubicBezTo>
                        <a:pt x="255168" y="256367"/>
                        <a:pt x="254910" y="255587"/>
                        <a:pt x="254481" y="254856"/>
                      </a:cubicBezTo>
                      <a:cubicBezTo>
                        <a:pt x="256036" y="254222"/>
                        <a:pt x="257430" y="253345"/>
                        <a:pt x="258629" y="252175"/>
                      </a:cubicBezTo>
                      <a:cubicBezTo>
                        <a:pt x="259126" y="253247"/>
                        <a:pt x="260247" y="253881"/>
                        <a:pt x="262621" y="253052"/>
                      </a:cubicBezTo>
                      <a:cubicBezTo>
                        <a:pt x="269752" y="250518"/>
                        <a:pt x="273227" y="243061"/>
                        <a:pt x="273520" y="235603"/>
                      </a:cubicBezTo>
                      <a:cubicBezTo>
                        <a:pt x="274022" y="235261"/>
                        <a:pt x="274529" y="234969"/>
                        <a:pt x="274982" y="234579"/>
                      </a:cubicBezTo>
                      <a:cubicBezTo>
                        <a:pt x="275157" y="236285"/>
                        <a:pt x="276069" y="237942"/>
                        <a:pt x="279315" y="236773"/>
                      </a:cubicBezTo>
                      <a:cubicBezTo>
                        <a:pt x="291671" y="232435"/>
                        <a:pt x="293114" y="213182"/>
                        <a:pt x="285856" y="204846"/>
                      </a:cubicBezTo>
                      <a:cubicBezTo>
                        <a:pt x="282293" y="200752"/>
                        <a:pt x="281021" y="194952"/>
                        <a:pt x="280646" y="190078"/>
                      </a:cubicBezTo>
                      <a:cubicBezTo>
                        <a:pt x="283244" y="187251"/>
                        <a:pt x="285271" y="183303"/>
                        <a:pt x="284857" y="178331"/>
                      </a:cubicBezTo>
                      <a:cubicBezTo>
                        <a:pt x="284842" y="178185"/>
                        <a:pt x="284794" y="178038"/>
                        <a:pt x="284774" y="177843"/>
                      </a:cubicBezTo>
                      <a:cubicBezTo>
                        <a:pt x="285028" y="177502"/>
                        <a:pt x="285301" y="177210"/>
                        <a:pt x="285515" y="176820"/>
                      </a:cubicBezTo>
                      <a:cubicBezTo>
                        <a:pt x="288274" y="174968"/>
                        <a:pt x="291164" y="171897"/>
                        <a:pt x="292412" y="167754"/>
                      </a:cubicBezTo>
                      <a:cubicBezTo>
                        <a:pt x="293582" y="172531"/>
                        <a:pt x="287016" y="173652"/>
                        <a:pt x="287952" y="178233"/>
                      </a:cubicBezTo>
                      <a:close/>
                    </a:path>
                  </a:pathLst>
                </a:custGeom>
                <a:solidFill>
                  <a:srgbClr val="266499"/>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1" name="Free-form: Shape 451">
                  <a:extLst>
                    <a:ext uri="{FF2B5EF4-FFF2-40B4-BE49-F238E27FC236}">
                      <a16:creationId xmlns:a16="http://schemas.microsoft.com/office/drawing/2014/main" id="{B2A65D42-D98F-1A06-674E-DB38F9BAAB4B}"/>
                    </a:ext>
                  </a:extLst>
                </p:cNvPr>
                <p:cNvSpPr/>
                <p:nvPr/>
              </p:nvSpPr>
              <p:spPr>
                <a:xfrm>
                  <a:off x="5814900" y="3901454"/>
                  <a:ext cx="135887" cy="221679"/>
                </a:xfrm>
                <a:custGeom>
                  <a:avLst/>
                  <a:gdLst>
                    <a:gd name="connsiteX0" fmla="*/ 89139 w 102482"/>
                    <a:gd name="connsiteY0" fmla="*/ 78036 h 167184"/>
                    <a:gd name="connsiteX1" fmla="*/ 77461 w 102482"/>
                    <a:gd name="connsiteY1" fmla="*/ 15987 h 167184"/>
                    <a:gd name="connsiteX2" fmla="*/ 56560 w 102482"/>
                    <a:gd name="connsiteY2" fmla="*/ 0 h 167184"/>
                    <a:gd name="connsiteX3" fmla="*/ 0 w 102482"/>
                    <a:gd name="connsiteY3" fmla="*/ 167185 h 167184"/>
                    <a:gd name="connsiteX4" fmla="*/ 89139 w 102482"/>
                    <a:gd name="connsiteY4" fmla="*/ 78036 h 167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82" h="167184">
                      <a:moveTo>
                        <a:pt x="89139" y="78036"/>
                      </a:moveTo>
                      <a:cubicBezTo>
                        <a:pt x="119462" y="43673"/>
                        <a:pt x="90412" y="29391"/>
                        <a:pt x="77461" y="15987"/>
                      </a:cubicBezTo>
                      <a:cubicBezTo>
                        <a:pt x="71734" y="10041"/>
                        <a:pt x="56560" y="0"/>
                        <a:pt x="56560" y="0"/>
                      </a:cubicBezTo>
                      <a:lnTo>
                        <a:pt x="0" y="167185"/>
                      </a:lnTo>
                      <a:lnTo>
                        <a:pt x="89139" y="78036"/>
                      </a:lnTo>
                      <a:close/>
                    </a:path>
                  </a:pathLst>
                </a:custGeom>
                <a:solidFill>
                  <a:srgbClr val="9BCAEB"/>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262" name="Graphic 220">
                  <a:extLst>
                    <a:ext uri="{FF2B5EF4-FFF2-40B4-BE49-F238E27FC236}">
                      <a16:creationId xmlns:a16="http://schemas.microsoft.com/office/drawing/2014/main" id="{92EF6BCF-8C43-B079-C681-7E46DB23D3E1}"/>
                    </a:ext>
                  </a:extLst>
                </p:cNvPr>
                <p:cNvGrpSpPr/>
                <p:nvPr/>
              </p:nvGrpSpPr>
              <p:grpSpPr>
                <a:xfrm>
                  <a:off x="5864354" y="3513966"/>
                  <a:ext cx="696238" cy="1290768"/>
                  <a:chOff x="7812940" y="2669083"/>
                  <a:chExt cx="525082" cy="973460"/>
                </a:xfrm>
              </p:grpSpPr>
              <p:sp>
                <p:nvSpPr>
                  <p:cNvPr id="263" name="Free-form: Shape 453">
                    <a:extLst>
                      <a:ext uri="{FF2B5EF4-FFF2-40B4-BE49-F238E27FC236}">
                        <a16:creationId xmlns:a16="http://schemas.microsoft.com/office/drawing/2014/main" id="{717BAA19-8219-6FD0-DD3D-A0D34D309B22}"/>
                      </a:ext>
                    </a:extLst>
                  </p:cNvPr>
                  <p:cNvSpPr/>
                  <p:nvPr/>
                </p:nvSpPr>
                <p:spPr>
                  <a:xfrm>
                    <a:off x="7872016" y="2861686"/>
                    <a:ext cx="404495" cy="172351"/>
                  </a:xfrm>
                  <a:custGeom>
                    <a:avLst/>
                    <a:gdLst>
                      <a:gd name="connsiteX0" fmla="*/ 404495 w 404495"/>
                      <a:gd name="connsiteY0" fmla="*/ 172352 h 172351"/>
                      <a:gd name="connsiteX1" fmla="*/ 404495 w 404495"/>
                      <a:gd name="connsiteY1" fmla="*/ 128387 h 172351"/>
                      <a:gd name="connsiteX2" fmla="*/ 286174 w 404495"/>
                      <a:gd name="connsiteY2" fmla="*/ 62439 h 172351"/>
                      <a:gd name="connsiteX3" fmla="*/ 249637 w 404495"/>
                      <a:gd name="connsiteY3" fmla="*/ 0 h 172351"/>
                      <a:gd name="connsiteX4" fmla="*/ 147678 w 404495"/>
                      <a:gd name="connsiteY4" fmla="*/ 0 h 172351"/>
                      <a:gd name="connsiteX5" fmla="*/ 131287 w 404495"/>
                      <a:gd name="connsiteY5" fmla="*/ 62536 h 172351"/>
                      <a:gd name="connsiteX6" fmla="*/ 0 w 404495"/>
                      <a:gd name="connsiteY6" fmla="*/ 128387 h 172351"/>
                      <a:gd name="connsiteX7" fmla="*/ 0 w 404495"/>
                      <a:gd name="connsiteY7" fmla="*/ 172352 h 172351"/>
                      <a:gd name="connsiteX8" fmla="*/ 404495 w 404495"/>
                      <a:gd name="connsiteY8" fmla="*/ 172352 h 17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495" h="172351">
                        <a:moveTo>
                          <a:pt x="404495" y="172352"/>
                        </a:moveTo>
                        <a:cubicBezTo>
                          <a:pt x="404495" y="172352"/>
                          <a:pt x="404495" y="172352"/>
                          <a:pt x="404495" y="128387"/>
                        </a:cubicBezTo>
                        <a:cubicBezTo>
                          <a:pt x="404495" y="84422"/>
                          <a:pt x="301299" y="65948"/>
                          <a:pt x="286174" y="62439"/>
                        </a:cubicBezTo>
                        <a:cubicBezTo>
                          <a:pt x="271049" y="58881"/>
                          <a:pt x="249637" y="0"/>
                          <a:pt x="249637" y="0"/>
                        </a:cubicBezTo>
                        <a:lnTo>
                          <a:pt x="147678" y="0"/>
                        </a:lnTo>
                        <a:cubicBezTo>
                          <a:pt x="147488" y="-48"/>
                          <a:pt x="146177" y="58930"/>
                          <a:pt x="131287" y="62536"/>
                        </a:cubicBezTo>
                        <a:cubicBezTo>
                          <a:pt x="116191" y="66192"/>
                          <a:pt x="0" y="84422"/>
                          <a:pt x="0" y="128387"/>
                        </a:cubicBezTo>
                        <a:cubicBezTo>
                          <a:pt x="0" y="172352"/>
                          <a:pt x="0" y="172352"/>
                          <a:pt x="0" y="172352"/>
                        </a:cubicBezTo>
                        <a:lnTo>
                          <a:pt x="404495" y="172352"/>
                        </a:lnTo>
                        <a:close/>
                      </a:path>
                    </a:pathLst>
                  </a:custGeom>
                  <a:solidFill>
                    <a:srgbClr val="5F8DB5"/>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4" name="Free-form: Shape 454">
                    <a:extLst>
                      <a:ext uri="{FF2B5EF4-FFF2-40B4-BE49-F238E27FC236}">
                        <a16:creationId xmlns:a16="http://schemas.microsoft.com/office/drawing/2014/main" id="{7126AF68-DA80-D5B1-22C7-556652D907E8}"/>
                      </a:ext>
                    </a:extLst>
                  </p:cNvPr>
                  <p:cNvSpPr/>
                  <p:nvPr/>
                </p:nvSpPr>
                <p:spPr>
                  <a:xfrm>
                    <a:off x="8076795" y="2879477"/>
                    <a:ext cx="66888" cy="32959"/>
                  </a:xfrm>
                  <a:custGeom>
                    <a:avLst/>
                    <a:gdLst>
                      <a:gd name="connsiteX0" fmla="*/ 51930 w 66888"/>
                      <a:gd name="connsiteY0" fmla="*/ 0 h 32959"/>
                      <a:gd name="connsiteX1" fmla="*/ 66889 w 66888"/>
                      <a:gd name="connsiteY1" fmla="*/ 32267 h 32959"/>
                      <a:gd name="connsiteX2" fmla="*/ 0 w 66888"/>
                      <a:gd name="connsiteY2" fmla="*/ 27880 h 32959"/>
                      <a:gd name="connsiteX3" fmla="*/ 51930 w 66888"/>
                      <a:gd name="connsiteY3" fmla="*/ 0 h 32959"/>
                    </a:gdLst>
                    <a:ahLst/>
                    <a:cxnLst>
                      <a:cxn ang="0">
                        <a:pos x="connsiteX0" y="connsiteY0"/>
                      </a:cxn>
                      <a:cxn ang="0">
                        <a:pos x="connsiteX1" y="connsiteY1"/>
                      </a:cxn>
                      <a:cxn ang="0">
                        <a:pos x="connsiteX2" y="connsiteY2"/>
                      </a:cxn>
                      <a:cxn ang="0">
                        <a:pos x="connsiteX3" y="connsiteY3"/>
                      </a:cxn>
                    </a:cxnLst>
                    <a:rect l="l" t="t" r="r" b="b"/>
                    <a:pathLst>
                      <a:path w="66888" h="32959">
                        <a:moveTo>
                          <a:pt x="51930" y="0"/>
                        </a:moveTo>
                        <a:lnTo>
                          <a:pt x="66889" y="32267"/>
                        </a:lnTo>
                        <a:cubicBezTo>
                          <a:pt x="66889" y="32267"/>
                          <a:pt x="36839" y="35533"/>
                          <a:pt x="0" y="27880"/>
                        </a:cubicBezTo>
                        <a:cubicBezTo>
                          <a:pt x="34241" y="25590"/>
                          <a:pt x="51930" y="0"/>
                          <a:pt x="51930" y="0"/>
                        </a:cubicBezTo>
                        <a:close/>
                      </a:path>
                    </a:pathLst>
                  </a:custGeom>
                  <a:solidFill>
                    <a:srgbClr val="5F8DB5"/>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5" name="Free-form: Shape 455">
                    <a:extLst>
                      <a:ext uri="{FF2B5EF4-FFF2-40B4-BE49-F238E27FC236}">
                        <a16:creationId xmlns:a16="http://schemas.microsoft.com/office/drawing/2014/main" id="{B7582247-EED1-E991-86FB-4EB0344049BC}"/>
                      </a:ext>
                    </a:extLst>
                  </p:cNvPr>
                  <p:cNvSpPr/>
                  <p:nvPr/>
                </p:nvSpPr>
                <p:spPr>
                  <a:xfrm>
                    <a:off x="7990230" y="2946205"/>
                    <a:ext cx="175908" cy="363443"/>
                  </a:xfrm>
                  <a:custGeom>
                    <a:avLst/>
                    <a:gdLst>
                      <a:gd name="connsiteX0" fmla="*/ 0 w 175908"/>
                      <a:gd name="connsiteY0" fmla="*/ 0 h 363443"/>
                      <a:gd name="connsiteX1" fmla="*/ 175909 w 175908"/>
                      <a:gd name="connsiteY1" fmla="*/ 0 h 363443"/>
                      <a:gd name="connsiteX2" fmla="*/ 175909 w 175908"/>
                      <a:gd name="connsiteY2" fmla="*/ 363444 h 363443"/>
                      <a:gd name="connsiteX3" fmla="*/ 0 w 175908"/>
                      <a:gd name="connsiteY3" fmla="*/ 363444 h 363443"/>
                    </a:gdLst>
                    <a:ahLst/>
                    <a:cxnLst>
                      <a:cxn ang="0">
                        <a:pos x="connsiteX0" y="connsiteY0"/>
                      </a:cxn>
                      <a:cxn ang="0">
                        <a:pos x="connsiteX1" y="connsiteY1"/>
                      </a:cxn>
                      <a:cxn ang="0">
                        <a:pos x="connsiteX2" y="connsiteY2"/>
                      </a:cxn>
                      <a:cxn ang="0">
                        <a:pos x="connsiteX3" y="connsiteY3"/>
                      </a:cxn>
                    </a:cxnLst>
                    <a:rect l="l" t="t" r="r" b="b"/>
                    <a:pathLst>
                      <a:path w="175908" h="363443">
                        <a:moveTo>
                          <a:pt x="0" y="0"/>
                        </a:moveTo>
                        <a:lnTo>
                          <a:pt x="175909" y="0"/>
                        </a:lnTo>
                        <a:lnTo>
                          <a:pt x="175909" y="363444"/>
                        </a:lnTo>
                        <a:lnTo>
                          <a:pt x="0" y="363444"/>
                        </a:lnTo>
                        <a:close/>
                      </a:path>
                    </a:pathLst>
                  </a:custGeom>
                  <a:solidFill>
                    <a:srgbClr val="BCDBF2"/>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6" name="Free-form: Shape 456">
                    <a:extLst>
                      <a:ext uri="{FF2B5EF4-FFF2-40B4-BE49-F238E27FC236}">
                        <a16:creationId xmlns:a16="http://schemas.microsoft.com/office/drawing/2014/main" id="{AC232E59-F1DE-17EC-351D-0B8F35BE5FA7}"/>
                      </a:ext>
                    </a:extLst>
                  </p:cNvPr>
                  <p:cNvSpPr/>
                  <p:nvPr/>
                </p:nvSpPr>
                <p:spPr>
                  <a:xfrm>
                    <a:off x="7975924" y="2892540"/>
                    <a:ext cx="186452" cy="145056"/>
                  </a:xfrm>
                  <a:custGeom>
                    <a:avLst/>
                    <a:gdLst>
                      <a:gd name="connsiteX0" fmla="*/ 186453 w 186452"/>
                      <a:gd name="connsiteY0" fmla="*/ 75696 h 145056"/>
                      <a:gd name="connsiteX1" fmla="*/ 0 w 186452"/>
                      <a:gd name="connsiteY1" fmla="*/ 145057 h 145056"/>
                      <a:gd name="connsiteX2" fmla="*/ 0 w 186452"/>
                      <a:gd name="connsiteY2" fmla="*/ 71504 h 145056"/>
                      <a:gd name="connsiteX3" fmla="*/ 39408 w 186452"/>
                      <a:gd name="connsiteY3" fmla="*/ 0 h 145056"/>
                      <a:gd name="connsiteX4" fmla="*/ 59899 w 186452"/>
                      <a:gd name="connsiteY4" fmla="*/ 20716 h 145056"/>
                      <a:gd name="connsiteX5" fmla="*/ 100872 w 186452"/>
                      <a:gd name="connsiteY5" fmla="*/ 49961 h 145056"/>
                      <a:gd name="connsiteX6" fmla="*/ 157724 w 186452"/>
                      <a:gd name="connsiteY6" fmla="*/ 3412 h 145056"/>
                      <a:gd name="connsiteX7" fmla="*/ 162413 w 186452"/>
                      <a:gd name="connsiteY7" fmla="*/ 7653 h 145056"/>
                      <a:gd name="connsiteX8" fmla="*/ 186453 w 186452"/>
                      <a:gd name="connsiteY8" fmla="*/ 75696 h 14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52" h="145056">
                        <a:moveTo>
                          <a:pt x="186453" y="75696"/>
                        </a:moveTo>
                        <a:lnTo>
                          <a:pt x="0" y="145057"/>
                        </a:lnTo>
                        <a:lnTo>
                          <a:pt x="0" y="71504"/>
                        </a:lnTo>
                        <a:lnTo>
                          <a:pt x="39408" y="0"/>
                        </a:lnTo>
                        <a:cubicBezTo>
                          <a:pt x="39408" y="0"/>
                          <a:pt x="36659" y="2193"/>
                          <a:pt x="59899" y="20716"/>
                        </a:cubicBezTo>
                        <a:cubicBezTo>
                          <a:pt x="86785" y="42113"/>
                          <a:pt x="92493" y="50107"/>
                          <a:pt x="100872" y="49961"/>
                        </a:cubicBezTo>
                        <a:cubicBezTo>
                          <a:pt x="113028" y="49717"/>
                          <a:pt x="127938" y="33340"/>
                          <a:pt x="157724" y="3412"/>
                        </a:cubicBezTo>
                        <a:lnTo>
                          <a:pt x="162413" y="7653"/>
                        </a:lnTo>
                        <a:lnTo>
                          <a:pt x="186453" y="75696"/>
                        </a:lnTo>
                        <a:close/>
                      </a:path>
                    </a:pathLst>
                  </a:custGeom>
                  <a:solidFill>
                    <a:srgbClr val="BCDBF2"/>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7" name="Free-form: Shape 457">
                    <a:extLst>
                      <a:ext uri="{FF2B5EF4-FFF2-40B4-BE49-F238E27FC236}">
                        <a16:creationId xmlns:a16="http://schemas.microsoft.com/office/drawing/2014/main" id="{3E97C979-50F6-0215-A094-1706094056DE}"/>
                      </a:ext>
                    </a:extLst>
                  </p:cNvPr>
                  <p:cNvSpPr/>
                  <p:nvPr/>
                </p:nvSpPr>
                <p:spPr>
                  <a:xfrm>
                    <a:off x="7975924" y="2683217"/>
                    <a:ext cx="196678" cy="219071"/>
                  </a:xfrm>
                  <a:custGeom>
                    <a:avLst/>
                    <a:gdLst>
                      <a:gd name="connsiteX0" fmla="*/ 184908 w 196678"/>
                      <a:gd name="connsiteY0" fmla="*/ 83271 h 219071"/>
                      <a:gd name="connsiteX1" fmla="*/ 98337 w 196678"/>
                      <a:gd name="connsiteY1" fmla="*/ 0 h 219071"/>
                      <a:gd name="connsiteX2" fmla="*/ 11771 w 196678"/>
                      <a:gd name="connsiteY2" fmla="*/ 83271 h 219071"/>
                      <a:gd name="connsiteX3" fmla="*/ 0 w 196678"/>
                      <a:gd name="connsiteY3" fmla="*/ 109743 h 219071"/>
                      <a:gd name="connsiteX4" fmla="*/ 11913 w 196678"/>
                      <a:gd name="connsiteY4" fmla="*/ 136307 h 219071"/>
                      <a:gd name="connsiteX5" fmla="*/ 98337 w 196678"/>
                      <a:gd name="connsiteY5" fmla="*/ 219071 h 219071"/>
                      <a:gd name="connsiteX6" fmla="*/ 184766 w 196678"/>
                      <a:gd name="connsiteY6" fmla="*/ 136307 h 219071"/>
                      <a:gd name="connsiteX7" fmla="*/ 196679 w 196678"/>
                      <a:gd name="connsiteY7" fmla="*/ 109743 h 219071"/>
                      <a:gd name="connsiteX8" fmla="*/ 184908 w 196678"/>
                      <a:gd name="connsiteY8" fmla="*/ 83271 h 21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78" h="219071">
                        <a:moveTo>
                          <a:pt x="184908" y="83271"/>
                        </a:moveTo>
                        <a:cubicBezTo>
                          <a:pt x="175330" y="35460"/>
                          <a:pt x="140206" y="0"/>
                          <a:pt x="98337" y="0"/>
                        </a:cubicBezTo>
                        <a:cubicBezTo>
                          <a:pt x="56472" y="0"/>
                          <a:pt x="21349" y="35460"/>
                          <a:pt x="11771" y="83271"/>
                        </a:cubicBezTo>
                        <a:cubicBezTo>
                          <a:pt x="4908" y="87219"/>
                          <a:pt x="0" y="97557"/>
                          <a:pt x="0" y="109743"/>
                        </a:cubicBezTo>
                        <a:cubicBezTo>
                          <a:pt x="0" y="122026"/>
                          <a:pt x="4977" y="132457"/>
                          <a:pt x="11913" y="136307"/>
                        </a:cubicBezTo>
                        <a:cubicBezTo>
                          <a:pt x="21641" y="183879"/>
                          <a:pt x="56628" y="219071"/>
                          <a:pt x="98337" y="219071"/>
                        </a:cubicBezTo>
                        <a:cubicBezTo>
                          <a:pt x="140050" y="219071"/>
                          <a:pt x="175033" y="183879"/>
                          <a:pt x="184766" y="136307"/>
                        </a:cubicBezTo>
                        <a:cubicBezTo>
                          <a:pt x="191702" y="132457"/>
                          <a:pt x="196679" y="122026"/>
                          <a:pt x="196679" y="109743"/>
                        </a:cubicBezTo>
                        <a:cubicBezTo>
                          <a:pt x="196679" y="97557"/>
                          <a:pt x="191771" y="87219"/>
                          <a:pt x="184908" y="83271"/>
                        </a:cubicBezTo>
                        <a:close/>
                      </a:path>
                    </a:pathLst>
                  </a:custGeom>
                  <a:solidFill>
                    <a:srgbClr val="5F8DB5"/>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8" name="Free-form: Shape 458">
                    <a:extLst>
                      <a:ext uri="{FF2B5EF4-FFF2-40B4-BE49-F238E27FC236}">
                        <a16:creationId xmlns:a16="http://schemas.microsoft.com/office/drawing/2014/main" id="{B47A09A3-FCFD-26AD-43A9-4D70D08FB6AD}"/>
                      </a:ext>
                    </a:extLst>
                  </p:cNvPr>
                  <p:cNvSpPr/>
                  <p:nvPr/>
                </p:nvSpPr>
                <p:spPr>
                  <a:xfrm>
                    <a:off x="8072780" y="2890883"/>
                    <a:ext cx="265242" cy="751660"/>
                  </a:xfrm>
                  <a:custGeom>
                    <a:avLst/>
                    <a:gdLst>
                      <a:gd name="connsiteX0" fmla="*/ 237358 w 265242"/>
                      <a:gd name="connsiteY0" fmla="*/ 109426 h 751660"/>
                      <a:gd name="connsiteX1" fmla="*/ 221102 w 265242"/>
                      <a:gd name="connsiteY1" fmla="*/ 71894 h 751660"/>
                      <a:gd name="connsiteX2" fmla="*/ 81666 w 265242"/>
                      <a:gd name="connsiteY2" fmla="*/ 19497 h 751660"/>
                      <a:gd name="connsiteX3" fmla="*/ 61385 w 265242"/>
                      <a:gd name="connsiteY3" fmla="*/ 0 h 751660"/>
                      <a:gd name="connsiteX4" fmla="*/ 64894 w 265242"/>
                      <a:gd name="connsiteY4" fmla="*/ 39188 h 751660"/>
                      <a:gd name="connsiteX5" fmla="*/ 55575 w 265242"/>
                      <a:gd name="connsiteY5" fmla="*/ 154804 h 751660"/>
                      <a:gd name="connsiteX6" fmla="*/ 1057 w 265242"/>
                      <a:gd name="connsiteY6" fmla="*/ 369562 h 751660"/>
                      <a:gd name="connsiteX7" fmla="*/ 3123 w 265242"/>
                      <a:gd name="connsiteY7" fmla="*/ 664987 h 751660"/>
                      <a:gd name="connsiteX8" fmla="*/ 95177 w 265242"/>
                      <a:gd name="connsiteY8" fmla="*/ 750773 h 751660"/>
                      <a:gd name="connsiteX9" fmla="*/ 173457 w 265242"/>
                      <a:gd name="connsiteY9" fmla="*/ 724696 h 751660"/>
                      <a:gd name="connsiteX10" fmla="*/ 171595 w 265242"/>
                      <a:gd name="connsiteY10" fmla="*/ 676197 h 751660"/>
                      <a:gd name="connsiteX11" fmla="*/ 216911 w 265242"/>
                      <a:gd name="connsiteY11" fmla="*/ 682778 h 751660"/>
                      <a:gd name="connsiteX12" fmla="*/ 223900 w 265242"/>
                      <a:gd name="connsiteY12" fmla="*/ 633743 h 751660"/>
                      <a:gd name="connsiteX13" fmla="*/ 262562 w 265242"/>
                      <a:gd name="connsiteY13" fmla="*/ 443016 h 751660"/>
                      <a:gd name="connsiteX14" fmla="*/ 237358 w 265242"/>
                      <a:gd name="connsiteY14" fmla="*/ 109426 h 751660"/>
                      <a:gd name="connsiteX15" fmla="*/ 159785 w 265242"/>
                      <a:gd name="connsiteY15" fmla="*/ 419571 h 751660"/>
                      <a:gd name="connsiteX16" fmla="*/ 150729 w 265242"/>
                      <a:gd name="connsiteY16" fmla="*/ 516567 h 751660"/>
                      <a:gd name="connsiteX17" fmla="*/ 157616 w 265242"/>
                      <a:gd name="connsiteY17" fmla="*/ 512473 h 751660"/>
                      <a:gd name="connsiteX18" fmla="*/ 144919 w 265242"/>
                      <a:gd name="connsiteY18" fmla="*/ 444283 h 751660"/>
                      <a:gd name="connsiteX19" fmla="*/ 144919 w 265242"/>
                      <a:gd name="connsiteY19" fmla="*/ 379798 h 751660"/>
                      <a:gd name="connsiteX20" fmla="*/ 162276 w 265242"/>
                      <a:gd name="connsiteY20" fmla="*/ 306831 h 751660"/>
                      <a:gd name="connsiteX21" fmla="*/ 159785 w 265242"/>
                      <a:gd name="connsiteY21" fmla="*/ 419571 h 75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242" h="751660">
                        <a:moveTo>
                          <a:pt x="237358" y="109426"/>
                        </a:moveTo>
                        <a:cubicBezTo>
                          <a:pt x="235511" y="94121"/>
                          <a:pt x="231095" y="78084"/>
                          <a:pt x="221102" y="71894"/>
                        </a:cubicBezTo>
                        <a:cubicBezTo>
                          <a:pt x="206631" y="62926"/>
                          <a:pt x="88241" y="24176"/>
                          <a:pt x="81666" y="19497"/>
                        </a:cubicBezTo>
                        <a:cubicBezTo>
                          <a:pt x="81666" y="19497"/>
                          <a:pt x="77499" y="18717"/>
                          <a:pt x="61385" y="0"/>
                        </a:cubicBezTo>
                        <a:cubicBezTo>
                          <a:pt x="59172" y="0"/>
                          <a:pt x="63027" y="17888"/>
                          <a:pt x="64894" y="39188"/>
                        </a:cubicBezTo>
                        <a:cubicBezTo>
                          <a:pt x="66756" y="60537"/>
                          <a:pt x="64426" y="94072"/>
                          <a:pt x="55575" y="154804"/>
                        </a:cubicBezTo>
                        <a:cubicBezTo>
                          <a:pt x="46718" y="215585"/>
                          <a:pt x="4317" y="363176"/>
                          <a:pt x="1057" y="369562"/>
                        </a:cubicBezTo>
                        <a:cubicBezTo>
                          <a:pt x="-2204" y="375947"/>
                          <a:pt x="3123" y="645198"/>
                          <a:pt x="3123" y="664987"/>
                        </a:cubicBezTo>
                        <a:cubicBezTo>
                          <a:pt x="3123" y="749359"/>
                          <a:pt x="95177" y="750773"/>
                          <a:pt x="95177" y="750773"/>
                        </a:cubicBezTo>
                        <a:cubicBezTo>
                          <a:pt x="143871" y="756915"/>
                          <a:pt x="171478" y="729326"/>
                          <a:pt x="173457" y="724696"/>
                        </a:cubicBezTo>
                        <a:cubicBezTo>
                          <a:pt x="175441" y="720017"/>
                          <a:pt x="171595" y="676197"/>
                          <a:pt x="171595" y="676197"/>
                        </a:cubicBezTo>
                        <a:cubicBezTo>
                          <a:pt x="171595" y="676197"/>
                          <a:pt x="214347" y="685410"/>
                          <a:pt x="216911" y="682778"/>
                        </a:cubicBezTo>
                        <a:cubicBezTo>
                          <a:pt x="219470" y="680097"/>
                          <a:pt x="221102" y="650803"/>
                          <a:pt x="223900" y="633743"/>
                        </a:cubicBezTo>
                        <a:cubicBezTo>
                          <a:pt x="226693" y="616684"/>
                          <a:pt x="250952" y="502725"/>
                          <a:pt x="262562" y="443016"/>
                        </a:cubicBezTo>
                        <a:cubicBezTo>
                          <a:pt x="275508" y="376386"/>
                          <a:pt x="237358" y="109426"/>
                          <a:pt x="237358" y="109426"/>
                        </a:cubicBezTo>
                        <a:close/>
                        <a:moveTo>
                          <a:pt x="159785" y="419571"/>
                        </a:moveTo>
                        <a:cubicBezTo>
                          <a:pt x="159317" y="431854"/>
                          <a:pt x="153522" y="511791"/>
                          <a:pt x="150729" y="516567"/>
                        </a:cubicBezTo>
                        <a:cubicBezTo>
                          <a:pt x="147931" y="521393"/>
                          <a:pt x="159946" y="518566"/>
                          <a:pt x="157616" y="512473"/>
                        </a:cubicBezTo>
                        <a:cubicBezTo>
                          <a:pt x="155744" y="507599"/>
                          <a:pt x="145104" y="461343"/>
                          <a:pt x="144919" y="444283"/>
                        </a:cubicBezTo>
                        <a:cubicBezTo>
                          <a:pt x="144733" y="427224"/>
                          <a:pt x="145006" y="398320"/>
                          <a:pt x="144919" y="379798"/>
                        </a:cubicBezTo>
                        <a:cubicBezTo>
                          <a:pt x="144831" y="361275"/>
                          <a:pt x="159892" y="306831"/>
                          <a:pt x="162276" y="306831"/>
                        </a:cubicBezTo>
                        <a:cubicBezTo>
                          <a:pt x="164659" y="306831"/>
                          <a:pt x="160248" y="407337"/>
                          <a:pt x="159785" y="419571"/>
                        </a:cubicBezTo>
                        <a:close/>
                      </a:path>
                    </a:pathLst>
                  </a:custGeom>
                  <a:solidFill>
                    <a:srgbClr val="BCDBF2"/>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69" name="Free-form: Shape 459">
                    <a:extLst>
                      <a:ext uri="{FF2B5EF4-FFF2-40B4-BE49-F238E27FC236}">
                        <a16:creationId xmlns:a16="http://schemas.microsoft.com/office/drawing/2014/main" id="{3E381132-0310-15C9-B62F-EB48559B4460}"/>
                      </a:ext>
                    </a:extLst>
                  </p:cNvPr>
                  <p:cNvSpPr/>
                  <p:nvPr/>
                </p:nvSpPr>
                <p:spPr>
                  <a:xfrm>
                    <a:off x="7812940" y="2890883"/>
                    <a:ext cx="265242" cy="751660"/>
                  </a:xfrm>
                  <a:custGeom>
                    <a:avLst/>
                    <a:gdLst>
                      <a:gd name="connsiteX0" fmla="*/ 2681 w 265242"/>
                      <a:gd name="connsiteY0" fmla="*/ 443016 h 751660"/>
                      <a:gd name="connsiteX1" fmla="*/ 41343 w 265242"/>
                      <a:gd name="connsiteY1" fmla="*/ 633743 h 751660"/>
                      <a:gd name="connsiteX2" fmla="*/ 48333 w 265242"/>
                      <a:gd name="connsiteY2" fmla="*/ 682778 h 751660"/>
                      <a:gd name="connsiteX3" fmla="*/ 93648 w 265242"/>
                      <a:gd name="connsiteY3" fmla="*/ 676197 h 751660"/>
                      <a:gd name="connsiteX4" fmla="*/ 91781 w 265242"/>
                      <a:gd name="connsiteY4" fmla="*/ 724696 h 751660"/>
                      <a:gd name="connsiteX5" fmla="*/ 170061 w 265242"/>
                      <a:gd name="connsiteY5" fmla="*/ 750773 h 751660"/>
                      <a:gd name="connsiteX6" fmla="*/ 262115 w 265242"/>
                      <a:gd name="connsiteY6" fmla="*/ 664987 h 751660"/>
                      <a:gd name="connsiteX7" fmla="*/ 264187 w 265242"/>
                      <a:gd name="connsiteY7" fmla="*/ 369562 h 751660"/>
                      <a:gd name="connsiteX8" fmla="*/ 209669 w 265242"/>
                      <a:gd name="connsiteY8" fmla="*/ 154804 h 751660"/>
                      <a:gd name="connsiteX9" fmla="*/ 200349 w 265242"/>
                      <a:gd name="connsiteY9" fmla="*/ 39188 h 751660"/>
                      <a:gd name="connsiteX10" fmla="*/ 203859 w 265242"/>
                      <a:gd name="connsiteY10" fmla="*/ 0 h 751660"/>
                      <a:gd name="connsiteX11" fmla="*/ 183577 w 265242"/>
                      <a:gd name="connsiteY11" fmla="*/ 19497 h 751660"/>
                      <a:gd name="connsiteX12" fmla="*/ 44141 w 265242"/>
                      <a:gd name="connsiteY12" fmla="*/ 71894 h 751660"/>
                      <a:gd name="connsiteX13" fmla="*/ 27881 w 265242"/>
                      <a:gd name="connsiteY13" fmla="*/ 109426 h 751660"/>
                      <a:gd name="connsiteX14" fmla="*/ 2681 w 265242"/>
                      <a:gd name="connsiteY14" fmla="*/ 443016 h 751660"/>
                      <a:gd name="connsiteX15" fmla="*/ 102968 w 265242"/>
                      <a:gd name="connsiteY15" fmla="*/ 306831 h 751660"/>
                      <a:gd name="connsiteX16" fmla="*/ 120325 w 265242"/>
                      <a:gd name="connsiteY16" fmla="*/ 379798 h 751660"/>
                      <a:gd name="connsiteX17" fmla="*/ 120325 w 265242"/>
                      <a:gd name="connsiteY17" fmla="*/ 444283 h 751660"/>
                      <a:gd name="connsiteX18" fmla="*/ 107627 w 265242"/>
                      <a:gd name="connsiteY18" fmla="*/ 512473 h 751660"/>
                      <a:gd name="connsiteX19" fmla="*/ 114515 w 265242"/>
                      <a:gd name="connsiteY19" fmla="*/ 516567 h 751660"/>
                      <a:gd name="connsiteX20" fmla="*/ 105458 w 265242"/>
                      <a:gd name="connsiteY20" fmla="*/ 419571 h 751660"/>
                      <a:gd name="connsiteX21" fmla="*/ 102968 w 265242"/>
                      <a:gd name="connsiteY21" fmla="*/ 306831 h 75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242" h="751660">
                        <a:moveTo>
                          <a:pt x="2681" y="443016"/>
                        </a:moveTo>
                        <a:cubicBezTo>
                          <a:pt x="14291" y="502725"/>
                          <a:pt x="38550" y="616684"/>
                          <a:pt x="41343" y="633743"/>
                        </a:cubicBezTo>
                        <a:cubicBezTo>
                          <a:pt x="44141" y="650803"/>
                          <a:pt x="45769" y="680097"/>
                          <a:pt x="48333" y="682778"/>
                        </a:cubicBezTo>
                        <a:cubicBezTo>
                          <a:pt x="50897" y="685410"/>
                          <a:pt x="93648" y="676197"/>
                          <a:pt x="93648" y="676197"/>
                        </a:cubicBezTo>
                        <a:cubicBezTo>
                          <a:pt x="93648" y="676197"/>
                          <a:pt x="89802" y="720017"/>
                          <a:pt x="91781" y="724696"/>
                        </a:cubicBezTo>
                        <a:cubicBezTo>
                          <a:pt x="93765" y="729326"/>
                          <a:pt x="121373" y="756915"/>
                          <a:pt x="170061" y="750773"/>
                        </a:cubicBezTo>
                        <a:cubicBezTo>
                          <a:pt x="170061" y="750773"/>
                          <a:pt x="262115" y="749359"/>
                          <a:pt x="262115" y="664987"/>
                        </a:cubicBezTo>
                        <a:cubicBezTo>
                          <a:pt x="262115" y="645198"/>
                          <a:pt x="267448" y="375947"/>
                          <a:pt x="264187" y="369562"/>
                        </a:cubicBezTo>
                        <a:cubicBezTo>
                          <a:pt x="260926" y="363176"/>
                          <a:pt x="218520" y="215585"/>
                          <a:pt x="209669" y="154804"/>
                        </a:cubicBezTo>
                        <a:cubicBezTo>
                          <a:pt x="200817" y="94072"/>
                          <a:pt x="198487" y="60537"/>
                          <a:pt x="200349" y="39188"/>
                        </a:cubicBezTo>
                        <a:cubicBezTo>
                          <a:pt x="202216" y="17888"/>
                          <a:pt x="206072" y="0"/>
                          <a:pt x="203859" y="0"/>
                        </a:cubicBezTo>
                        <a:cubicBezTo>
                          <a:pt x="187740" y="18717"/>
                          <a:pt x="183577" y="19497"/>
                          <a:pt x="183577" y="19497"/>
                        </a:cubicBezTo>
                        <a:cubicBezTo>
                          <a:pt x="176997" y="24176"/>
                          <a:pt x="58612" y="62926"/>
                          <a:pt x="44141" y="71894"/>
                        </a:cubicBezTo>
                        <a:cubicBezTo>
                          <a:pt x="34149" y="78084"/>
                          <a:pt x="29733" y="94121"/>
                          <a:pt x="27881" y="109426"/>
                        </a:cubicBezTo>
                        <a:cubicBezTo>
                          <a:pt x="27881" y="109426"/>
                          <a:pt x="-10265" y="376386"/>
                          <a:pt x="2681" y="443016"/>
                        </a:cubicBezTo>
                        <a:close/>
                        <a:moveTo>
                          <a:pt x="102968" y="306831"/>
                        </a:moveTo>
                        <a:cubicBezTo>
                          <a:pt x="105346" y="306831"/>
                          <a:pt x="120407" y="361275"/>
                          <a:pt x="120325" y="379798"/>
                        </a:cubicBezTo>
                        <a:cubicBezTo>
                          <a:pt x="120237" y="398320"/>
                          <a:pt x="120505" y="427224"/>
                          <a:pt x="120325" y="444283"/>
                        </a:cubicBezTo>
                        <a:cubicBezTo>
                          <a:pt x="120139" y="461343"/>
                          <a:pt x="109494" y="507599"/>
                          <a:pt x="107627" y="512473"/>
                        </a:cubicBezTo>
                        <a:cubicBezTo>
                          <a:pt x="105298" y="518566"/>
                          <a:pt x="117307" y="521393"/>
                          <a:pt x="114515" y="516567"/>
                        </a:cubicBezTo>
                        <a:cubicBezTo>
                          <a:pt x="111717" y="511791"/>
                          <a:pt x="105926" y="431854"/>
                          <a:pt x="105458" y="419571"/>
                        </a:cubicBezTo>
                        <a:cubicBezTo>
                          <a:pt x="104990" y="407337"/>
                          <a:pt x="100584" y="306831"/>
                          <a:pt x="102968" y="306831"/>
                        </a:cubicBezTo>
                        <a:close/>
                      </a:path>
                    </a:pathLst>
                  </a:custGeom>
                  <a:solidFill>
                    <a:srgbClr val="BCDBF2"/>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70" name="Free-form: Shape 460">
                    <a:extLst>
                      <a:ext uri="{FF2B5EF4-FFF2-40B4-BE49-F238E27FC236}">
                        <a16:creationId xmlns:a16="http://schemas.microsoft.com/office/drawing/2014/main" id="{1FA8753D-6682-7692-20F8-79B1718547FF}"/>
                      </a:ext>
                    </a:extLst>
                  </p:cNvPr>
                  <p:cNvSpPr/>
                  <p:nvPr/>
                </p:nvSpPr>
                <p:spPr>
                  <a:xfrm>
                    <a:off x="7982979" y="2669083"/>
                    <a:ext cx="180853" cy="111886"/>
                  </a:xfrm>
                  <a:custGeom>
                    <a:avLst/>
                    <a:gdLst>
                      <a:gd name="connsiteX0" fmla="*/ 26386 w 180853"/>
                      <a:gd name="connsiteY0" fmla="*/ 26262 h 111886"/>
                      <a:gd name="connsiteX1" fmla="*/ 1016 w 180853"/>
                      <a:gd name="connsiteY1" fmla="*/ 79420 h 111886"/>
                      <a:gd name="connsiteX2" fmla="*/ 2634 w 180853"/>
                      <a:gd name="connsiteY2" fmla="*/ 107938 h 111886"/>
                      <a:gd name="connsiteX3" fmla="*/ 12266 w 180853"/>
                      <a:gd name="connsiteY3" fmla="*/ 110912 h 111886"/>
                      <a:gd name="connsiteX4" fmla="*/ 16687 w 180853"/>
                      <a:gd name="connsiteY4" fmla="*/ 80911 h 111886"/>
                      <a:gd name="connsiteX5" fmla="*/ 49139 w 180853"/>
                      <a:gd name="connsiteY5" fmla="*/ 41742 h 111886"/>
                      <a:gd name="connsiteX6" fmla="*/ 109574 w 180853"/>
                      <a:gd name="connsiteY6" fmla="*/ 40996 h 111886"/>
                      <a:gd name="connsiteX7" fmla="*/ 160310 w 180853"/>
                      <a:gd name="connsiteY7" fmla="*/ 72332 h 111886"/>
                      <a:gd name="connsiteX8" fmla="*/ 172807 w 180853"/>
                      <a:gd name="connsiteY8" fmla="*/ 111887 h 111886"/>
                      <a:gd name="connsiteX9" fmla="*/ 180270 w 180853"/>
                      <a:gd name="connsiteY9" fmla="*/ 108889 h 111886"/>
                      <a:gd name="connsiteX10" fmla="*/ 178218 w 180853"/>
                      <a:gd name="connsiteY10" fmla="*/ 66362 h 111886"/>
                      <a:gd name="connsiteX11" fmla="*/ 131957 w 180853"/>
                      <a:gd name="connsiteY11" fmla="*/ 7608 h 111886"/>
                      <a:gd name="connsiteX12" fmla="*/ 50260 w 180853"/>
                      <a:gd name="connsiteY12" fmla="*/ 8539 h 111886"/>
                      <a:gd name="connsiteX13" fmla="*/ 42905 w 180853"/>
                      <a:gd name="connsiteY13" fmla="*/ 19174 h 111886"/>
                      <a:gd name="connsiteX14" fmla="*/ 26386 w 180853"/>
                      <a:gd name="connsiteY14" fmla="*/ 26262 h 11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853" h="111886">
                        <a:moveTo>
                          <a:pt x="26386" y="26262"/>
                        </a:moveTo>
                        <a:cubicBezTo>
                          <a:pt x="13143" y="35215"/>
                          <a:pt x="2883" y="65245"/>
                          <a:pt x="1016" y="79420"/>
                        </a:cubicBezTo>
                        <a:cubicBezTo>
                          <a:pt x="-1991" y="102289"/>
                          <a:pt x="2634" y="107938"/>
                          <a:pt x="2634" y="107938"/>
                        </a:cubicBezTo>
                        <a:lnTo>
                          <a:pt x="12266" y="110912"/>
                        </a:lnTo>
                        <a:cubicBezTo>
                          <a:pt x="12266" y="110912"/>
                          <a:pt x="13377" y="89777"/>
                          <a:pt x="16687" y="80911"/>
                        </a:cubicBezTo>
                        <a:cubicBezTo>
                          <a:pt x="21346" y="68414"/>
                          <a:pt x="35711" y="45471"/>
                          <a:pt x="49139" y="41742"/>
                        </a:cubicBezTo>
                        <a:cubicBezTo>
                          <a:pt x="62572" y="38013"/>
                          <a:pt x="85701" y="31296"/>
                          <a:pt x="109574" y="40996"/>
                        </a:cubicBezTo>
                        <a:cubicBezTo>
                          <a:pt x="133448" y="50696"/>
                          <a:pt x="152848" y="56662"/>
                          <a:pt x="160310" y="72332"/>
                        </a:cubicBezTo>
                        <a:cubicBezTo>
                          <a:pt x="167772" y="87998"/>
                          <a:pt x="172807" y="111887"/>
                          <a:pt x="172807" y="111887"/>
                        </a:cubicBezTo>
                        <a:lnTo>
                          <a:pt x="180270" y="108889"/>
                        </a:lnTo>
                        <a:cubicBezTo>
                          <a:pt x="180270" y="108889"/>
                          <a:pt x="182507" y="89490"/>
                          <a:pt x="178218" y="66362"/>
                        </a:cubicBezTo>
                        <a:cubicBezTo>
                          <a:pt x="176829" y="58880"/>
                          <a:pt x="167646" y="19360"/>
                          <a:pt x="131957" y="7608"/>
                        </a:cubicBezTo>
                        <a:cubicBezTo>
                          <a:pt x="131957" y="7608"/>
                          <a:pt x="83273" y="-10115"/>
                          <a:pt x="50260" y="8539"/>
                        </a:cubicBezTo>
                        <a:cubicBezTo>
                          <a:pt x="17247" y="27193"/>
                          <a:pt x="42905" y="19174"/>
                          <a:pt x="42905" y="19174"/>
                        </a:cubicBezTo>
                        <a:cubicBezTo>
                          <a:pt x="42905" y="19174"/>
                          <a:pt x="38884" y="17123"/>
                          <a:pt x="26386" y="26262"/>
                        </a:cubicBezTo>
                        <a:close/>
                      </a:path>
                    </a:pathLst>
                  </a:custGeom>
                  <a:solidFill>
                    <a:srgbClr val="266499"/>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71" name="Free-form: Shape 461">
                    <a:extLst>
                      <a:ext uri="{FF2B5EF4-FFF2-40B4-BE49-F238E27FC236}">
                        <a16:creationId xmlns:a16="http://schemas.microsoft.com/office/drawing/2014/main" id="{80E07112-062A-0EB6-DED2-D2A953C02B87}"/>
                      </a:ext>
                    </a:extLst>
                  </p:cNvPr>
                  <p:cNvSpPr/>
                  <p:nvPr/>
                </p:nvSpPr>
                <p:spPr>
                  <a:xfrm>
                    <a:off x="8025884" y="2677622"/>
                    <a:ext cx="121333" cy="64016"/>
                  </a:xfrm>
                  <a:custGeom>
                    <a:avLst/>
                    <a:gdLst>
                      <a:gd name="connsiteX0" fmla="*/ 120890 w 121333"/>
                      <a:gd name="connsiteY0" fmla="*/ 27929 h 64016"/>
                      <a:gd name="connsiteX1" fmla="*/ 109387 w 121333"/>
                      <a:gd name="connsiteY1" fmla="*/ 58198 h 64016"/>
                      <a:gd name="connsiteX2" fmla="*/ 24595 w 121333"/>
                      <a:gd name="connsiteY2" fmla="*/ 47216 h 64016"/>
                      <a:gd name="connsiteX3" fmla="*/ 0 w 121333"/>
                      <a:gd name="connsiteY3" fmla="*/ 12892 h 64016"/>
                      <a:gd name="connsiteX4" fmla="*/ 64252 w 121333"/>
                      <a:gd name="connsiteY4" fmla="*/ 0 h 64016"/>
                      <a:gd name="connsiteX5" fmla="*/ 120890 w 121333"/>
                      <a:gd name="connsiteY5" fmla="*/ 27929 h 6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3" h="64016">
                        <a:moveTo>
                          <a:pt x="120890" y="27929"/>
                        </a:moveTo>
                        <a:cubicBezTo>
                          <a:pt x="120890" y="27929"/>
                          <a:pt x="124804" y="53670"/>
                          <a:pt x="109387" y="58198"/>
                        </a:cubicBezTo>
                        <a:cubicBezTo>
                          <a:pt x="95403" y="62302"/>
                          <a:pt x="66923" y="73269"/>
                          <a:pt x="24595" y="47216"/>
                        </a:cubicBezTo>
                        <a:cubicBezTo>
                          <a:pt x="2491" y="33608"/>
                          <a:pt x="0" y="12892"/>
                          <a:pt x="0" y="12892"/>
                        </a:cubicBezTo>
                        <a:lnTo>
                          <a:pt x="64252" y="0"/>
                        </a:lnTo>
                        <a:lnTo>
                          <a:pt x="120890" y="27929"/>
                        </a:lnTo>
                        <a:close/>
                      </a:path>
                    </a:pathLst>
                  </a:custGeom>
                  <a:solidFill>
                    <a:srgbClr val="266499"/>
                  </a:solidFill>
                  <a:ln w="48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grpSp>
            <p:nvGrpSpPr>
              <p:cNvPr id="153" name="Group 152">
                <a:extLst>
                  <a:ext uri="{FF2B5EF4-FFF2-40B4-BE49-F238E27FC236}">
                    <a16:creationId xmlns:a16="http://schemas.microsoft.com/office/drawing/2014/main" id="{FFF64706-B5C6-36EC-A111-2818E9721834}"/>
                  </a:ext>
                </a:extLst>
              </p:cNvPr>
              <p:cNvGrpSpPr>
                <a:grpSpLocks noChangeAspect="1"/>
              </p:cNvGrpSpPr>
              <p:nvPr/>
            </p:nvGrpSpPr>
            <p:grpSpPr>
              <a:xfrm>
                <a:off x="2585018" y="2626793"/>
                <a:ext cx="1012790" cy="1080000"/>
                <a:chOff x="5040478" y="1747552"/>
                <a:chExt cx="944068" cy="1006717"/>
              </a:xfrm>
            </p:grpSpPr>
            <p:sp>
              <p:nvSpPr>
                <p:cNvPr id="162" name="Free-form: Shape 344">
                  <a:extLst>
                    <a:ext uri="{FF2B5EF4-FFF2-40B4-BE49-F238E27FC236}">
                      <a16:creationId xmlns:a16="http://schemas.microsoft.com/office/drawing/2014/main" id="{BCC8F654-A1DA-E4A3-BD2F-ED702A62F726}"/>
                    </a:ext>
                  </a:extLst>
                </p:cNvPr>
                <p:cNvSpPr/>
                <p:nvPr/>
              </p:nvSpPr>
              <p:spPr>
                <a:xfrm>
                  <a:off x="5390231" y="2503792"/>
                  <a:ext cx="101507" cy="101470"/>
                </a:xfrm>
                <a:custGeom>
                  <a:avLst/>
                  <a:gdLst>
                    <a:gd name="connsiteX0" fmla="*/ 50750 w 101507"/>
                    <a:gd name="connsiteY0" fmla="*/ 0 h 101470"/>
                    <a:gd name="connsiteX1" fmla="*/ 0 w 101507"/>
                    <a:gd name="connsiteY1" fmla="*/ 50735 h 101470"/>
                    <a:gd name="connsiteX2" fmla="*/ 50750 w 101507"/>
                    <a:gd name="connsiteY2" fmla="*/ 101471 h 101470"/>
                    <a:gd name="connsiteX3" fmla="*/ 101508 w 101507"/>
                    <a:gd name="connsiteY3" fmla="*/ 50735 h 101470"/>
                    <a:gd name="connsiteX4" fmla="*/ 50750 w 101507"/>
                    <a:gd name="connsiteY4" fmla="*/ 0 h 101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07" h="101470">
                      <a:moveTo>
                        <a:pt x="50750" y="0"/>
                      </a:moveTo>
                      <a:cubicBezTo>
                        <a:pt x="22772" y="0"/>
                        <a:pt x="0" y="22786"/>
                        <a:pt x="0" y="50735"/>
                      </a:cubicBezTo>
                      <a:cubicBezTo>
                        <a:pt x="0" y="78684"/>
                        <a:pt x="22772" y="101471"/>
                        <a:pt x="50750" y="101471"/>
                      </a:cubicBezTo>
                      <a:cubicBezTo>
                        <a:pt x="78736" y="101471"/>
                        <a:pt x="101508" y="78684"/>
                        <a:pt x="101508" y="50735"/>
                      </a:cubicBezTo>
                      <a:cubicBezTo>
                        <a:pt x="101508" y="22786"/>
                        <a:pt x="78736" y="0"/>
                        <a:pt x="50750" y="0"/>
                      </a:cubicBezTo>
                      <a:close/>
                    </a:path>
                  </a:pathLst>
                </a:custGeom>
                <a:solidFill>
                  <a:srgbClr val="004987"/>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63" name="Free-form: Shape 345">
                  <a:extLst>
                    <a:ext uri="{FF2B5EF4-FFF2-40B4-BE49-F238E27FC236}">
                      <a16:creationId xmlns:a16="http://schemas.microsoft.com/office/drawing/2014/main" id="{9EB0223F-ADED-A34F-7464-62ACC43F4725}"/>
                    </a:ext>
                  </a:extLst>
                </p:cNvPr>
                <p:cNvSpPr/>
                <p:nvPr/>
              </p:nvSpPr>
              <p:spPr>
                <a:xfrm>
                  <a:off x="5040478" y="1747552"/>
                  <a:ext cx="944068" cy="944068"/>
                </a:xfrm>
                <a:custGeom>
                  <a:avLst/>
                  <a:gdLst>
                    <a:gd name="connsiteX0" fmla="*/ 944069 w 944068"/>
                    <a:gd name="connsiteY0" fmla="*/ 472034 h 944068"/>
                    <a:gd name="connsiteX1" fmla="*/ 472034 w 944068"/>
                    <a:gd name="connsiteY1" fmla="*/ 944068 h 944068"/>
                    <a:gd name="connsiteX2" fmla="*/ 0 w 944068"/>
                    <a:gd name="connsiteY2" fmla="*/ 472034 h 944068"/>
                    <a:gd name="connsiteX3" fmla="*/ 472034 w 944068"/>
                    <a:gd name="connsiteY3" fmla="*/ -1 h 944068"/>
                    <a:gd name="connsiteX4" fmla="*/ 944069 w 944068"/>
                    <a:gd name="connsiteY4" fmla="*/ 472034 h 9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068" h="944068">
                      <a:moveTo>
                        <a:pt x="944069" y="472034"/>
                      </a:moveTo>
                      <a:cubicBezTo>
                        <a:pt x="944069" y="732731"/>
                        <a:pt x="732732" y="944068"/>
                        <a:pt x="472034" y="944068"/>
                      </a:cubicBezTo>
                      <a:cubicBezTo>
                        <a:pt x="211337" y="944068"/>
                        <a:pt x="0" y="732731"/>
                        <a:pt x="0" y="472034"/>
                      </a:cubicBezTo>
                      <a:cubicBezTo>
                        <a:pt x="0" y="211337"/>
                        <a:pt x="211337" y="-1"/>
                        <a:pt x="472034" y="-1"/>
                      </a:cubicBezTo>
                      <a:cubicBezTo>
                        <a:pt x="732731" y="-1"/>
                        <a:pt x="944069" y="211336"/>
                        <a:pt x="944069" y="472034"/>
                      </a:cubicBezTo>
                      <a:close/>
                    </a:path>
                  </a:pathLst>
                </a:custGeom>
                <a:solidFill>
                  <a:srgbClr val="004987"/>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164" name="Graphic 2">
                  <a:extLst>
                    <a:ext uri="{FF2B5EF4-FFF2-40B4-BE49-F238E27FC236}">
                      <a16:creationId xmlns:a16="http://schemas.microsoft.com/office/drawing/2014/main" id="{15166969-8040-4136-7C09-A93754F5943E}"/>
                    </a:ext>
                  </a:extLst>
                </p:cNvPr>
                <p:cNvGrpSpPr/>
                <p:nvPr/>
              </p:nvGrpSpPr>
              <p:grpSpPr>
                <a:xfrm>
                  <a:off x="5124889" y="1828897"/>
                  <a:ext cx="777712" cy="925372"/>
                  <a:chOff x="7732622" y="7256030"/>
                  <a:chExt cx="777712" cy="925372"/>
                </a:xfrm>
              </p:grpSpPr>
              <p:sp>
                <p:nvSpPr>
                  <p:cNvPr id="165" name="Free-form: Shape 347">
                    <a:extLst>
                      <a:ext uri="{FF2B5EF4-FFF2-40B4-BE49-F238E27FC236}">
                        <a16:creationId xmlns:a16="http://schemas.microsoft.com/office/drawing/2014/main" id="{6EA00F41-0E9B-5775-7D7F-282759C489DD}"/>
                      </a:ext>
                    </a:extLst>
                  </p:cNvPr>
                  <p:cNvSpPr/>
                  <p:nvPr/>
                </p:nvSpPr>
                <p:spPr>
                  <a:xfrm>
                    <a:off x="7880221" y="7411142"/>
                    <a:ext cx="5615" cy="9923"/>
                  </a:xfrm>
                  <a:custGeom>
                    <a:avLst/>
                    <a:gdLst>
                      <a:gd name="connsiteX0" fmla="*/ 4356 w 5615"/>
                      <a:gd name="connsiteY0" fmla="*/ 189 h 9923"/>
                      <a:gd name="connsiteX1" fmla="*/ 853 w 5615"/>
                      <a:gd name="connsiteY1" fmla="*/ 9923 h 9923"/>
                      <a:gd name="connsiteX2" fmla="*/ 4356 w 5615"/>
                      <a:gd name="connsiteY2" fmla="*/ 189 h 9923"/>
                    </a:gdLst>
                    <a:ahLst/>
                    <a:cxnLst>
                      <a:cxn ang="0">
                        <a:pos x="connsiteX0" y="connsiteY0"/>
                      </a:cxn>
                      <a:cxn ang="0">
                        <a:pos x="connsiteX1" y="connsiteY1"/>
                      </a:cxn>
                      <a:cxn ang="0">
                        <a:pos x="connsiteX2" y="connsiteY2"/>
                      </a:cxn>
                    </a:cxnLst>
                    <a:rect l="l" t="t" r="r" b="b"/>
                    <a:pathLst>
                      <a:path w="5615" h="9923">
                        <a:moveTo>
                          <a:pt x="4356" y="189"/>
                        </a:moveTo>
                        <a:cubicBezTo>
                          <a:pt x="882" y="-1433"/>
                          <a:pt x="-1293" y="7858"/>
                          <a:pt x="853" y="9923"/>
                        </a:cubicBezTo>
                        <a:cubicBezTo>
                          <a:pt x="3943" y="9407"/>
                          <a:pt x="7585" y="2401"/>
                          <a:pt x="4356" y="189"/>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66" name="Free-form: Shape 348">
                    <a:extLst>
                      <a:ext uri="{FF2B5EF4-FFF2-40B4-BE49-F238E27FC236}">
                        <a16:creationId xmlns:a16="http://schemas.microsoft.com/office/drawing/2014/main" id="{47208167-B00F-4222-02CA-FA452F5EB633}"/>
                      </a:ext>
                    </a:extLst>
                  </p:cNvPr>
                  <p:cNvSpPr/>
                  <p:nvPr/>
                </p:nvSpPr>
                <p:spPr>
                  <a:xfrm>
                    <a:off x="7884235" y="7405913"/>
                    <a:ext cx="5752" cy="4803"/>
                  </a:xfrm>
                  <a:custGeom>
                    <a:avLst/>
                    <a:gdLst>
                      <a:gd name="connsiteX0" fmla="*/ 3719 w 5752"/>
                      <a:gd name="connsiteY0" fmla="*/ 3058 h 4803"/>
                      <a:gd name="connsiteX1" fmla="*/ 4309 w 5752"/>
                      <a:gd name="connsiteY1" fmla="*/ 35 h 4803"/>
                      <a:gd name="connsiteX2" fmla="*/ 3719 w 5752"/>
                      <a:gd name="connsiteY2" fmla="*/ 3058 h 4803"/>
                    </a:gdLst>
                    <a:ahLst/>
                    <a:cxnLst>
                      <a:cxn ang="0">
                        <a:pos x="connsiteX0" y="connsiteY0"/>
                      </a:cxn>
                      <a:cxn ang="0">
                        <a:pos x="connsiteX1" y="connsiteY1"/>
                      </a:cxn>
                      <a:cxn ang="0">
                        <a:pos x="connsiteX2" y="connsiteY2"/>
                      </a:cxn>
                    </a:cxnLst>
                    <a:rect l="l" t="t" r="r" b="b"/>
                    <a:pathLst>
                      <a:path w="5752" h="4803">
                        <a:moveTo>
                          <a:pt x="3719" y="3058"/>
                        </a:moveTo>
                        <a:cubicBezTo>
                          <a:pt x="6212" y="3279"/>
                          <a:pt x="6418" y="551"/>
                          <a:pt x="4309" y="35"/>
                        </a:cubicBezTo>
                        <a:cubicBezTo>
                          <a:pt x="-890" y="-629"/>
                          <a:pt x="-1738" y="8515"/>
                          <a:pt x="3719" y="3058"/>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67" name="Free-form: Shape 349">
                    <a:extLst>
                      <a:ext uri="{FF2B5EF4-FFF2-40B4-BE49-F238E27FC236}">
                        <a16:creationId xmlns:a16="http://schemas.microsoft.com/office/drawing/2014/main" id="{750C8A18-A593-AE95-EC33-39653550814C}"/>
                      </a:ext>
                    </a:extLst>
                  </p:cNvPr>
                  <p:cNvSpPr/>
                  <p:nvPr/>
                </p:nvSpPr>
                <p:spPr>
                  <a:xfrm>
                    <a:off x="7876655" y="7403000"/>
                    <a:ext cx="7028" cy="8740"/>
                  </a:xfrm>
                  <a:custGeom>
                    <a:avLst/>
                    <a:gdLst>
                      <a:gd name="connsiteX0" fmla="*/ 230 w 7028"/>
                      <a:gd name="connsiteY0" fmla="*/ 6118 h 8740"/>
                      <a:gd name="connsiteX1" fmla="*/ 6978 w 7028"/>
                      <a:gd name="connsiteY1" fmla="*/ 1325 h 8740"/>
                      <a:gd name="connsiteX2" fmla="*/ 230 w 7028"/>
                      <a:gd name="connsiteY2" fmla="*/ 6118 h 8740"/>
                    </a:gdLst>
                    <a:ahLst/>
                    <a:cxnLst>
                      <a:cxn ang="0">
                        <a:pos x="connsiteX0" y="connsiteY0"/>
                      </a:cxn>
                      <a:cxn ang="0">
                        <a:pos x="connsiteX1" y="connsiteY1"/>
                      </a:cxn>
                      <a:cxn ang="0">
                        <a:pos x="connsiteX2" y="connsiteY2"/>
                      </a:cxn>
                    </a:cxnLst>
                    <a:rect l="l" t="t" r="r" b="b"/>
                    <a:pathLst>
                      <a:path w="7028" h="8740">
                        <a:moveTo>
                          <a:pt x="230" y="6118"/>
                        </a:moveTo>
                        <a:cubicBezTo>
                          <a:pt x="-1569" y="13566"/>
                          <a:pt x="7796" y="2947"/>
                          <a:pt x="6978" y="1325"/>
                        </a:cubicBezTo>
                        <a:cubicBezTo>
                          <a:pt x="4500" y="-2436"/>
                          <a:pt x="1004" y="2652"/>
                          <a:pt x="230" y="6118"/>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68" name="Free-form: Shape 350">
                    <a:extLst>
                      <a:ext uri="{FF2B5EF4-FFF2-40B4-BE49-F238E27FC236}">
                        <a16:creationId xmlns:a16="http://schemas.microsoft.com/office/drawing/2014/main" id="{A0749659-EE00-2395-6397-6465E48679E4}"/>
                      </a:ext>
                    </a:extLst>
                  </p:cNvPr>
                  <p:cNvSpPr/>
                  <p:nvPr/>
                </p:nvSpPr>
                <p:spPr>
                  <a:xfrm>
                    <a:off x="7881472" y="7398553"/>
                    <a:ext cx="8916" cy="6489"/>
                  </a:xfrm>
                  <a:custGeom>
                    <a:avLst/>
                    <a:gdLst>
                      <a:gd name="connsiteX0" fmla="*/ 8916 w 8916"/>
                      <a:gd name="connsiteY0" fmla="*/ 167 h 6489"/>
                      <a:gd name="connsiteX1" fmla="*/ 4005 w 8916"/>
                      <a:gd name="connsiteY1" fmla="*/ 462 h 6489"/>
                      <a:gd name="connsiteX2" fmla="*/ 8916 w 8916"/>
                      <a:gd name="connsiteY2" fmla="*/ 167 h 6489"/>
                    </a:gdLst>
                    <a:ahLst/>
                    <a:cxnLst>
                      <a:cxn ang="0">
                        <a:pos x="connsiteX0" y="connsiteY0"/>
                      </a:cxn>
                      <a:cxn ang="0">
                        <a:pos x="connsiteX1" y="connsiteY1"/>
                      </a:cxn>
                      <a:cxn ang="0">
                        <a:pos x="connsiteX2" y="connsiteY2"/>
                      </a:cxn>
                    </a:cxnLst>
                    <a:rect l="l" t="t" r="r" b="b"/>
                    <a:pathLst>
                      <a:path w="8916" h="6489">
                        <a:moveTo>
                          <a:pt x="8916" y="167"/>
                        </a:moveTo>
                        <a:cubicBezTo>
                          <a:pt x="6593" y="-939"/>
                          <a:pt x="5915" y="3928"/>
                          <a:pt x="4005" y="462"/>
                        </a:cubicBezTo>
                        <a:cubicBezTo>
                          <a:pt x="-7337" y="-1750"/>
                          <a:pt x="9026" y="15285"/>
                          <a:pt x="8916" y="167"/>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69" name="Free-form: Shape 351">
                    <a:extLst>
                      <a:ext uri="{FF2B5EF4-FFF2-40B4-BE49-F238E27FC236}">
                        <a16:creationId xmlns:a16="http://schemas.microsoft.com/office/drawing/2014/main" id="{29B48D68-CB72-4E68-452C-26D5C07EBFC8}"/>
                      </a:ext>
                    </a:extLst>
                  </p:cNvPr>
                  <p:cNvSpPr/>
                  <p:nvPr/>
                </p:nvSpPr>
                <p:spPr>
                  <a:xfrm>
                    <a:off x="7784641" y="7396836"/>
                    <a:ext cx="21153" cy="9633"/>
                  </a:xfrm>
                  <a:custGeom>
                    <a:avLst/>
                    <a:gdLst>
                      <a:gd name="connsiteX0" fmla="*/ 20773 w 21153"/>
                      <a:gd name="connsiteY0" fmla="*/ 41 h 9633"/>
                      <a:gd name="connsiteX1" fmla="*/ 5582 w 21153"/>
                      <a:gd name="connsiteY1" fmla="*/ 4761 h 9633"/>
                      <a:gd name="connsiteX2" fmla="*/ 20773 w 21153"/>
                      <a:gd name="connsiteY2" fmla="*/ 41 h 9633"/>
                    </a:gdLst>
                    <a:ahLst/>
                    <a:cxnLst>
                      <a:cxn ang="0">
                        <a:pos x="connsiteX0" y="connsiteY0"/>
                      </a:cxn>
                      <a:cxn ang="0">
                        <a:pos x="connsiteX1" y="connsiteY1"/>
                      </a:cxn>
                      <a:cxn ang="0">
                        <a:pos x="connsiteX2" y="connsiteY2"/>
                      </a:cxn>
                    </a:cxnLst>
                    <a:rect l="l" t="t" r="r" b="b"/>
                    <a:pathLst>
                      <a:path w="21153" h="9633">
                        <a:moveTo>
                          <a:pt x="20773" y="41"/>
                        </a:moveTo>
                        <a:cubicBezTo>
                          <a:pt x="14519" y="-623"/>
                          <a:pt x="9637" y="6973"/>
                          <a:pt x="5582" y="4761"/>
                        </a:cubicBezTo>
                        <a:cubicBezTo>
                          <a:pt x="-14226" y="15232"/>
                          <a:pt x="25411" y="6531"/>
                          <a:pt x="20773" y="41"/>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70" name="Free-form: Shape 352">
                    <a:extLst>
                      <a:ext uri="{FF2B5EF4-FFF2-40B4-BE49-F238E27FC236}">
                        <a16:creationId xmlns:a16="http://schemas.microsoft.com/office/drawing/2014/main" id="{7E9137EC-6D8A-4B33-1D3F-987F394C3BC7}"/>
                      </a:ext>
                    </a:extLst>
                  </p:cNvPr>
                  <p:cNvSpPr/>
                  <p:nvPr/>
                </p:nvSpPr>
                <p:spPr>
                  <a:xfrm>
                    <a:off x="7746074" y="7383882"/>
                    <a:ext cx="9319" cy="5178"/>
                  </a:xfrm>
                  <a:custGeom>
                    <a:avLst/>
                    <a:gdLst>
                      <a:gd name="connsiteX0" fmla="*/ 1849 w 9319"/>
                      <a:gd name="connsiteY0" fmla="*/ 5179 h 5178"/>
                      <a:gd name="connsiteX1" fmla="*/ 9319 w 9319"/>
                      <a:gd name="connsiteY1" fmla="*/ 2303 h 5178"/>
                      <a:gd name="connsiteX2" fmla="*/ 1849 w 9319"/>
                      <a:gd name="connsiteY2" fmla="*/ 5179 h 5178"/>
                    </a:gdLst>
                    <a:ahLst/>
                    <a:cxnLst>
                      <a:cxn ang="0">
                        <a:pos x="connsiteX0" y="connsiteY0"/>
                      </a:cxn>
                      <a:cxn ang="0">
                        <a:pos x="connsiteX1" y="connsiteY1"/>
                      </a:cxn>
                      <a:cxn ang="0">
                        <a:pos x="connsiteX2" y="connsiteY2"/>
                      </a:cxn>
                    </a:cxnLst>
                    <a:rect l="l" t="t" r="r" b="b"/>
                    <a:pathLst>
                      <a:path w="9319" h="5178">
                        <a:moveTo>
                          <a:pt x="1849" y="5179"/>
                        </a:moveTo>
                        <a:cubicBezTo>
                          <a:pt x="3656" y="5105"/>
                          <a:pt x="8287" y="3925"/>
                          <a:pt x="9319" y="2303"/>
                        </a:cubicBezTo>
                        <a:cubicBezTo>
                          <a:pt x="8604" y="-2564"/>
                          <a:pt x="-4810" y="1197"/>
                          <a:pt x="1849" y="5179"/>
                        </a:cubicBezTo>
                        <a:close/>
                      </a:path>
                    </a:pathLst>
                  </a:custGeom>
                  <a:solidFill>
                    <a:srgbClr val="A0D1AF"/>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71" name="Free-form: Shape 353">
                    <a:extLst>
                      <a:ext uri="{FF2B5EF4-FFF2-40B4-BE49-F238E27FC236}">
                        <a16:creationId xmlns:a16="http://schemas.microsoft.com/office/drawing/2014/main" id="{BA92B4D3-F339-AA0C-8F77-29B208D9AAE3}"/>
                      </a:ext>
                    </a:extLst>
                  </p:cNvPr>
                  <p:cNvSpPr/>
                  <p:nvPr/>
                </p:nvSpPr>
                <p:spPr>
                  <a:xfrm>
                    <a:off x="7877115" y="7417462"/>
                    <a:ext cx="2717" cy="4118"/>
                  </a:xfrm>
                  <a:custGeom>
                    <a:avLst/>
                    <a:gdLst>
                      <a:gd name="connsiteX0" fmla="*/ 994 w 2717"/>
                      <a:gd name="connsiteY0" fmla="*/ 432 h 4118"/>
                      <a:gd name="connsiteX1" fmla="*/ 994 w 2717"/>
                      <a:gd name="connsiteY1" fmla="*/ 4119 h 4118"/>
                      <a:gd name="connsiteX2" fmla="*/ 994 w 2717"/>
                      <a:gd name="connsiteY2" fmla="*/ 432 h 4118"/>
                    </a:gdLst>
                    <a:ahLst/>
                    <a:cxnLst>
                      <a:cxn ang="0">
                        <a:pos x="connsiteX0" y="connsiteY0"/>
                      </a:cxn>
                      <a:cxn ang="0">
                        <a:pos x="connsiteX1" y="connsiteY1"/>
                      </a:cxn>
                      <a:cxn ang="0">
                        <a:pos x="connsiteX2" y="connsiteY2"/>
                      </a:cxn>
                    </a:cxnLst>
                    <a:rect l="l" t="t" r="r" b="b"/>
                    <a:pathLst>
                      <a:path w="2717" h="4118">
                        <a:moveTo>
                          <a:pt x="994" y="432"/>
                        </a:moveTo>
                        <a:cubicBezTo>
                          <a:pt x="286" y="948"/>
                          <a:pt x="-835" y="3898"/>
                          <a:pt x="994" y="4119"/>
                        </a:cubicBezTo>
                        <a:cubicBezTo>
                          <a:pt x="2536" y="3972"/>
                          <a:pt x="3944" y="-1559"/>
                          <a:pt x="994" y="432"/>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72" name="Free-form: Shape 354">
                    <a:extLst>
                      <a:ext uri="{FF2B5EF4-FFF2-40B4-BE49-F238E27FC236}">
                        <a16:creationId xmlns:a16="http://schemas.microsoft.com/office/drawing/2014/main" id="{E1CC7A31-90E5-A0DD-663C-E8E5C9158587}"/>
                      </a:ext>
                    </a:extLst>
                  </p:cNvPr>
                  <p:cNvSpPr/>
                  <p:nvPr/>
                </p:nvSpPr>
                <p:spPr>
                  <a:xfrm>
                    <a:off x="8115908" y="7713310"/>
                    <a:ext cx="4090" cy="4801"/>
                  </a:xfrm>
                  <a:custGeom>
                    <a:avLst/>
                    <a:gdLst>
                      <a:gd name="connsiteX0" fmla="*/ 819 w 4090"/>
                      <a:gd name="connsiteY0" fmla="*/ 146 h 4801"/>
                      <a:gd name="connsiteX1" fmla="*/ 2250 w 4090"/>
                      <a:gd name="connsiteY1" fmla="*/ 4792 h 4801"/>
                      <a:gd name="connsiteX2" fmla="*/ 819 w 4090"/>
                      <a:gd name="connsiteY2" fmla="*/ 146 h 4801"/>
                    </a:gdLst>
                    <a:ahLst/>
                    <a:cxnLst>
                      <a:cxn ang="0">
                        <a:pos x="connsiteX0" y="connsiteY0"/>
                      </a:cxn>
                      <a:cxn ang="0">
                        <a:pos x="connsiteX1" y="connsiteY1"/>
                      </a:cxn>
                      <a:cxn ang="0">
                        <a:pos x="connsiteX2" y="connsiteY2"/>
                      </a:cxn>
                    </a:cxnLst>
                    <a:rect l="l" t="t" r="r" b="b"/>
                    <a:pathLst>
                      <a:path w="4090" h="4801">
                        <a:moveTo>
                          <a:pt x="819" y="146"/>
                        </a:moveTo>
                        <a:cubicBezTo>
                          <a:pt x="-1017" y="1326"/>
                          <a:pt x="576" y="5013"/>
                          <a:pt x="2250" y="4792"/>
                        </a:cubicBezTo>
                        <a:cubicBezTo>
                          <a:pt x="5738" y="4571"/>
                          <a:pt x="3703" y="-960"/>
                          <a:pt x="819" y="146"/>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73" name="Free-form: Shape 355">
                    <a:extLst>
                      <a:ext uri="{FF2B5EF4-FFF2-40B4-BE49-F238E27FC236}">
                        <a16:creationId xmlns:a16="http://schemas.microsoft.com/office/drawing/2014/main" id="{DF8E1D00-F375-339D-5A98-38F3E83638B3}"/>
                      </a:ext>
                    </a:extLst>
                  </p:cNvPr>
                  <p:cNvSpPr/>
                  <p:nvPr/>
                </p:nvSpPr>
                <p:spPr>
                  <a:xfrm>
                    <a:off x="8138637" y="7670651"/>
                    <a:ext cx="12567" cy="5295"/>
                  </a:xfrm>
                  <a:custGeom>
                    <a:avLst/>
                    <a:gdLst>
                      <a:gd name="connsiteX0" fmla="*/ 10442 w 12567"/>
                      <a:gd name="connsiteY0" fmla="*/ 108 h 5295"/>
                      <a:gd name="connsiteX1" fmla="*/ 369 w 12567"/>
                      <a:gd name="connsiteY1" fmla="*/ 4164 h 5295"/>
                      <a:gd name="connsiteX2" fmla="*/ 10442 w 12567"/>
                      <a:gd name="connsiteY2" fmla="*/ 108 h 5295"/>
                    </a:gdLst>
                    <a:ahLst/>
                    <a:cxnLst>
                      <a:cxn ang="0">
                        <a:pos x="connsiteX0" y="connsiteY0"/>
                      </a:cxn>
                      <a:cxn ang="0">
                        <a:pos x="connsiteX1" y="connsiteY1"/>
                      </a:cxn>
                      <a:cxn ang="0">
                        <a:pos x="connsiteX2" y="connsiteY2"/>
                      </a:cxn>
                    </a:cxnLst>
                    <a:rect l="l" t="t" r="r" b="b"/>
                    <a:pathLst>
                      <a:path w="12567" h="5295">
                        <a:moveTo>
                          <a:pt x="10442" y="108"/>
                        </a:moveTo>
                        <a:cubicBezTo>
                          <a:pt x="7160" y="1657"/>
                          <a:pt x="-1932" y="-3063"/>
                          <a:pt x="369" y="4164"/>
                        </a:cubicBezTo>
                        <a:cubicBezTo>
                          <a:pt x="2559" y="7556"/>
                          <a:pt x="18155" y="2468"/>
                          <a:pt x="10442" y="108"/>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74" name="Free-form: Shape 356">
                    <a:extLst>
                      <a:ext uri="{FF2B5EF4-FFF2-40B4-BE49-F238E27FC236}">
                        <a16:creationId xmlns:a16="http://schemas.microsoft.com/office/drawing/2014/main" id="{54E1B585-EC22-7B1F-03A9-C49F35A0F105}"/>
                      </a:ext>
                    </a:extLst>
                  </p:cNvPr>
                  <p:cNvSpPr/>
                  <p:nvPr/>
                </p:nvSpPr>
                <p:spPr>
                  <a:xfrm>
                    <a:off x="8229045" y="7442994"/>
                    <a:ext cx="36010" cy="33202"/>
                  </a:xfrm>
                  <a:custGeom>
                    <a:avLst/>
                    <a:gdLst>
                      <a:gd name="connsiteX0" fmla="*/ 26592 w 36010"/>
                      <a:gd name="connsiteY0" fmla="*/ 32199 h 33202"/>
                      <a:gd name="connsiteX1" fmla="*/ 31665 w 36010"/>
                      <a:gd name="connsiteY1" fmla="*/ 26152 h 33202"/>
                      <a:gd name="connsiteX2" fmla="*/ 33221 w 36010"/>
                      <a:gd name="connsiteY2" fmla="*/ 24972 h 33202"/>
                      <a:gd name="connsiteX3" fmla="*/ 34637 w 36010"/>
                      <a:gd name="connsiteY3" fmla="*/ 17893 h 33202"/>
                      <a:gd name="connsiteX4" fmla="*/ 28930 w 36010"/>
                      <a:gd name="connsiteY4" fmla="*/ 416 h 33202"/>
                      <a:gd name="connsiteX5" fmla="*/ 0 w 36010"/>
                      <a:gd name="connsiteY5" fmla="*/ 25415 h 33202"/>
                      <a:gd name="connsiteX6" fmla="*/ 17846 w 36010"/>
                      <a:gd name="connsiteY6" fmla="*/ 28585 h 33202"/>
                      <a:gd name="connsiteX7" fmla="*/ 26592 w 36010"/>
                      <a:gd name="connsiteY7" fmla="*/ 32199 h 33202"/>
                      <a:gd name="connsiteX8" fmla="*/ 21732 w 36010"/>
                      <a:gd name="connsiteY8" fmla="*/ 8896 h 33202"/>
                      <a:gd name="connsiteX9" fmla="*/ 18001 w 36010"/>
                      <a:gd name="connsiteY9" fmla="*/ 13763 h 33202"/>
                      <a:gd name="connsiteX10" fmla="*/ 21732 w 36010"/>
                      <a:gd name="connsiteY10" fmla="*/ 8896 h 3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010" h="33202">
                        <a:moveTo>
                          <a:pt x="26592" y="32199"/>
                        </a:moveTo>
                        <a:cubicBezTo>
                          <a:pt x="30928" y="37139"/>
                          <a:pt x="42144" y="22022"/>
                          <a:pt x="31665" y="26152"/>
                        </a:cubicBezTo>
                        <a:cubicBezTo>
                          <a:pt x="31961" y="25857"/>
                          <a:pt x="33340" y="25709"/>
                          <a:pt x="33221" y="24972"/>
                        </a:cubicBezTo>
                        <a:cubicBezTo>
                          <a:pt x="26791" y="24972"/>
                          <a:pt x="35854" y="20916"/>
                          <a:pt x="34637" y="17893"/>
                        </a:cubicBezTo>
                        <a:cubicBezTo>
                          <a:pt x="29748" y="9633"/>
                          <a:pt x="16961" y="17082"/>
                          <a:pt x="28930" y="416"/>
                        </a:cubicBezTo>
                        <a:cubicBezTo>
                          <a:pt x="21526" y="-3640"/>
                          <a:pt x="553" y="23276"/>
                          <a:pt x="0" y="25415"/>
                        </a:cubicBezTo>
                        <a:cubicBezTo>
                          <a:pt x="2980" y="27479"/>
                          <a:pt x="18709" y="24972"/>
                          <a:pt x="17846" y="28585"/>
                        </a:cubicBezTo>
                        <a:cubicBezTo>
                          <a:pt x="8451" y="32937"/>
                          <a:pt x="29313" y="28733"/>
                          <a:pt x="26592" y="32199"/>
                        </a:cubicBezTo>
                        <a:close/>
                        <a:moveTo>
                          <a:pt x="21732" y="8896"/>
                        </a:moveTo>
                        <a:cubicBezTo>
                          <a:pt x="21320" y="9412"/>
                          <a:pt x="19188" y="13689"/>
                          <a:pt x="18001" y="13763"/>
                        </a:cubicBezTo>
                        <a:cubicBezTo>
                          <a:pt x="17853" y="13100"/>
                          <a:pt x="20538" y="9117"/>
                          <a:pt x="21732" y="8896"/>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75" name="Free-form: Shape 357">
                    <a:extLst>
                      <a:ext uri="{FF2B5EF4-FFF2-40B4-BE49-F238E27FC236}">
                        <a16:creationId xmlns:a16="http://schemas.microsoft.com/office/drawing/2014/main" id="{2F91DE3D-3F20-C63D-3BD2-9CF086B04C74}"/>
                      </a:ext>
                    </a:extLst>
                  </p:cNvPr>
                  <p:cNvSpPr/>
                  <p:nvPr/>
                </p:nvSpPr>
                <p:spPr>
                  <a:xfrm>
                    <a:off x="8072350" y="7670127"/>
                    <a:ext cx="13132" cy="4953"/>
                  </a:xfrm>
                  <a:custGeom>
                    <a:avLst/>
                    <a:gdLst>
                      <a:gd name="connsiteX0" fmla="*/ 574 w 13132"/>
                      <a:gd name="connsiteY0" fmla="*/ 485 h 4953"/>
                      <a:gd name="connsiteX1" fmla="*/ 13118 w 13132"/>
                      <a:gd name="connsiteY1" fmla="*/ 4615 h 4953"/>
                      <a:gd name="connsiteX2" fmla="*/ 574 w 13132"/>
                      <a:gd name="connsiteY2" fmla="*/ 485 h 4953"/>
                    </a:gdLst>
                    <a:ahLst/>
                    <a:cxnLst>
                      <a:cxn ang="0">
                        <a:pos x="connsiteX0" y="connsiteY0"/>
                      </a:cxn>
                      <a:cxn ang="0">
                        <a:pos x="connsiteX1" y="connsiteY1"/>
                      </a:cxn>
                      <a:cxn ang="0">
                        <a:pos x="connsiteX2" y="connsiteY2"/>
                      </a:cxn>
                    </a:cxnLst>
                    <a:rect l="l" t="t" r="r" b="b"/>
                    <a:pathLst>
                      <a:path w="13132" h="4953">
                        <a:moveTo>
                          <a:pt x="574" y="485"/>
                        </a:moveTo>
                        <a:cubicBezTo>
                          <a:pt x="-2929" y="6089"/>
                          <a:pt x="10647" y="4984"/>
                          <a:pt x="13118" y="4615"/>
                        </a:cubicBezTo>
                        <a:cubicBezTo>
                          <a:pt x="13560" y="338"/>
                          <a:pt x="3701" y="-769"/>
                          <a:pt x="574" y="485"/>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76" name="Free-form: Shape 358">
                    <a:extLst>
                      <a:ext uri="{FF2B5EF4-FFF2-40B4-BE49-F238E27FC236}">
                        <a16:creationId xmlns:a16="http://schemas.microsoft.com/office/drawing/2014/main" id="{0873EE93-1FB2-F8B5-0B51-6236CD15BB0F}"/>
                      </a:ext>
                    </a:extLst>
                  </p:cNvPr>
                  <p:cNvSpPr/>
                  <p:nvPr/>
                </p:nvSpPr>
                <p:spPr>
                  <a:xfrm>
                    <a:off x="8314544" y="7324795"/>
                    <a:ext cx="11641" cy="6675"/>
                  </a:xfrm>
                  <a:custGeom>
                    <a:avLst/>
                    <a:gdLst>
                      <a:gd name="connsiteX0" fmla="*/ 0 w 11641"/>
                      <a:gd name="connsiteY0" fmla="*/ 4062 h 6675"/>
                      <a:gd name="connsiteX1" fmla="*/ 11533 w 11641"/>
                      <a:gd name="connsiteY1" fmla="*/ 4018 h 6675"/>
                      <a:gd name="connsiteX2" fmla="*/ 0 w 11641"/>
                      <a:gd name="connsiteY2" fmla="*/ 4062 h 6675"/>
                    </a:gdLst>
                    <a:ahLst/>
                    <a:cxnLst>
                      <a:cxn ang="0">
                        <a:pos x="connsiteX0" y="connsiteY0"/>
                      </a:cxn>
                      <a:cxn ang="0">
                        <a:pos x="connsiteX1" y="connsiteY1"/>
                      </a:cxn>
                      <a:cxn ang="0">
                        <a:pos x="connsiteX2" y="connsiteY2"/>
                      </a:cxn>
                    </a:cxnLst>
                    <a:rect l="l" t="t" r="r" b="b"/>
                    <a:pathLst>
                      <a:path w="11641" h="6675">
                        <a:moveTo>
                          <a:pt x="0" y="4062"/>
                        </a:moveTo>
                        <a:cubicBezTo>
                          <a:pt x="1209" y="8390"/>
                          <a:pt x="10258" y="6599"/>
                          <a:pt x="11533" y="4018"/>
                        </a:cubicBezTo>
                        <a:cubicBezTo>
                          <a:pt x="12919" y="544"/>
                          <a:pt x="516" y="-2966"/>
                          <a:pt x="0" y="4062"/>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77" name="Free-form: Shape 359">
                    <a:extLst>
                      <a:ext uri="{FF2B5EF4-FFF2-40B4-BE49-F238E27FC236}">
                        <a16:creationId xmlns:a16="http://schemas.microsoft.com/office/drawing/2014/main" id="{3B2B9BEC-440C-1280-3670-3966742646C0}"/>
                      </a:ext>
                    </a:extLst>
                  </p:cNvPr>
                  <p:cNvSpPr/>
                  <p:nvPr/>
                </p:nvSpPr>
                <p:spPr>
                  <a:xfrm>
                    <a:off x="8279665" y="7256030"/>
                    <a:ext cx="230669" cy="130666"/>
                  </a:xfrm>
                  <a:custGeom>
                    <a:avLst/>
                    <a:gdLst>
                      <a:gd name="connsiteX0" fmla="*/ 164371 w 230669"/>
                      <a:gd name="connsiteY0" fmla="*/ 75106 h 130666"/>
                      <a:gd name="connsiteX1" fmla="*/ 161952 w 230669"/>
                      <a:gd name="connsiteY1" fmla="*/ 67901 h 130666"/>
                      <a:gd name="connsiteX2" fmla="*/ 165072 w 230669"/>
                      <a:gd name="connsiteY2" fmla="*/ 63948 h 130666"/>
                      <a:gd name="connsiteX3" fmla="*/ 168478 w 230669"/>
                      <a:gd name="connsiteY3" fmla="*/ 66736 h 130666"/>
                      <a:gd name="connsiteX4" fmla="*/ 169644 w 230669"/>
                      <a:gd name="connsiteY4" fmla="*/ 55077 h 130666"/>
                      <a:gd name="connsiteX5" fmla="*/ 178087 w 230669"/>
                      <a:gd name="connsiteY5" fmla="*/ 51552 h 130666"/>
                      <a:gd name="connsiteX6" fmla="*/ 184186 w 230669"/>
                      <a:gd name="connsiteY6" fmla="*/ 47754 h 130666"/>
                      <a:gd name="connsiteX7" fmla="*/ 193699 w 230669"/>
                      <a:gd name="connsiteY7" fmla="*/ 44171 h 130666"/>
                      <a:gd name="connsiteX8" fmla="*/ 198441 w 230669"/>
                      <a:gd name="connsiteY8" fmla="*/ 38168 h 130666"/>
                      <a:gd name="connsiteX9" fmla="*/ 191383 w 230669"/>
                      <a:gd name="connsiteY9" fmla="*/ 33728 h 130666"/>
                      <a:gd name="connsiteX10" fmla="*/ 194510 w 230669"/>
                      <a:gd name="connsiteY10" fmla="*/ 26774 h 130666"/>
                      <a:gd name="connsiteX11" fmla="*/ 203101 w 230669"/>
                      <a:gd name="connsiteY11" fmla="*/ 16849 h 130666"/>
                      <a:gd name="connsiteX12" fmla="*/ 194510 w 230669"/>
                      <a:gd name="connsiteY12" fmla="*/ 11945 h 130666"/>
                      <a:gd name="connsiteX13" fmla="*/ 16877 w 230669"/>
                      <a:gd name="connsiteY13" fmla="*/ 30403 h 130666"/>
                      <a:gd name="connsiteX14" fmla="*/ 45328 w 230669"/>
                      <a:gd name="connsiteY14" fmla="*/ 43580 h 130666"/>
                      <a:gd name="connsiteX15" fmla="*/ 40460 w 230669"/>
                      <a:gd name="connsiteY15" fmla="*/ 58012 h 130666"/>
                      <a:gd name="connsiteX16" fmla="*/ 42820 w 230669"/>
                      <a:gd name="connsiteY16" fmla="*/ 60070 h 130666"/>
                      <a:gd name="connsiteX17" fmla="*/ 51006 w 230669"/>
                      <a:gd name="connsiteY17" fmla="*/ 60210 h 130666"/>
                      <a:gd name="connsiteX18" fmla="*/ 39347 w 230669"/>
                      <a:gd name="connsiteY18" fmla="*/ 67377 h 130666"/>
                      <a:gd name="connsiteX19" fmla="*/ 49015 w 230669"/>
                      <a:gd name="connsiteY19" fmla="*/ 83911 h 130666"/>
                      <a:gd name="connsiteX20" fmla="*/ 43115 w 230669"/>
                      <a:gd name="connsiteY20" fmla="*/ 82465 h 130666"/>
                      <a:gd name="connsiteX21" fmla="*/ 32445 w 230669"/>
                      <a:gd name="connsiteY21" fmla="*/ 105879 h 130666"/>
                      <a:gd name="connsiteX22" fmla="*/ 46360 w 230669"/>
                      <a:gd name="connsiteY22" fmla="*/ 127205 h 130666"/>
                      <a:gd name="connsiteX23" fmla="*/ 99005 w 230669"/>
                      <a:gd name="connsiteY23" fmla="*/ 95016 h 130666"/>
                      <a:gd name="connsiteX24" fmla="*/ 164371 w 230669"/>
                      <a:gd name="connsiteY24" fmla="*/ 75106 h 130666"/>
                      <a:gd name="connsiteX25" fmla="*/ 164423 w 230669"/>
                      <a:gd name="connsiteY25" fmla="*/ 8272 h 130666"/>
                      <a:gd name="connsiteX26" fmla="*/ 166863 w 230669"/>
                      <a:gd name="connsiteY26" fmla="*/ 7786 h 130666"/>
                      <a:gd name="connsiteX27" fmla="*/ 164423 w 230669"/>
                      <a:gd name="connsiteY27" fmla="*/ 8272 h 130666"/>
                      <a:gd name="connsiteX28" fmla="*/ 205800 w 230669"/>
                      <a:gd name="connsiteY28" fmla="*/ 14076 h 130666"/>
                      <a:gd name="connsiteX29" fmla="*/ 204709 w 230669"/>
                      <a:gd name="connsiteY29" fmla="*/ 14172 h 130666"/>
                      <a:gd name="connsiteX30" fmla="*/ 205800 w 230669"/>
                      <a:gd name="connsiteY30" fmla="*/ 14076 h 130666"/>
                      <a:gd name="connsiteX31" fmla="*/ 193175 w 230669"/>
                      <a:gd name="connsiteY31" fmla="*/ 7668 h 130666"/>
                      <a:gd name="connsiteX32" fmla="*/ 187320 w 230669"/>
                      <a:gd name="connsiteY32" fmla="*/ 7889 h 130666"/>
                      <a:gd name="connsiteX33" fmla="*/ 193175 w 230669"/>
                      <a:gd name="connsiteY33" fmla="*/ 7668 h 130666"/>
                      <a:gd name="connsiteX34" fmla="*/ 155551 w 230669"/>
                      <a:gd name="connsiteY34" fmla="*/ 59384 h 130666"/>
                      <a:gd name="connsiteX35" fmla="*/ 155588 w 230669"/>
                      <a:gd name="connsiteY35" fmla="*/ 60151 h 130666"/>
                      <a:gd name="connsiteX36" fmla="*/ 155551 w 230669"/>
                      <a:gd name="connsiteY36" fmla="*/ 59384 h 130666"/>
                      <a:gd name="connsiteX37" fmla="*/ 157373 w 230669"/>
                      <a:gd name="connsiteY37" fmla="*/ 61353 h 130666"/>
                      <a:gd name="connsiteX38" fmla="*/ 158051 w 230669"/>
                      <a:gd name="connsiteY38" fmla="*/ 61353 h 130666"/>
                      <a:gd name="connsiteX39" fmla="*/ 157373 w 230669"/>
                      <a:gd name="connsiteY39" fmla="*/ 61353 h 130666"/>
                      <a:gd name="connsiteX40" fmla="*/ 153015 w 230669"/>
                      <a:gd name="connsiteY40" fmla="*/ 66205 h 130666"/>
                      <a:gd name="connsiteX41" fmla="*/ 158442 w 230669"/>
                      <a:gd name="connsiteY41" fmla="*/ 65571 h 130666"/>
                      <a:gd name="connsiteX42" fmla="*/ 153015 w 230669"/>
                      <a:gd name="connsiteY42" fmla="*/ 66205 h 130666"/>
                      <a:gd name="connsiteX43" fmla="*/ 153059 w 230669"/>
                      <a:gd name="connsiteY43" fmla="*/ 70305 h 130666"/>
                      <a:gd name="connsiteX44" fmla="*/ 156126 w 230669"/>
                      <a:gd name="connsiteY44" fmla="*/ 69391 h 130666"/>
                      <a:gd name="connsiteX45" fmla="*/ 153059 w 230669"/>
                      <a:gd name="connsiteY45" fmla="*/ 70305 h 130666"/>
                      <a:gd name="connsiteX46" fmla="*/ 164747 w 230669"/>
                      <a:gd name="connsiteY46" fmla="*/ 62297 h 130666"/>
                      <a:gd name="connsiteX47" fmla="*/ 165566 w 230669"/>
                      <a:gd name="connsiteY47" fmla="*/ 62702 h 130666"/>
                      <a:gd name="connsiteX48" fmla="*/ 164747 w 230669"/>
                      <a:gd name="connsiteY48" fmla="*/ 62297 h 130666"/>
                      <a:gd name="connsiteX49" fmla="*/ 53284 w 230669"/>
                      <a:gd name="connsiteY49" fmla="*/ 75939 h 130666"/>
                      <a:gd name="connsiteX50" fmla="*/ 52156 w 230669"/>
                      <a:gd name="connsiteY50" fmla="*/ 75814 h 130666"/>
                      <a:gd name="connsiteX51" fmla="*/ 53284 w 230669"/>
                      <a:gd name="connsiteY51" fmla="*/ 75939 h 130666"/>
                      <a:gd name="connsiteX52" fmla="*/ 55283 w 230669"/>
                      <a:gd name="connsiteY52" fmla="*/ 71094 h 130666"/>
                      <a:gd name="connsiteX53" fmla="*/ 55548 w 230669"/>
                      <a:gd name="connsiteY53" fmla="*/ 70910 h 130666"/>
                      <a:gd name="connsiteX54" fmla="*/ 55283 w 230669"/>
                      <a:gd name="connsiteY54" fmla="*/ 71094 h 130666"/>
                      <a:gd name="connsiteX55" fmla="*/ 42791 w 230669"/>
                      <a:gd name="connsiteY55" fmla="*/ 86713 h 130666"/>
                      <a:gd name="connsiteX56" fmla="*/ 39140 w 230669"/>
                      <a:gd name="connsiteY56" fmla="*/ 86617 h 130666"/>
                      <a:gd name="connsiteX57" fmla="*/ 42791 w 230669"/>
                      <a:gd name="connsiteY57" fmla="*/ 86713 h 13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30669" h="130666">
                        <a:moveTo>
                          <a:pt x="164371" y="75106"/>
                        </a:moveTo>
                        <a:cubicBezTo>
                          <a:pt x="190904" y="66448"/>
                          <a:pt x="160927" y="69287"/>
                          <a:pt x="161952" y="67901"/>
                        </a:cubicBezTo>
                        <a:cubicBezTo>
                          <a:pt x="172099" y="64553"/>
                          <a:pt x="152926" y="64620"/>
                          <a:pt x="165072" y="63948"/>
                        </a:cubicBezTo>
                        <a:cubicBezTo>
                          <a:pt x="167933" y="63506"/>
                          <a:pt x="169120" y="59384"/>
                          <a:pt x="168478" y="66736"/>
                        </a:cubicBezTo>
                        <a:cubicBezTo>
                          <a:pt x="189621" y="72753"/>
                          <a:pt x="179444" y="59553"/>
                          <a:pt x="169644" y="55077"/>
                        </a:cubicBezTo>
                        <a:cubicBezTo>
                          <a:pt x="143008" y="49030"/>
                          <a:pt x="196914" y="58543"/>
                          <a:pt x="178087" y="51552"/>
                        </a:cubicBezTo>
                        <a:cubicBezTo>
                          <a:pt x="185970" y="55210"/>
                          <a:pt x="197998" y="46980"/>
                          <a:pt x="184186" y="47754"/>
                        </a:cubicBezTo>
                        <a:cubicBezTo>
                          <a:pt x="187659" y="47813"/>
                          <a:pt x="207076" y="45409"/>
                          <a:pt x="193699" y="44171"/>
                        </a:cubicBezTo>
                        <a:cubicBezTo>
                          <a:pt x="184186" y="38160"/>
                          <a:pt x="199952" y="46744"/>
                          <a:pt x="198441" y="38168"/>
                        </a:cubicBezTo>
                        <a:cubicBezTo>
                          <a:pt x="198131" y="34842"/>
                          <a:pt x="184120" y="34488"/>
                          <a:pt x="191383" y="33728"/>
                        </a:cubicBezTo>
                        <a:cubicBezTo>
                          <a:pt x="218705" y="33478"/>
                          <a:pt x="197769" y="27925"/>
                          <a:pt x="194510" y="26774"/>
                        </a:cubicBezTo>
                        <a:cubicBezTo>
                          <a:pt x="199775" y="19348"/>
                          <a:pt x="226647" y="15175"/>
                          <a:pt x="203101" y="16849"/>
                        </a:cubicBezTo>
                        <a:cubicBezTo>
                          <a:pt x="260975" y="8892"/>
                          <a:pt x="212569" y="4541"/>
                          <a:pt x="194510" y="11945"/>
                        </a:cubicBezTo>
                        <a:cubicBezTo>
                          <a:pt x="213373" y="-20746"/>
                          <a:pt x="-55936" y="23257"/>
                          <a:pt x="16877" y="30403"/>
                        </a:cubicBezTo>
                        <a:cubicBezTo>
                          <a:pt x="-31152" y="33293"/>
                          <a:pt x="37821" y="34341"/>
                          <a:pt x="45328" y="43580"/>
                        </a:cubicBezTo>
                        <a:cubicBezTo>
                          <a:pt x="42444" y="49244"/>
                          <a:pt x="50777" y="55667"/>
                          <a:pt x="40460" y="58012"/>
                        </a:cubicBezTo>
                        <a:cubicBezTo>
                          <a:pt x="38971" y="60829"/>
                          <a:pt x="45505" y="58137"/>
                          <a:pt x="42820" y="60070"/>
                        </a:cubicBezTo>
                        <a:cubicBezTo>
                          <a:pt x="29834" y="61537"/>
                          <a:pt x="48403" y="65431"/>
                          <a:pt x="51006" y="60210"/>
                        </a:cubicBezTo>
                        <a:cubicBezTo>
                          <a:pt x="65106" y="76322"/>
                          <a:pt x="41124" y="59443"/>
                          <a:pt x="39347" y="67377"/>
                        </a:cubicBezTo>
                        <a:cubicBezTo>
                          <a:pt x="66352" y="76249"/>
                          <a:pt x="43152" y="69597"/>
                          <a:pt x="49015" y="83911"/>
                        </a:cubicBezTo>
                        <a:cubicBezTo>
                          <a:pt x="47555" y="75806"/>
                          <a:pt x="33315" y="78535"/>
                          <a:pt x="43115" y="82465"/>
                        </a:cubicBezTo>
                        <a:cubicBezTo>
                          <a:pt x="24075" y="81757"/>
                          <a:pt x="31921" y="102752"/>
                          <a:pt x="32445" y="105879"/>
                        </a:cubicBezTo>
                        <a:cubicBezTo>
                          <a:pt x="45505" y="94802"/>
                          <a:pt x="20852" y="120716"/>
                          <a:pt x="46360" y="127205"/>
                        </a:cubicBezTo>
                        <a:cubicBezTo>
                          <a:pt x="72096" y="142617"/>
                          <a:pt x="70179" y="101978"/>
                          <a:pt x="99005" y="95016"/>
                        </a:cubicBezTo>
                        <a:cubicBezTo>
                          <a:pt x="108039" y="96602"/>
                          <a:pt x="140818" y="79154"/>
                          <a:pt x="164371" y="75106"/>
                        </a:cubicBezTo>
                        <a:close/>
                        <a:moveTo>
                          <a:pt x="164423" y="8272"/>
                        </a:moveTo>
                        <a:cubicBezTo>
                          <a:pt x="165190" y="8044"/>
                          <a:pt x="166222" y="7542"/>
                          <a:pt x="166863" y="7786"/>
                        </a:cubicBezTo>
                        <a:cubicBezTo>
                          <a:pt x="166554" y="7962"/>
                          <a:pt x="165300" y="8029"/>
                          <a:pt x="164423" y="8272"/>
                        </a:cubicBezTo>
                        <a:close/>
                        <a:moveTo>
                          <a:pt x="205800" y="14076"/>
                        </a:moveTo>
                        <a:cubicBezTo>
                          <a:pt x="210682" y="13516"/>
                          <a:pt x="206995" y="14717"/>
                          <a:pt x="204709" y="14172"/>
                        </a:cubicBezTo>
                        <a:cubicBezTo>
                          <a:pt x="203846" y="13972"/>
                          <a:pt x="205800" y="14120"/>
                          <a:pt x="205800" y="14076"/>
                        </a:cubicBezTo>
                        <a:close/>
                        <a:moveTo>
                          <a:pt x="193175" y="7668"/>
                        </a:moveTo>
                        <a:cubicBezTo>
                          <a:pt x="191442" y="8169"/>
                          <a:pt x="187895" y="9703"/>
                          <a:pt x="187320" y="7889"/>
                        </a:cubicBezTo>
                        <a:cubicBezTo>
                          <a:pt x="181361" y="6355"/>
                          <a:pt x="195756" y="7314"/>
                          <a:pt x="193175" y="7668"/>
                        </a:cubicBezTo>
                        <a:close/>
                        <a:moveTo>
                          <a:pt x="155551" y="59384"/>
                        </a:moveTo>
                        <a:cubicBezTo>
                          <a:pt x="156495" y="60180"/>
                          <a:pt x="157933" y="60999"/>
                          <a:pt x="155588" y="60151"/>
                        </a:cubicBezTo>
                        <a:cubicBezTo>
                          <a:pt x="155389" y="59929"/>
                          <a:pt x="155573" y="59428"/>
                          <a:pt x="155551" y="59384"/>
                        </a:cubicBezTo>
                        <a:close/>
                        <a:moveTo>
                          <a:pt x="157373" y="61353"/>
                        </a:moveTo>
                        <a:cubicBezTo>
                          <a:pt x="157299" y="60519"/>
                          <a:pt x="157550" y="61161"/>
                          <a:pt x="158051" y="61353"/>
                        </a:cubicBezTo>
                        <a:cubicBezTo>
                          <a:pt x="158051" y="61353"/>
                          <a:pt x="157373" y="61353"/>
                          <a:pt x="157373" y="61353"/>
                        </a:cubicBezTo>
                        <a:close/>
                        <a:moveTo>
                          <a:pt x="153015" y="66205"/>
                        </a:moveTo>
                        <a:cubicBezTo>
                          <a:pt x="154534" y="64509"/>
                          <a:pt x="156525" y="65401"/>
                          <a:pt x="158442" y="65571"/>
                        </a:cubicBezTo>
                        <a:cubicBezTo>
                          <a:pt x="156163" y="66087"/>
                          <a:pt x="148804" y="68100"/>
                          <a:pt x="153015" y="66205"/>
                        </a:cubicBezTo>
                        <a:close/>
                        <a:moveTo>
                          <a:pt x="153059" y="70305"/>
                        </a:moveTo>
                        <a:cubicBezTo>
                          <a:pt x="154047" y="69981"/>
                          <a:pt x="155094" y="69671"/>
                          <a:pt x="156126" y="69391"/>
                        </a:cubicBezTo>
                        <a:cubicBezTo>
                          <a:pt x="155795" y="70172"/>
                          <a:pt x="154578" y="70334"/>
                          <a:pt x="153059" y="70305"/>
                        </a:cubicBezTo>
                        <a:close/>
                        <a:moveTo>
                          <a:pt x="164747" y="62297"/>
                        </a:moveTo>
                        <a:cubicBezTo>
                          <a:pt x="165197" y="62267"/>
                          <a:pt x="165448" y="62275"/>
                          <a:pt x="165566" y="62702"/>
                        </a:cubicBezTo>
                        <a:cubicBezTo>
                          <a:pt x="165359" y="62577"/>
                          <a:pt x="165086" y="62451"/>
                          <a:pt x="164747" y="62297"/>
                        </a:cubicBezTo>
                        <a:close/>
                        <a:moveTo>
                          <a:pt x="53284" y="75939"/>
                        </a:moveTo>
                        <a:cubicBezTo>
                          <a:pt x="53196" y="76617"/>
                          <a:pt x="53248" y="76337"/>
                          <a:pt x="52156" y="75814"/>
                        </a:cubicBezTo>
                        <a:cubicBezTo>
                          <a:pt x="52495" y="75924"/>
                          <a:pt x="52886" y="75983"/>
                          <a:pt x="53284" y="75939"/>
                        </a:cubicBezTo>
                        <a:close/>
                        <a:moveTo>
                          <a:pt x="55283" y="71094"/>
                        </a:moveTo>
                        <a:cubicBezTo>
                          <a:pt x="55372" y="71042"/>
                          <a:pt x="55460" y="70976"/>
                          <a:pt x="55548" y="70910"/>
                        </a:cubicBezTo>
                        <a:cubicBezTo>
                          <a:pt x="55600" y="71219"/>
                          <a:pt x="55541" y="71205"/>
                          <a:pt x="55283" y="71094"/>
                        </a:cubicBezTo>
                        <a:close/>
                        <a:moveTo>
                          <a:pt x="42791" y="86713"/>
                        </a:moveTo>
                        <a:cubicBezTo>
                          <a:pt x="42887" y="86565"/>
                          <a:pt x="36523" y="87133"/>
                          <a:pt x="39140" y="86617"/>
                        </a:cubicBezTo>
                        <a:cubicBezTo>
                          <a:pt x="39871" y="86602"/>
                          <a:pt x="43366" y="85061"/>
                          <a:pt x="42791" y="86713"/>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78" name="Free-form: Shape 360">
                    <a:extLst>
                      <a:ext uri="{FF2B5EF4-FFF2-40B4-BE49-F238E27FC236}">
                        <a16:creationId xmlns:a16="http://schemas.microsoft.com/office/drawing/2014/main" id="{C1407027-244D-739F-8E56-E51A97C86459}"/>
                      </a:ext>
                    </a:extLst>
                  </p:cNvPr>
                  <p:cNvSpPr/>
                  <p:nvPr/>
                </p:nvSpPr>
                <p:spPr>
                  <a:xfrm>
                    <a:off x="8097375" y="7659853"/>
                    <a:ext cx="34724" cy="13231"/>
                  </a:xfrm>
                  <a:custGeom>
                    <a:avLst/>
                    <a:gdLst>
                      <a:gd name="connsiteX0" fmla="*/ 29005 w 34724"/>
                      <a:gd name="connsiteY0" fmla="*/ 12824 h 13231"/>
                      <a:gd name="connsiteX1" fmla="*/ 9397 w 34724"/>
                      <a:gd name="connsiteY1" fmla="*/ 4565 h 13231"/>
                      <a:gd name="connsiteX2" fmla="*/ 5120 w 34724"/>
                      <a:gd name="connsiteY2" fmla="*/ 8916 h 13231"/>
                      <a:gd name="connsiteX3" fmla="*/ 29005 w 34724"/>
                      <a:gd name="connsiteY3" fmla="*/ 12824 h 13231"/>
                    </a:gdLst>
                    <a:ahLst/>
                    <a:cxnLst>
                      <a:cxn ang="0">
                        <a:pos x="connsiteX0" y="connsiteY0"/>
                      </a:cxn>
                      <a:cxn ang="0">
                        <a:pos x="connsiteX1" y="connsiteY1"/>
                      </a:cxn>
                      <a:cxn ang="0">
                        <a:pos x="connsiteX2" y="connsiteY2"/>
                      </a:cxn>
                      <a:cxn ang="0">
                        <a:pos x="connsiteX3" y="connsiteY3"/>
                      </a:cxn>
                    </a:cxnLst>
                    <a:rect l="l" t="t" r="r" b="b"/>
                    <a:pathLst>
                      <a:path w="34724" h="13231">
                        <a:moveTo>
                          <a:pt x="29005" y="12824"/>
                        </a:moveTo>
                        <a:cubicBezTo>
                          <a:pt x="53422" y="8252"/>
                          <a:pt x="-9408" y="-7750"/>
                          <a:pt x="9397" y="4565"/>
                        </a:cubicBezTo>
                        <a:cubicBezTo>
                          <a:pt x="5260" y="7073"/>
                          <a:pt x="12619" y="10980"/>
                          <a:pt x="5120" y="8916"/>
                        </a:cubicBezTo>
                        <a:cubicBezTo>
                          <a:pt x="-13028" y="13267"/>
                          <a:pt x="22390" y="13782"/>
                          <a:pt x="29005" y="12824"/>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79" name="Free-form: Shape 361">
                    <a:extLst>
                      <a:ext uri="{FF2B5EF4-FFF2-40B4-BE49-F238E27FC236}">
                        <a16:creationId xmlns:a16="http://schemas.microsoft.com/office/drawing/2014/main" id="{75845AAF-FAB7-1483-B3CA-F39508396DE9}"/>
                      </a:ext>
                    </a:extLst>
                  </p:cNvPr>
                  <p:cNvSpPr/>
                  <p:nvPr/>
                </p:nvSpPr>
                <p:spPr>
                  <a:xfrm>
                    <a:off x="8046664" y="7646640"/>
                    <a:ext cx="4543" cy="3345"/>
                  </a:xfrm>
                  <a:custGeom>
                    <a:avLst/>
                    <a:gdLst>
                      <a:gd name="connsiteX0" fmla="*/ 2205 w 4543"/>
                      <a:gd name="connsiteY0" fmla="*/ 5 h 3345"/>
                      <a:gd name="connsiteX1" fmla="*/ 0 w 4543"/>
                      <a:gd name="connsiteY1" fmla="*/ 1480 h 3345"/>
                      <a:gd name="connsiteX2" fmla="*/ 2205 w 4543"/>
                      <a:gd name="connsiteY2" fmla="*/ 5 h 3345"/>
                    </a:gdLst>
                    <a:ahLst/>
                    <a:cxnLst>
                      <a:cxn ang="0">
                        <a:pos x="connsiteX0" y="connsiteY0"/>
                      </a:cxn>
                      <a:cxn ang="0">
                        <a:pos x="connsiteX1" y="connsiteY1"/>
                      </a:cxn>
                      <a:cxn ang="0">
                        <a:pos x="connsiteX2" y="connsiteY2"/>
                      </a:cxn>
                    </a:cxnLst>
                    <a:rect l="l" t="t" r="r" b="b"/>
                    <a:pathLst>
                      <a:path w="4543" h="3345">
                        <a:moveTo>
                          <a:pt x="2205" y="5"/>
                        </a:moveTo>
                        <a:cubicBezTo>
                          <a:pt x="1564" y="447"/>
                          <a:pt x="140" y="447"/>
                          <a:pt x="0" y="1480"/>
                        </a:cubicBezTo>
                        <a:cubicBezTo>
                          <a:pt x="524" y="6495"/>
                          <a:pt x="8341" y="-216"/>
                          <a:pt x="2205" y="5"/>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80" name="Free-form: Shape 362">
                    <a:extLst>
                      <a:ext uri="{FF2B5EF4-FFF2-40B4-BE49-F238E27FC236}">
                        <a16:creationId xmlns:a16="http://schemas.microsoft.com/office/drawing/2014/main" id="{6AADD9AC-E59F-B97C-53CD-FA6DCDE62611}"/>
                      </a:ext>
                    </a:extLst>
                  </p:cNvPr>
                  <p:cNvSpPr/>
                  <p:nvPr/>
                </p:nvSpPr>
                <p:spPr>
                  <a:xfrm>
                    <a:off x="8038265" y="7637496"/>
                    <a:ext cx="58760" cy="23014"/>
                  </a:xfrm>
                  <a:custGeom>
                    <a:avLst/>
                    <a:gdLst>
                      <a:gd name="connsiteX0" fmla="*/ 52984 w 58760"/>
                      <a:gd name="connsiteY0" fmla="*/ 23014 h 23014"/>
                      <a:gd name="connsiteX1" fmla="*/ 0 w 58760"/>
                      <a:gd name="connsiteY1" fmla="*/ 6790 h 23014"/>
                      <a:gd name="connsiteX2" fmla="*/ 52984 w 58760"/>
                      <a:gd name="connsiteY2" fmla="*/ 23014 h 23014"/>
                    </a:gdLst>
                    <a:ahLst/>
                    <a:cxnLst>
                      <a:cxn ang="0">
                        <a:pos x="connsiteX0" y="connsiteY0"/>
                      </a:cxn>
                      <a:cxn ang="0">
                        <a:pos x="connsiteX1" y="connsiteY1"/>
                      </a:cxn>
                      <a:cxn ang="0">
                        <a:pos x="connsiteX2" y="connsiteY2"/>
                      </a:cxn>
                    </a:cxnLst>
                    <a:rect l="l" t="t" r="r" b="b"/>
                    <a:pathLst>
                      <a:path w="58760" h="23014">
                        <a:moveTo>
                          <a:pt x="52984" y="23014"/>
                        </a:moveTo>
                        <a:cubicBezTo>
                          <a:pt x="79871" y="23234"/>
                          <a:pt x="4417" y="-15186"/>
                          <a:pt x="0" y="6790"/>
                        </a:cubicBezTo>
                        <a:cubicBezTo>
                          <a:pt x="22514" y="-3018"/>
                          <a:pt x="32594" y="22349"/>
                          <a:pt x="52984" y="23014"/>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81" name="Free-form: Shape 363">
                    <a:extLst>
                      <a:ext uri="{FF2B5EF4-FFF2-40B4-BE49-F238E27FC236}">
                        <a16:creationId xmlns:a16="http://schemas.microsoft.com/office/drawing/2014/main" id="{D09E6718-5066-D9E4-BD81-A5B8FCD70A00}"/>
                      </a:ext>
                    </a:extLst>
                  </p:cNvPr>
                  <p:cNvSpPr/>
                  <p:nvPr/>
                </p:nvSpPr>
                <p:spPr>
                  <a:xfrm>
                    <a:off x="8138109" y="8105466"/>
                    <a:ext cx="2121" cy="3252"/>
                  </a:xfrm>
                  <a:custGeom>
                    <a:avLst/>
                    <a:gdLst>
                      <a:gd name="connsiteX0" fmla="*/ 705 w 2121"/>
                      <a:gd name="connsiteY0" fmla="*/ 2886 h 3252"/>
                      <a:gd name="connsiteX1" fmla="*/ 2121 w 2121"/>
                      <a:gd name="connsiteY1" fmla="*/ 747 h 3252"/>
                      <a:gd name="connsiteX2" fmla="*/ 705 w 2121"/>
                      <a:gd name="connsiteY2" fmla="*/ 2886 h 3252"/>
                    </a:gdLst>
                    <a:ahLst/>
                    <a:cxnLst>
                      <a:cxn ang="0">
                        <a:pos x="connsiteX0" y="connsiteY0"/>
                      </a:cxn>
                      <a:cxn ang="0">
                        <a:pos x="connsiteX1" y="connsiteY1"/>
                      </a:cxn>
                      <a:cxn ang="0">
                        <a:pos x="connsiteX2" y="connsiteY2"/>
                      </a:cxn>
                    </a:cxnLst>
                    <a:rect l="l" t="t" r="r" b="b"/>
                    <a:pathLst>
                      <a:path w="2121" h="3252">
                        <a:moveTo>
                          <a:pt x="705" y="2886"/>
                        </a:moveTo>
                        <a:cubicBezTo>
                          <a:pt x="1679" y="4286"/>
                          <a:pt x="1922" y="1263"/>
                          <a:pt x="2121" y="747"/>
                        </a:cubicBezTo>
                        <a:cubicBezTo>
                          <a:pt x="661" y="-1244"/>
                          <a:pt x="-962" y="1190"/>
                          <a:pt x="705" y="2886"/>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82" name="Free-form: Shape 364">
                    <a:extLst>
                      <a:ext uri="{FF2B5EF4-FFF2-40B4-BE49-F238E27FC236}">
                        <a16:creationId xmlns:a16="http://schemas.microsoft.com/office/drawing/2014/main" id="{1D9D0E1E-69F7-0424-6F58-71FC4BCFAD88}"/>
                      </a:ext>
                    </a:extLst>
                  </p:cNvPr>
                  <p:cNvSpPr/>
                  <p:nvPr/>
                </p:nvSpPr>
                <p:spPr>
                  <a:xfrm>
                    <a:off x="8139720" y="8101556"/>
                    <a:ext cx="3092" cy="3555"/>
                  </a:xfrm>
                  <a:custGeom>
                    <a:avLst/>
                    <a:gdLst>
                      <a:gd name="connsiteX0" fmla="*/ 2574 w 3092"/>
                      <a:gd name="connsiteY0" fmla="*/ 10 h 3555"/>
                      <a:gd name="connsiteX1" fmla="*/ 1188 w 3092"/>
                      <a:gd name="connsiteY1" fmla="*/ 3550 h 3555"/>
                      <a:gd name="connsiteX2" fmla="*/ 2574 w 3092"/>
                      <a:gd name="connsiteY2" fmla="*/ 10 h 3555"/>
                    </a:gdLst>
                    <a:ahLst/>
                    <a:cxnLst>
                      <a:cxn ang="0">
                        <a:pos x="connsiteX0" y="connsiteY0"/>
                      </a:cxn>
                      <a:cxn ang="0">
                        <a:pos x="connsiteX1" y="connsiteY1"/>
                      </a:cxn>
                      <a:cxn ang="0">
                        <a:pos x="connsiteX2" y="connsiteY2"/>
                      </a:cxn>
                    </a:cxnLst>
                    <a:rect l="l" t="t" r="r" b="b"/>
                    <a:pathLst>
                      <a:path w="3092" h="3555">
                        <a:moveTo>
                          <a:pt x="2574" y="10"/>
                        </a:moveTo>
                        <a:cubicBezTo>
                          <a:pt x="834" y="-211"/>
                          <a:pt x="-1423" y="3182"/>
                          <a:pt x="1188" y="3550"/>
                        </a:cubicBezTo>
                        <a:cubicBezTo>
                          <a:pt x="2692" y="3698"/>
                          <a:pt x="3784" y="674"/>
                          <a:pt x="2574" y="10"/>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83" name="Free-form: Shape 365">
                    <a:extLst>
                      <a:ext uri="{FF2B5EF4-FFF2-40B4-BE49-F238E27FC236}">
                        <a16:creationId xmlns:a16="http://schemas.microsoft.com/office/drawing/2014/main" id="{161B0976-656D-ECE4-858A-64001FA9A476}"/>
                      </a:ext>
                    </a:extLst>
                  </p:cNvPr>
                  <p:cNvSpPr/>
                  <p:nvPr/>
                </p:nvSpPr>
                <p:spPr>
                  <a:xfrm>
                    <a:off x="8140381" y="8107245"/>
                    <a:ext cx="4823" cy="2438"/>
                  </a:xfrm>
                  <a:custGeom>
                    <a:avLst/>
                    <a:gdLst>
                      <a:gd name="connsiteX0" fmla="*/ 4339 w 4823"/>
                      <a:gd name="connsiteY0" fmla="*/ 0 h 2438"/>
                      <a:gd name="connsiteX1" fmla="*/ 4 w 4823"/>
                      <a:gd name="connsiteY1" fmla="*/ 663 h 2438"/>
                      <a:gd name="connsiteX2" fmla="*/ 4339 w 4823"/>
                      <a:gd name="connsiteY2" fmla="*/ 0 h 2438"/>
                    </a:gdLst>
                    <a:ahLst/>
                    <a:cxnLst>
                      <a:cxn ang="0">
                        <a:pos x="connsiteX0" y="connsiteY0"/>
                      </a:cxn>
                      <a:cxn ang="0">
                        <a:pos x="connsiteX1" y="connsiteY1"/>
                      </a:cxn>
                      <a:cxn ang="0">
                        <a:pos x="connsiteX2" y="connsiteY2"/>
                      </a:cxn>
                    </a:cxnLst>
                    <a:rect l="l" t="t" r="r" b="b"/>
                    <a:pathLst>
                      <a:path w="4823" h="2438">
                        <a:moveTo>
                          <a:pt x="4339" y="0"/>
                        </a:moveTo>
                        <a:cubicBezTo>
                          <a:pt x="3042" y="442"/>
                          <a:pt x="940" y="221"/>
                          <a:pt x="4" y="663"/>
                        </a:cubicBezTo>
                        <a:cubicBezTo>
                          <a:pt x="-181" y="3982"/>
                          <a:pt x="6670" y="1991"/>
                          <a:pt x="4339" y="0"/>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84" name="Free-form: Shape 366">
                    <a:extLst>
                      <a:ext uri="{FF2B5EF4-FFF2-40B4-BE49-F238E27FC236}">
                        <a16:creationId xmlns:a16="http://schemas.microsoft.com/office/drawing/2014/main" id="{6E76A26B-00EC-A860-B9AE-AFDBBD020C51}"/>
                      </a:ext>
                    </a:extLst>
                  </p:cNvPr>
                  <p:cNvSpPr/>
                  <p:nvPr/>
                </p:nvSpPr>
                <p:spPr>
                  <a:xfrm>
                    <a:off x="8134264" y="8088802"/>
                    <a:ext cx="6927" cy="11123"/>
                  </a:xfrm>
                  <a:custGeom>
                    <a:avLst/>
                    <a:gdLst>
                      <a:gd name="connsiteX0" fmla="*/ 6792 w 6927"/>
                      <a:gd name="connsiteY0" fmla="*/ 10479 h 11123"/>
                      <a:gd name="connsiteX1" fmla="*/ 0 w 6927"/>
                      <a:gd name="connsiteY1" fmla="*/ 155 h 11123"/>
                      <a:gd name="connsiteX2" fmla="*/ 6792 w 6927"/>
                      <a:gd name="connsiteY2" fmla="*/ 10479 h 11123"/>
                    </a:gdLst>
                    <a:ahLst/>
                    <a:cxnLst>
                      <a:cxn ang="0">
                        <a:pos x="connsiteX0" y="connsiteY0"/>
                      </a:cxn>
                      <a:cxn ang="0">
                        <a:pos x="connsiteX1" y="connsiteY1"/>
                      </a:cxn>
                      <a:cxn ang="0">
                        <a:pos x="connsiteX2" y="connsiteY2"/>
                      </a:cxn>
                    </a:cxnLst>
                    <a:rect l="l" t="t" r="r" b="b"/>
                    <a:pathLst>
                      <a:path w="6927" h="11123">
                        <a:moveTo>
                          <a:pt x="6792" y="10479"/>
                        </a:moveTo>
                        <a:cubicBezTo>
                          <a:pt x="7603" y="7234"/>
                          <a:pt x="4712" y="-1247"/>
                          <a:pt x="0" y="155"/>
                        </a:cubicBezTo>
                        <a:cubicBezTo>
                          <a:pt x="354" y="3842"/>
                          <a:pt x="2160" y="13723"/>
                          <a:pt x="6792" y="10479"/>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85" name="Free-form: Shape 367">
                    <a:extLst>
                      <a:ext uri="{FF2B5EF4-FFF2-40B4-BE49-F238E27FC236}">
                        <a16:creationId xmlns:a16="http://schemas.microsoft.com/office/drawing/2014/main" id="{C5C94775-0575-25B6-474C-E42D9C392EE5}"/>
                      </a:ext>
                    </a:extLst>
                  </p:cNvPr>
                  <p:cNvSpPr/>
                  <p:nvPr/>
                </p:nvSpPr>
                <p:spPr>
                  <a:xfrm>
                    <a:off x="8150924" y="8144037"/>
                    <a:ext cx="3064" cy="5746"/>
                  </a:xfrm>
                  <a:custGeom>
                    <a:avLst/>
                    <a:gdLst>
                      <a:gd name="connsiteX0" fmla="*/ 2454 w 3064"/>
                      <a:gd name="connsiteY0" fmla="*/ 448 h 5746"/>
                      <a:gd name="connsiteX1" fmla="*/ 1517 w 3064"/>
                      <a:gd name="connsiteY1" fmla="*/ 5536 h 5746"/>
                      <a:gd name="connsiteX2" fmla="*/ 2454 w 3064"/>
                      <a:gd name="connsiteY2" fmla="*/ 448 h 5746"/>
                    </a:gdLst>
                    <a:ahLst/>
                    <a:cxnLst>
                      <a:cxn ang="0">
                        <a:pos x="connsiteX0" y="connsiteY0"/>
                      </a:cxn>
                      <a:cxn ang="0">
                        <a:pos x="connsiteX1" y="connsiteY1"/>
                      </a:cxn>
                      <a:cxn ang="0">
                        <a:pos x="connsiteX2" y="connsiteY2"/>
                      </a:cxn>
                    </a:cxnLst>
                    <a:rect l="l" t="t" r="r" b="b"/>
                    <a:pathLst>
                      <a:path w="3064" h="5746">
                        <a:moveTo>
                          <a:pt x="2454" y="448"/>
                        </a:moveTo>
                        <a:cubicBezTo>
                          <a:pt x="-1757" y="-1469"/>
                          <a:pt x="514" y="3250"/>
                          <a:pt x="1517" y="5536"/>
                        </a:cubicBezTo>
                        <a:cubicBezTo>
                          <a:pt x="3486" y="6937"/>
                          <a:pt x="3309" y="890"/>
                          <a:pt x="2454" y="448"/>
                        </a:cubicBezTo>
                        <a:close/>
                      </a:path>
                    </a:pathLst>
                  </a:custGeom>
                  <a:solidFill>
                    <a:srgbClr val="A0D1AF"/>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86" name="Free-form: Shape 368">
                    <a:extLst>
                      <a:ext uri="{FF2B5EF4-FFF2-40B4-BE49-F238E27FC236}">
                        <a16:creationId xmlns:a16="http://schemas.microsoft.com/office/drawing/2014/main" id="{3B9C4B89-4627-6FAA-8E87-47BE8B6AB1E7}"/>
                      </a:ext>
                    </a:extLst>
                  </p:cNvPr>
                  <p:cNvSpPr/>
                  <p:nvPr/>
                </p:nvSpPr>
                <p:spPr>
                  <a:xfrm>
                    <a:off x="8161294" y="8154302"/>
                    <a:ext cx="2651" cy="3466"/>
                  </a:xfrm>
                  <a:custGeom>
                    <a:avLst/>
                    <a:gdLst>
                      <a:gd name="connsiteX0" fmla="*/ 1110 w 2651"/>
                      <a:gd name="connsiteY0" fmla="*/ 3457 h 3466"/>
                      <a:gd name="connsiteX1" fmla="*/ 2651 w 2651"/>
                      <a:gd name="connsiteY1" fmla="*/ 1097 h 3466"/>
                      <a:gd name="connsiteX2" fmla="*/ 1110 w 2651"/>
                      <a:gd name="connsiteY2" fmla="*/ 3457 h 3466"/>
                    </a:gdLst>
                    <a:ahLst/>
                    <a:cxnLst>
                      <a:cxn ang="0">
                        <a:pos x="connsiteX0" y="connsiteY0"/>
                      </a:cxn>
                      <a:cxn ang="0">
                        <a:pos x="connsiteX1" y="connsiteY1"/>
                      </a:cxn>
                      <a:cxn ang="0">
                        <a:pos x="connsiteX2" y="connsiteY2"/>
                      </a:cxn>
                    </a:cxnLst>
                    <a:rect l="l" t="t" r="r" b="b"/>
                    <a:pathLst>
                      <a:path w="2651" h="3466">
                        <a:moveTo>
                          <a:pt x="1110" y="3457"/>
                        </a:moveTo>
                        <a:cubicBezTo>
                          <a:pt x="1641" y="3531"/>
                          <a:pt x="1545" y="3235"/>
                          <a:pt x="2651" y="1097"/>
                        </a:cubicBezTo>
                        <a:cubicBezTo>
                          <a:pt x="1420" y="-1852"/>
                          <a:pt x="-1633" y="1909"/>
                          <a:pt x="1110" y="3457"/>
                        </a:cubicBezTo>
                        <a:close/>
                      </a:path>
                    </a:pathLst>
                  </a:custGeom>
                  <a:solidFill>
                    <a:srgbClr val="A0D1AF"/>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87" name="Free-form: Shape 369">
                    <a:extLst>
                      <a:ext uri="{FF2B5EF4-FFF2-40B4-BE49-F238E27FC236}">
                        <a16:creationId xmlns:a16="http://schemas.microsoft.com/office/drawing/2014/main" id="{73D66E44-1F42-3E74-A7AE-65833D7B4B72}"/>
                      </a:ext>
                    </a:extLst>
                  </p:cNvPr>
                  <p:cNvSpPr/>
                  <p:nvPr/>
                </p:nvSpPr>
                <p:spPr>
                  <a:xfrm>
                    <a:off x="8157172" y="8155064"/>
                    <a:ext cx="4624" cy="4313"/>
                  </a:xfrm>
                  <a:custGeom>
                    <a:avLst/>
                    <a:gdLst>
                      <a:gd name="connsiteX0" fmla="*/ 3816 w 4624"/>
                      <a:gd name="connsiteY0" fmla="*/ 1884 h 4313"/>
                      <a:gd name="connsiteX1" fmla="*/ 70 w 4624"/>
                      <a:gd name="connsiteY1" fmla="*/ 1588 h 4313"/>
                      <a:gd name="connsiteX2" fmla="*/ 3816 w 4624"/>
                      <a:gd name="connsiteY2" fmla="*/ 1884 h 4313"/>
                    </a:gdLst>
                    <a:ahLst/>
                    <a:cxnLst>
                      <a:cxn ang="0">
                        <a:pos x="connsiteX0" y="connsiteY0"/>
                      </a:cxn>
                      <a:cxn ang="0">
                        <a:pos x="connsiteX1" y="connsiteY1"/>
                      </a:cxn>
                      <a:cxn ang="0">
                        <a:pos x="connsiteX2" y="connsiteY2"/>
                      </a:cxn>
                    </a:cxnLst>
                    <a:rect l="l" t="t" r="r" b="b"/>
                    <a:pathLst>
                      <a:path w="4624" h="4313">
                        <a:moveTo>
                          <a:pt x="3816" y="1884"/>
                        </a:moveTo>
                        <a:cubicBezTo>
                          <a:pt x="3152" y="-181"/>
                          <a:pt x="-550" y="-919"/>
                          <a:pt x="70" y="1588"/>
                        </a:cubicBezTo>
                        <a:cubicBezTo>
                          <a:pt x="1191" y="4169"/>
                          <a:pt x="6655" y="6013"/>
                          <a:pt x="3816" y="1884"/>
                        </a:cubicBezTo>
                        <a:close/>
                      </a:path>
                    </a:pathLst>
                  </a:custGeom>
                  <a:solidFill>
                    <a:srgbClr val="A0D1AF"/>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88" name="Free-form: Shape 370">
                    <a:extLst>
                      <a:ext uri="{FF2B5EF4-FFF2-40B4-BE49-F238E27FC236}">
                        <a16:creationId xmlns:a16="http://schemas.microsoft.com/office/drawing/2014/main" id="{3F993E58-CC55-9170-2FED-C43B07FE2964}"/>
                      </a:ext>
                    </a:extLst>
                  </p:cNvPr>
                  <p:cNvSpPr/>
                  <p:nvPr/>
                </p:nvSpPr>
                <p:spPr>
                  <a:xfrm>
                    <a:off x="8163384" y="8162297"/>
                    <a:ext cx="7917" cy="3907"/>
                  </a:xfrm>
                  <a:custGeom>
                    <a:avLst/>
                    <a:gdLst>
                      <a:gd name="connsiteX0" fmla="*/ 3245 w 7917"/>
                      <a:gd name="connsiteY0" fmla="*/ 1214 h 3907"/>
                      <a:gd name="connsiteX1" fmla="*/ 6106 w 7917"/>
                      <a:gd name="connsiteY1" fmla="*/ 3721 h 3907"/>
                      <a:gd name="connsiteX2" fmla="*/ 3245 w 7917"/>
                      <a:gd name="connsiteY2" fmla="*/ 1214 h 3907"/>
                    </a:gdLst>
                    <a:ahLst/>
                    <a:cxnLst>
                      <a:cxn ang="0">
                        <a:pos x="connsiteX0" y="connsiteY0"/>
                      </a:cxn>
                      <a:cxn ang="0">
                        <a:pos x="connsiteX1" y="connsiteY1"/>
                      </a:cxn>
                      <a:cxn ang="0">
                        <a:pos x="connsiteX2" y="connsiteY2"/>
                      </a:cxn>
                    </a:cxnLst>
                    <a:rect l="l" t="t" r="r" b="b"/>
                    <a:pathLst>
                      <a:path w="7917" h="3907">
                        <a:moveTo>
                          <a:pt x="3245" y="1214"/>
                        </a:moveTo>
                        <a:cubicBezTo>
                          <a:pt x="-4092" y="-2621"/>
                          <a:pt x="2854" y="3869"/>
                          <a:pt x="6106" y="3721"/>
                        </a:cubicBezTo>
                        <a:cubicBezTo>
                          <a:pt x="10693" y="4827"/>
                          <a:pt x="5376" y="623"/>
                          <a:pt x="3245" y="1214"/>
                        </a:cubicBezTo>
                        <a:close/>
                      </a:path>
                    </a:pathLst>
                  </a:custGeom>
                  <a:solidFill>
                    <a:srgbClr val="A0D1AF"/>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89" name="Free-form: Shape 371">
                    <a:extLst>
                      <a:ext uri="{FF2B5EF4-FFF2-40B4-BE49-F238E27FC236}">
                        <a16:creationId xmlns:a16="http://schemas.microsoft.com/office/drawing/2014/main" id="{F287EB3B-7913-0FD8-161C-21845B4A077E}"/>
                      </a:ext>
                    </a:extLst>
                  </p:cNvPr>
                  <p:cNvSpPr/>
                  <p:nvPr/>
                </p:nvSpPr>
                <p:spPr>
                  <a:xfrm>
                    <a:off x="8166827" y="8158231"/>
                    <a:ext cx="6281" cy="5596"/>
                  </a:xfrm>
                  <a:custGeom>
                    <a:avLst/>
                    <a:gdLst>
                      <a:gd name="connsiteX0" fmla="*/ 1535 w 6281"/>
                      <a:gd name="connsiteY0" fmla="*/ 4617 h 5596"/>
                      <a:gd name="connsiteX1" fmla="*/ 6269 w 6281"/>
                      <a:gd name="connsiteY1" fmla="*/ 4395 h 5596"/>
                      <a:gd name="connsiteX2" fmla="*/ 1535 w 6281"/>
                      <a:gd name="connsiteY2" fmla="*/ 4617 h 5596"/>
                    </a:gdLst>
                    <a:ahLst/>
                    <a:cxnLst>
                      <a:cxn ang="0">
                        <a:pos x="connsiteX0" y="connsiteY0"/>
                      </a:cxn>
                      <a:cxn ang="0">
                        <a:pos x="connsiteX1" y="connsiteY1"/>
                      </a:cxn>
                      <a:cxn ang="0">
                        <a:pos x="connsiteX2" y="connsiteY2"/>
                      </a:cxn>
                    </a:cxnLst>
                    <a:rect l="l" t="t" r="r" b="b"/>
                    <a:pathLst>
                      <a:path w="6281" h="5596">
                        <a:moveTo>
                          <a:pt x="1535" y="4617"/>
                        </a:moveTo>
                        <a:cubicBezTo>
                          <a:pt x="3430" y="2920"/>
                          <a:pt x="4153" y="7713"/>
                          <a:pt x="6269" y="4395"/>
                        </a:cubicBezTo>
                        <a:cubicBezTo>
                          <a:pt x="6690" y="-2905"/>
                          <a:pt x="-3848" y="117"/>
                          <a:pt x="1535" y="4617"/>
                        </a:cubicBezTo>
                        <a:close/>
                      </a:path>
                    </a:pathLst>
                  </a:custGeom>
                  <a:solidFill>
                    <a:srgbClr val="A0D1AF"/>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90" name="Free-form: Shape 372">
                    <a:extLst>
                      <a:ext uri="{FF2B5EF4-FFF2-40B4-BE49-F238E27FC236}">
                        <a16:creationId xmlns:a16="http://schemas.microsoft.com/office/drawing/2014/main" id="{5E3E68A2-E97F-3E12-B7CC-32A0085F2709}"/>
                      </a:ext>
                    </a:extLst>
                  </p:cNvPr>
                  <p:cNvSpPr/>
                  <p:nvPr/>
                </p:nvSpPr>
                <p:spPr>
                  <a:xfrm>
                    <a:off x="8178998" y="8170008"/>
                    <a:ext cx="6560" cy="3547"/>
                  </a:xfrm>
                  <a:custGeom>
                    <a:avLst/>
                    <a:gdLst>
                      <a:gd name="connsiteX0" fmla="*/ 6053 w 6560"/>
                      <a:gd name="connsiteY0" fmla="*/ 3163 h 3547"/>
                      <a:gd name="connsiteX1" fmla="*/ 234 w 6560"/>
                      <a:gd name="connsiteY1" fmla="*/ 3385 h 3547"/>
                      <a:gd name="connsiteX2" fmla="*/ 6053 w 6560"/>
                      <a:gd name="connsiteY2" fmla="*/ 3163 h 3547"/>
                    </a:gdLst>
                    <a:ahLst/>
                    <a:cxnLst>
                      <a:cxn ang="0">
                        <a:pos x="connsiteX0" y="connsiteY0"/>
                      </a:cxn>
                      <a:cxn ang="0">
                        <a:pos x="connsiteX1" y="connsiteY1"/>
                      </a:cxn>
                      <a:cxn ang="0">
                        <a:pos x="connsiteX2" y="connsiteY2"/>
                      </a:cxn>
                    </a:cxnLst>
                    <a:rect l="l" t="t" r="r" b="b"/>
                    <a:pathLst>
                      <a:path w="6560" h="3547">
                        <a:moveTo>
                          <a:pt x="6053" y="3163"/>
                        </a:moveTo>
                        <a:cubicBezTo>
                          <a:pt x="8965" y="361"/>
                          <a:pt x="-1691" y="-2368"/>
                          <a:pt x="234" y="3385"/>
                        </a:cubicBezTo>
                        <a:cubicBezTo>
                          <a:pt x="1510" y="4122"/>
                          <a:pt x="4556" y="2058"/>
                          <a:pt x="6053" y="3163"/>
                        </a:cubicBezTo>
                        <a:close/>
                      </a:path>
                    </a:pathLst>
                  </a:custGeom>
                  <a:solidFill>
                    <a:srgbClr val="A0D1AF"/>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91" name="Free-form: Shape 373">
                    <a:extLst>
                      <a:ext uri="{FF2B5EF4-FFF2-40B4-BE49-F238E27FC236}">
                        <a16:creationId xmlns:a16="http://schemas.microsoft.com/office/drawing/2014/main" id="{35D5B7C9-AD7D-6E86-E8D8-E9CD76D17939}"/>
                      </a:ext>
                    </a:extLst>
                  </p:cNvPr>
                  <p:cNvSpPr/>
                  <p:nvPr/>
                </p:nvSpPr>
                <p:spPr>
                  <a:xfrm>
                    <a:off x="8185903" y="8168369"/>
                    <a:ext cx="3200" cy="4753"/>
                  </a:xfrm>
                  <a:custGeom>
                    <a:avLst/>
                    <a:gdLst>
                      <a:gd name="connsiteX0" fmla="*/ 1662 w 3200"/>
                      <a:gd name="connsiteY0" fmla="*/ 4728 h 4753"/>
                      <a:gd name="connsiteX1" fmla="*/ 2326 w 3200"/>
                      <a:gd name="connsiteY1" fmla="*/ 156 h 4753"/>
                      <a:gd name="connsiteX2" fmla="*/ 1662 w 3200"/>
                      <a:gd name="connsiteY2" fmla="*/ 4728 h 4753"/>
                    </a:gdLst>
                    <a:ahLst/>
                    <a:cxnLst>
                      <a:cxn ang="0">
                        <a:pos x="connsiteX0" y="connsiteY0"/>
                      </a:cxn>
                      <a:cxn ang="0">
                        <a:pos x="connsiteX1" y="connsiteY1"/>
                      </a:cxn>
                      <a:cxn ang="0">
                        <a:pos x="connsiteX2" y="connsiteY2"/>
                      </a:cxn>
                    </a:cxnLst>
                    <a:rect l="l" t="t" r="r" b="b"/>
                    <a:pathLst>
                      <a:path w="3200" h="4753">
                        <a:moveTo>
                          <a:pt x="1662" y="4728"/>
                        </a:moveTo>
                        <a:cubicBezTo>
                          <a:pt x="4538" y="5097"/>
                          <a:pt x="2539" y="1410"/>
                          <a:pt x="2326" y="156"/>
                        </a:cubicBezTo>
                        <a:cubicBezTo>
                          <a:pt x="202" y="-1023"/>
                          <a:pt x="-1310" y="4876"/>
                          <a:pt x="1662" y="4728"/>
                        </a:cubicBezTo>
                        <a:close/>
                      </a:path>
                    </a:pathLst>
                  </a:custGeom>
                  <a:solidFill>
                    <a:srgbClr val="A0D1AF"/>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92" name="Free-form: Shape 374">
                    <a:extLst>
                      <a:ext uri="{FF2B5EF4-FFF2-40B4-BE49-F238E27FC236}">
                        <a16:creationId xmlns:a16="http://schemas.microsoft.com/office/drawing/2014/main" id="{F527874E-C638-769B-5E9B-BF305AD71C1A}"/>
                      </a:ext>
                    </a:extLst>
                  </p:cNvPr>
                  <p:cNvSpPr/>
                  <p:nvPr/>
                </p:nvSpPr>
                <p:spPr>
                  <a:xfrm>
                    <a:off x="8185175" y="8161585"/>
                    <a:ext cx="32332" cy="19817"/>
                  </a:xfrm>
                  <a:custGeom>
                    <a:avLst/>
                    <a:gdLst>
                      <a:gd name="connsiteX0" fmla="*/ 32294 w 32332"/>
                      <a:gd name="connsiteY0" fmla="*/ 12766 h 19817"/>
                      <a:gd name="connsiteX1" fmla="*/ 1402 w 32332"/>
                      <a:gd name="connsiteY1" fmla="*/ 894 h 19817"/>
                      <a:gd name="connsiteX2" fmla="*/ 6594 w 32332"/>
                      <a:gd name="connsiteY2" fmla="*/ 5540 h 19817"/>
                      <a:gd name="connsiteX3" fmla="*/ 11372 w 32332"/>
                      <a:gd name="connsiteY3" fmla="*/ 12914 h 19817"/>
                      <a:gd name="connsiteX4" fmla="*/ 10878 w 32332"/>
                      <a:gd name="connsiteY4" fmla="*/ 18740 h 19817"/>
                      <a:gd name="connsiteX5" fmla="*/ 18688 w 32332"/>
                      <a:gd name="connsiteY5" fmla="*/ 17191 h 19817"/>
                      <a:gd name="connsiteX6" fmla="*/ 19875 w 32332"/>
                      <a:gd name="connsiteY6" fmla="*/ 15642 h 19817"/>
                      <a:gd name="connsiteX7" fmla="*/ 14440 w 32332"/>
                      <a:gd name="connsiteY7" fmla="*/ 15273 h 19817"/>
                      <a:gd name="connsiteX8" fmla="*/ 32294 w 32332"/>
                      <a:gd name="connsiteY8" fmla="*/ 12766 h 1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32" h="19817">
                        <a:moveTo>
                          <a:pt x="32294" y="12766"/>
                        </a:moveTo>
                        <a:cubicBezTo>
                          <a:pt x="18644" y="14168"/>
                          <a:pt x="12575" y="-4195"/>
                          <a:pt x="1402" y="894"/>
                        </a:cubicBezTo>
                        <a:cubicBezTo>
                          <a:pt x="-2757" y="10554"/>
                          <a:pt x="3349" y="3548"/>
                          <a:pt x="6594" y="5540"/>
                        </a:cubicBezTo>
                        <a:cubicBezTo>
                          <a:pt x="-2440" y="13873"/>
                          <a:pt x="12670" y="7752"/>
                          <a:pt x="11372" y="12914"/>
                        </a:cubicBezTo>
                        <a:cubicBezTo>
                          <a:pt x="-110" y="8710"/>
                          <a:pt x="5775" y="13577"/>
                          <a:pt x="10878" y="18740"/>
                        </a:cubicBezTo>
                        <a:cubicBezTo>
                          <a:pt x="12036" y="18223"/>
                          <a:pt x="27286" y="22353"/>
                          <a:pt x="18688" y="17191"/>
                        </a:cubicBezTo>
                        <a:cubicBezTo>
                          <a:pt x="23820" y="20288"/>
                          <a:pt x="28311" y="15569"/>
                          <a:pt x="19875" y="15642"/>
                        </a:cubicBezTo>
                        <a:cubicBezTo>
                          <a:pt x="16313" y="16232"/>
                          <a:pt x="18732" y="17486"/>
                          <a:pt x="14440" y="15273"/>
                        </a:cubicBezTo>
                        <a:cubicBezTo>
                          <a:pt x="19808" y="13651"/>
                          <a:pt x="33142" y="19772"/>
                          <a:pt x="32294" y="12766"/>
                        </a:cubicBezTo>
                        <a:close/>
                      </a:path>
                    </a:pathLst>
                  </a:custGeom>
                  <a:solidFill>
                    <a:srgbClr val="A0D1AF"/>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93" name="Free-form: Shape 375">
                    <a:extLst>
                      <a:ext uri="{FF2B5EF4-FFF2-40B4-BE49-F238E27FC236}">
                        <a16:creationId xmlns:a16="http://schemas.microsoft.com/office/drawing/2014/main" id="{BEC6384D-4448-750D-7E76-309E67EFDAD1}"/>
                      </a:ext>
                    </a:extLst>
                  </p:cNvPr>
                  <p:cNvSpPr/>
                  <p:nvPr/>
                </p:nvSpPr>
                <p:spPr>
                  <a:xfrm>
                    <a:off x="7881699" y="7427923"/>
                    <a:ext cx="6088" cy="4398"/>
                  </a:xfrm>
                  <a:custGeom>
                    <a:avLst/>
                    <a:gdLst>
                      <a:gd name="connsiteX0" fmla="*/ 4847 w 6088"/>
                      <a:gd name="connsiteY0" fmla="*/ 221 h 4398"/>
                      <a:gd name="connsiteX1" fmla="*/ 1425 w 6088"/>
                      <a:gd name="connsiteY1" fmla="*/ 0 h 4398"/>
                      <a:gd name="connsiteX2" fmla="*/ 4847 w 6088"/>
                      <a:gd name="connsiteY2" fmla="*/ 221 h 4398"/>
                    </a:gdLst>
                    <a:ahLst/>
                    <a:cxnLst>
                      <a:cxn ang="0">
                        <a:pos x="connsiteX0" y="connsiteY0"/>
                      </a:cxn>
                      <a:cxn ang="0">
                        <a:pos x="connsiteX1" y="connsiteY1"/>
                      </a:cxn>
                      <a:cxn ang="0">
                        <a:pos x="connsiteX2" y="connsiteY2"/>
                      </a:cxn>
                    </a:cxnLst>
                    <a:rect l="l" t="t" r="r" b="b"/>
                    <a:pathLst>
                      <a:path w="6088" h="4398">
                        <a:moveTo>
                          <a:pt x="4847" y="221"/>
                        </a:moveTo>
                        <a:cubicBezTo>
                          <a:pt x="2502" y="959"/>
                          <a:pt x="4891" y="1622"/>
                          <a:pt x="1425" y="0"/>
                        </a:cubicBezTo>
                        <a:cubicBezTo>
                          <a:pt x="-4503" y="4203"/>
                          <a:pt x="10333" y="7227"/>
                          <a:pt x="4847" y="221"/>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94" name="Free-form: Shape 376">
                    <a:extLst>
                      <a:ext uri="{FF2B5EF4-FFF2-40B4-BE49-F238E27FC236}">
                        <a16:creationId xmlns:a16="http://schemas.microsoft.com/office/drawing/2014/main" id="{1F990559-CBBC-17C0-AA09-78F6A00FA03A}"/>
                      </a:ext>
                    </a:extLst>
                  </p:cNvPr>
                  <p:cNvSpPr/>
                  <p:nvPr/>
                </p:nvSpPr>
                <p:spPr>
                  <a:xfrm>
                    <a:off x="8215872" y="7475403"/>
                    <a:ext cx="7488" cy="5615"/>
                  </a:xfrm>
                  <a:custGeom>
                    <a:avLst/>
                    <a:gdLst>
                      <a:gd name="connsiteX0" fmla="*/ 2562 w 7488"/>
                      <a:gd name="connsiteY0" fmla="*/ 5616 h 5615"/>
                      <a:gd name="connsiteX1" fmla="*/ 6027 w 7488"/>
                      <a:gd name="connsiteY1" fmla="*/ 11 h 5615"/>
                      <a:gd name="connsiteX2" fmla="*/ 2562 w 7488"/>
                      <a:gd name="connsiteY2" fmla="*/ 5616 h 5615"/>
                    </a:gdLst>
                    <a:ahLst/>
                    <a:cxnLst>
                      <a:cxn ang="0">
                        <a:pos x="connsiteX0" y="connsiteY0"/>
                      </a:cxn>
                      <a:cxn ang="0">
                        <a:pos x="connsiteX1" y="connsiteY1"/>
                      </a:cxn>
                      <a:cxn ang="0">
                        <a:pos x="connsiteX2" y="connsiteY2"/>
                      </a:cxn>
                    </a:cxnLst>
                    <a:rect l="l" t="t" r="r" b="b"/>
                    <a:pathLst>
                      <a:path w="7488" h="5615">
                        <a:moveTo>
                          <a:pt x="2562" y="5616"/>
                        </a:moveTo>
                        <a:cubicBezTo>
                          <a:pt x="9435" y="5542"/>
                          <a:pt x="7591" y="3035"/>
                          <a:pt x="6027" y="11"/>
                        </a:cubicBezTo>
                        <a:cubicBezTo>
                          <a:pt x="1994" y="-284"/>
                          <a:pt x="-3198" y="5247"/>
                          <a:pt x="2562" y="5616"/>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95" name="Free-form: Shape 377">
                    <a:extLst>
                      <a:ext uri="{FF2B5EF4-FFF2-40B4-BE49-F238E27FC236}">
                        <a16:creationId xmlns:a16="http://schemas.microsoft.com/office/drawing/2014/main" id="{78930794-79BD-AFFA-5C8B-7362A4A661F9}"/>
                      </a:ext>
                    </a:extLst>
                  </p:cNvPr>
                  <p:cNvSpPr/>
                  <p:nvPr/>
                </p:nvSpPr>
                <p:spPr>
                  <a:xfrm>
                    <a:off x="8206148" y="7453670"/>
                    <a:ext cx="15764" cy="5039"/>
                  </a:xfrm>
                  <a:custGeom>
                    <a:avLst/>
                    <a:gdLst>
                      <a:gd name="connsiteX0" fmla="*/ 7455 w 15764"/>
                      <a:gd name="connsiteY0" fmla="*/ 4636 h 5039"/>
                      <a:gd name="connsiteX1" fmla="*/ 0 w 15764"/>
                      <a:gd name="connsiteY1" fmla="*/ 358 h 5039"/>
                      <a:gd name="connsiteX2" fmla="*/ 7455 w 15764"/>
                      <a:gd name="connsiteY2" fmla="*/ 4636 h 5039"/>
                    </a:gdLst>
                    <a:ahLst/>
                    <a:cxnLst>
                      <a:cxn ang="0">
                        <a:pos x="connsiteX0" y="connsiteY0"/>
                      </a:cxn>
                      <a:cxn ang="0">
                        <a:pos x="connsiteX1" y="connsiteY1"/>
                      </a:cxn>
                      <a:cxn ang="0">
                        <a:pos x="connsiteX2" y="connsiteY2"/>
                      </a:cxn>
                    </a:cxnLst>
                    <a:rect l="l" t="t" r="r" b="b"/>
                    <a:pathLst>
                      <a:path w="15764" h="5039">
                        <a:moveTo>
                          <a:pt x="7455" y="4636"/>
                        </a:moveTo>
                        <a:cubicBezTo>
                          <a:pt x="27241" y="6995"/>
                          <a:pt x="6298" y="-1854"/>
                          <a:pt x="0" y="358"/>
                        </a:cubicBezTo>
                        <a:cubicBezTo>
                          <a:pt x="2301" y="2792"/>
                          <a:pt x="3746" y="4488"/>
                          <a:pt x="7455" y="4636"/>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96" name="Free-form: Shape 378">
                    <a:extLst>
                      <a:ext uri="{FF2B5EF4-FFF2-40B4-BE49-F238E27FC236}">
                        <a16:creationId xmlns:a16="http://schemas.microsoft.com/office/drawing/2014/main" id="{2F5AD9CB-B684-ED6A-7777-6164CDB7C67F}"/>
                      </a:ext>
                    </a:extLst>
                  </p:cNvPr>
                  <p:cNvSpPr/>
                  <p:nvPr/>
                </p:nvSpPr>
                <p:spPr>
                  <a:xfrm>
                    <a:off x="8200228" y="7475427"/>
                    <a:ext cx="10202" cy="3758"/>
                  </a:xfrm>
                  <a:custGeom>
                    <a:avLst/>
                    <a:gdLst>
                      <a:gd name="connsiteX0" fmla="*/ 5522 w 10202"/>
                      <a:gd name="connsiteY0" fmla="*/ 1019 h 3758"/>
                      <a:gd name="connsiteX1" fmla="*/ 1466 w 10202"/>
                      <a:gd name="connsiteY1" fmla="*/ 2346 h 3758"/>
                      <a:gd name="connsiteX2" fmla="*/ 5522 w 10202"/>
                      <a:gd name="connsiteY2" fmla="*/ 1019 h 3758"/>
                    </a:gdLst>
                    <a:ahLst/>
                    <a:cxnLst>
                      <a:cxn ang="0">
                        <a:pos x="connsiteX0" y="connsiteY0"/>
                      </a:cxn>
                      <a:cxn ang="0">
                        <a:pos x="connsiteX1" y="connsiteY1"/>
                      </a:cxn>
                      <a:cxn ang="0">
                        <a:pos x="connsiteX2" y="connsiteY2"/>
                      </a:cxn>
                    </a:cxnLst>
                    <a:rect l="l" t="t" r="r" b="b"/>
                    <a:pathLst>
                      <a:path w="10202" h="3758">
                        <a:moveTo>
                          <a:pt x="5522" y="1019"/>
                        </a:moveTo>
                        <a:cubicBezTo>
                          <a:pt x="3745" y="-383"/>
                          <a:pt x="-2914" y="-677"/>
                          <a:pt x="1466" y="2346"/>
                        </a:cubicBezTo>
                        <a:cubicBezTo>
                          <a:pt x="3937" y="5591"/>
                          <a:pt x="17063" y="2420"/>
                          <a:pt x="5522" y="1019"/>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97" name="Free-form: Shape 379">
                    <a:extLst>
                      <a:ext uri="{FF2B5EF4-FFF2-40B4-BE49-F238E27FC236}">
                        <a16:creationId xmlns:a16="http://schemas.microsoft.com/office/drawing/2014/main" id="{679A71DE-082D-9DCD-3BB0-1B0AD525E197}"/>
                      </a:ext>
                    </a:extLst>
                  </p:cNvPr>
                  <p:cNvSpPr/>
                  <p:nvPr/>
                </p:nvSpPr>
                <p:spPr>
                  <a:xfrm>
                    <a:off x="8184842" y="7364932"/>
                    <a:ext cx="4348" cy="4087"/>
                  </a:xfrm>
                  <a:custGeom>
                    <a:avLst/>
                    <a:gdLst>
                      <a:gd name="connsiteX0" fmla="*/ 1314 w 4348"/>
                      <a:gd name="connsiteY0" fmla="*/ 597 h 4087"/>
                      <a:gd name="connsiteX1" fmla="*/ 2752 w 4348"/>
                      <a:gd name="connsiteY1" fmla="*/ 4026 h 4087"/>
                      <a:gd name="connsiteX2" fmla="*/ 1314 w 4348"/>
                      <a:gd name="connsiteY2" fmla="*/ 597 h 4087"/>
                    </a:gdLst>
                    <a:ahLst/>
                    <a:cxnLst>
                      <a:cxn ang="0">
                        <a:pos x="connsiteX0" y="connsiteY0"/>
                      </a:cxn>
                      <a:cxn ang="0">
                        <a:pos x="connsiteX1" y="connsiteY1"/>
                      </a:cxn>
                      <a:cxn ang="0">
                        <a:pos x="connsiteX2" y="connsiteY2"/>
                      </a:cxn>
                    </a:cxnLst>
                    <a:rect l="l" t="t" r="r" b="b"/>
                    <a:pathLst>
                      <a:path w="4348" h="4087">
                        <a:moveTo>
                          <a:pt x="1314" y="597"/>
                        </a:moveTo>
                        <a:cubicBezTo>
                          <a:pt x="-1444" y="1416"/>
                          <a:pt x="680" y="4565"/>
                          <a:pt x="2752" y="4026"/>
                        </a:cubicBezTo>
                        <a:cubicBezTo>
                          <a:pt x="5370" y="2765"/>
                          <a:pt x="4684" y="-1571"/>
                          <a:pt x="1314" y="597"/>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98" name="Free-form: Shape 380">
                    <a:extLst>
                      <a:ext uri="{FF2B5EF4-FFF2-40B4-BE49-F238E27FC236}">
                        <a16:creationId xmlns:a16="http://schemas.microsoft.com/office/drawing/2014/main" id="{BD2AFCF7-2AFC-06A4-6550-8E8EF56ACBEE}"/>
                      </a:ext>
                    </a:extLst>
                  </p:cNvPr>
                  <p:cNvSpPr/>
                  <p:nvPr/>
                </p:nvSpPr>
                <p:spPr>
                  <a:xfrm>
                    <a:off x="8170664" y="7349979"/>
                    <a:ext cx="3019" cy="3113"/>
                  </a:xfrm>
                  <a:custGeom>
                    <a:avLst/>
                    <a:gdLst>
                      <a:gd name="connsiteX0" fmla="*/ 936 w 3019"/>
                      <a:gd name="connsiteY0" fmla="*/ 35 h 3113"/>
                      <a:gd name="connsiteX1" fmla="*/ 2152 w 3019"/>
                      <a:gd name="connsiteY1" fmla="*/ 3014 h 3113"/>
                      <a:gd name="connsiteX2" fmla="*/ 936 w 3019"/>
                      <a:gd name="connsiteY2" fmla="*/ 35 h 3113"/>
                    </a:gdLst>
                    <a:ahLst/>
                    <a:cxnLst>
                      <a:cxn ang="0">
                        <a:pos x="connsiteX0" y="connsiteY0"/>
                      </a:cxn>
                      <a:cxn ang="0">
                        <a:pos x="connsiteX1" y="connsiteY1"/>
                      </a:cxn>
                      <a:cxn ang="0">
                        <a:pos x="connsiteX2" y="connsiteY2"/>
                      </a:cxn>
                    </a:cxnLst>
                    <a:rect l="l" t="t" r="r" b="b"/>
                    <a:pathLst>
                      <a:path w="3019" h="3113">
                        <a:moveTo>
                          <a:pt x="936" y="35"/>
                        </a:moveTo>
                        <a:cubicBezTo>
                          <a:pt x="-901" y="831"/>
                          <a:pt x="213" y="3677"/>
                          <a:pt x="2152" y="3014"/>
                        </a:cubicBezTo>
                        <a:cubicBezTo>
                          <a:pt x="3930" y="2129"/>
                          <a:pt x="2698" y="-319"/>
                          <a:pt x="936" y="35"/>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99" name="Free-form: Shape 381">
                    <a:extLst>
                      <a:ext uri="{FF2B5EF4-FFF2-40B4-BE49-F238E27FC236}">
                        <a16:creationId xmlns:a16="http://schemas.microsoft.com/office/drawing/2014/main" id="{BE44E69A-464D-29B8-91AF-C960B1C4A3F2}"/>
                      </a:ext>
                    </a:extLst>
                  </p:cNvPr>
                  <p:cNvSpPr/>
                  <p:nvPr/>
                </p:nvSpPr>
                <p:spPr>
                  <a:xfrm>
                    <a:off x="8164594" y="7350187"/>
                    <a:ext cx="4019" cy="3398"/>
                  </a:xfrm>
                  <a:custGeom>
                    <a:avLst/>
                    <a:gdLst>
                      <a:gd name="connsiteX0" fmla="*/ 3429 w 4019"/>
                      <a:gd name="connsiteY0" fmla="*/ 2592 h 3398"/>
                      <a:gd name="connsiteX1" fmla="*/ 914 w 4019"/>
                      <a:gd name="connsiteY1" fmla="*/ 3263 h 3398"/>
                      <a:gd name="connsiteX2" fmla="*/ 3429 w 4019"/>
                      <a:gd name="connsiteY2" fmla="*/ 2592 h 3398"/>
                    </a:gdLst>
                    <a:ahLst/>
                    <a:cxnLst>
                      <a:cxn ang="0">
                        <a:pos x="connsiteX0" y="connsiteY0"/>
                      </a:cxn>
                      <a:cxn ang="0">
                        <a:pos x="connsiteX1" y="connsiteY1"/>
                      </a:cxn>
                      <a:cxn ang="0">
                        <a:pos x="connsiteX2" y="connsiteY2"/>
                      </a:cxn>
                    </a:cxnLst>
                    <a:rect l="l" t="t" r="r" b="b"/>
                    <a:pathLst>
                      <a:path w="4019" h="3398">
                        <a:moveTo>
                          <a:pt x="3429" y="2592"/>
                        </a:moveTo>
                        <a:cubicBezTo>
                          <a:pt x="6371" y="-2260"/>
                          <a:pt x="-2840" y="726"/>
                          <a:pt x="914" y="3263"/>
                        </a:cubicBezTo>
                        <a:cubicBezTo>
                          <a:pt x="1740" y="3573"/>
                          <a:pt x="3001" y="3351"/>
                          <a:pt x="3429" y="2592"/>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0" name="Free-form: Shape 382">
                    <a:extLst>
                      <a:ext uri="{FF2B5EF4-FFF2-40B4-BE49-F238E27FC236}">
                        <a16:creationId xmlns:a16="http://schemas.microsoft.com/office/drawing/2014/main" id="{85F16F1D-40B2-04D7-37F9-733E949601A9}"/>
                      </a:ext>
                    </a:extLst>
                  </p:cNvPr>
                  <p:cNvSpPr/>
                  <p:nvPr/>
                </p:nvSpPr>
                <p:spPr>
                  <a:xfrm>
                    <a:off x="8214624" y="7329399"/>
                    <a:ext cx="3430" cy="2755"/>
                  </a:xfrm>
                  <a:custGeom>
                    <a:avLst/>
                    <a:gdLst>
                      <a:gd name="connsiteX0" fmla="*/ 2240 w 3430"/>
                      <a:gd name="connsiteY0" fmla="*/ 2437 h 2755"/>
                      <a:gd name="connsiteX1" fmla="*/ 455 w 3430"/>
                      <a:gd name="connsiteY1" fmla="*/ 2511 h 2755"/>
                      <a:gd name="connsiteX2" fmla="*/ 2240 w 3430"/>
                      <a:gd name="connsiteY2" fmla="*/ 2437 h 2755"/>
                    </a:gdLst>
                    <a:ahLst/>
                    <a:cxnLst>
                      <a:cxn ang="0">
                        <a:pos x="connsiteX0" y="connsiteY0"/>
                      </a:cxn>
                      <a:cxn ang="0">
                        <a:pos x="connsiteX1" y="connsiteY1"/>
                      </a:cxn>
                      <a:cxn ang="0">
                        <a:pos x="connsiteX2" y="connsiteY2"/>
                      </a:cxn>
                    </a:cxnLst>
                    <a:rect l="l" t="t" r="r" b="b"/>
                    <a:pathLst>
                      <a:path w="3430" h="2755">
                        <a:moveTo>
                          <a:pt x="2240" y="2437"/>
                        </a:moveTo>
                        <a:cubicBezTo>
                          <a:pt x="6436" y="-424"/>
                          <a:pt x="-1993" y="-1206"/>
                          <a:pt x="455" y="2511"/>
                        </a:cubicBezTo>
                        <a:cubicBezTo>
                          <a:pt x="1399" y="3337"/>
                          <a:pt x="2350" y="1751"/>
                          <a:pt x="2240" y="2437"/>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1" name="Free-form: Shape 383">
                    <a:extLst>
                      <a:ext uri="{FF2B5EF4-FFF2-40B4-BE49-F238E27FC236}">
                        <a16:creationId xmlns:a16="http://schemas.microsoft.com/office/drawing/2014/main" id="{6A71BDB9-DA77-F2DF-195E-FF90B5B0F800}"/>
                      </a:ext>
                    </a:extLst>
                  </p:cNvPr>
                  <p:cNvSpPr/>
                  <p:nvPr/>
                </p:nvSpPr>
                <p:spPr>
                  <a:xfrm>
                    <a:off x="8205265" y="7329608"/>
                    <a:ext cx="7644" cy="3343"/>
                  </a:xfrm>
                  <a:custGeom>
                    <a:avLst/>
                    <a:gdLst>
                      <a:gd name="connsiteX0" fmla="*/ 5271 w 7644"/>
                      <a:gd name="connsiteY0" fmla="*/ 281 h 3343"/>
                      <a:gd name="connsiteX1" fmla="*/ 743 w 7644"/>
                      <a:gd name="connsiteY1" fmla="*/ 3319 h 3343"/>
                      <a:gd name="connsiteX2" fmla="*/ 5271 w 7644"/>
                      <a:gd name="connsiteY2" fmla="*/ 281 h 3343"/>
                    </a:gdLst>
                    <a:ahLst/>
                    <a:cxnLst>
                      <a:cxn ang="0">
                        <a:pos x="connsiteX0" y="connsiteY0"/>
                      </a:cxn>
                      <a:cxn ang="0">
                        <a:pos x="connsiteX1" y="connsiteY1"/>
                      </a:cxn>
                      <a:cxn ang="0">
                        <a:pos x="connsiteX2" y="connsiteY2"/>
                      </a:cxn>
                    </a:cxnLst>
                    <a:rect l="l" t="t" r="r" b="b"/>
                    <a:pathLst>
                      <a:path w="7644" h="3343">
                        <a:moveTo>
                          <a:pt x="5271" y="281"/>
                        </a:moveTo>
                        <a:cubicBezTo>
                          <a:pt x="4091" y="274"/>
                          <a:pt x="-2111" y="2420"/>
                          <a:pt x="743" y="3319"/>
                        </a:cubicBezTo>
                        <a:cubicBezTo>
                          <a:pt x="3369" y="3725"/>
                          <a:pt x="11679" y="-1209"/>
                          <a:pt x="5271" y="281"/>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2" name="Free-form: Shape 384">
                    <a:extLst>
                      <a:ext uri="{FF2B5EF4-FFF2-40B4-BE49-F238E27FC236}">
                        <a16:creationId xmlns:a16="http://schemas.microsoft.com/office/drawing/2014/main" id="{8E7B7027-2037-3BF9-B5A8-775FF611D174}"/>
                      </a:ext>
                    </a:extLst>
                  </p:cNvPr>
                  <p:cNvSpPr/>
                  <p:nvPr/>
                </p:nvSpPr>
                <p:spPr>
                  <a:xfrm>
                    <a:off x="8206822" y="7336463"/>
                    <a:ext cx="12140" cy="6373"/>
                  </a:xfrm>
                  <a:custGeom>
                    <a:avLst/>
                    <a:gdLst>
                      <a:gd name="connsiteX0" fmla="*/ 146 w 12140"/>
                      <a:gd name="connsiteY0" fmla="*/ 4288 h 6373"/>
                      <a:gd name="connsiteX1" fmla="*/ 11288 w 12140"/>
                      <a:gd name="connsiteY1" fmla="*/ 807 h 6373"/>
                      <a:gd name="connsiteX2" fmla="*/ 146 w 12140"/>
                      <a:gd name="connsiteY2" fmla="*/ 4288 h 6373"/>
                    </a:gdLst>
                    <a:ahLst/>
                    <a:cxnLst>
                      <a:cxn ang="0">
                        <a:pos x="connsiteX0" y="connsiteY0"/>
                      </a:cxn>
                      <a:cxn ang="0">
                        <a:pos x="connsiteX1" y="connsiteY1"/>
                      </a:cxn>
                      <a:cxn ang="0">
                        <a:pos x="connsiteX2" y="connsiteY2"/>
                      </a:cxn>
                    </a:cxnLst>
                    <a:rect l="l" t="t" r="r" b="b"/>
                    <a:pathLst>
                      <a:path w="12140" h="6373">
                        <a:moveTo>
                          <a:pt x="146" y="4288"/>
                        </a:moveTo>
                        <a:cubicBezTo>
                          <a:pt x="1259" y="8691"/>
                          <a:pt x="15757" y="5446"/>
                          <a:pt x="11288" y="807"/>
                        </a:cubicBezTo>
                        <a:cubicBezTo>
                          <a:pt x="9459" y="-1714"/>
                          <a:pt x="-1374" y="2297"/>
                          <a:pt x="146" y="4288"/>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3" name="Free-form: Shape 385">
                    <a:extLst>
                      <a:ext uri="{FF2B5EF4-FFF2-40B4-BE49-F238E27FC236}">
                        <a16:creationId xmlns:a16="http://schemas.microsoft.com/office/drawing/2014/main" id="{A562A942-F70E-9055-5E2E-406A24CF0EBB}"/>
                      </a:ext>
                    </a:extLst>
                  </p:cNvPr>
                  <p:cNvSpPr/>
                  <p:nvPr/>
                </p:nvSpPr>
                <p:spPr>
                  <a:xfrm>
                    <a:off x="8220838" y="7337504"/>
                    <a:ext cx="6681" cy="2845"/>
                  </a:xfrm>
                  <a:custGeom>
                    <a:avLst/>
                    <a:gdLst>
                      <a:gd name="connsiteX0" fmla="*/ 0 w 6681"/>
                      <a:gd name="connsiteY0" fmla="*/ 1950 h 2845"/>
                      <a:gd name="connsiteX1" fmla="*/ 6438 w 6681"/>
                      <a:gd name="connsiteY1" fmla="*/ 386 h 2845"/>
                      <a:gd name="connsiteX2" fmla="*/ 0 w 6681"/>
                      <a:gd name="connsiteY2" fmla="*/ 1950 h 2845"/>
                    </a:gdLst>
                    <a:ahLst/>
                    <a:cxnLst>
                      <a:cxn ang="0">
                        <a:pos x="connsiteX0" y="connsiteY0"/>
                      </a:cxn>
                      <a:cxn ang="0">
                        <a:pos x="connsiteX1" y="connsiteY1"/>
                      </a:cxn>
                      <a:cxn ang="0">
                        <a:pos x="connsiteX2" y="connsiteY2"/>
                      </a:cxn>
                    </a:cxnLst>
                    <a:rect l="l" t="t" r="r" b="b"/>
                    <a:pathLst>
                      <a:path w="6681" h="2845">
                        <a:moveTo>
                          <a:pt x="0" y="1950"/>
                        </a:moveTo>
                        <a:cubicBezTo>
                          <a:pt x="450" y="3144"/>
                          <a:pt x="8134" y="3594"/>
                          <a:pt x="6438" y="386"/>
                        </a:cubicBezTo>
                        <a:cubicBezTo>
                          <a:pt x="4705" y="-358"/>
                          <a:pt x="944" y="-123"/>
                          <a:pt x="0" y="1950"/>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4" name="Free-form: Shape 386">
                    <a:extLst>
                      <a:ext uri="{FF2B5EF4-FFF2-40B4-BE49-F238E27FC236}">
                        <a16:creationId xmlns:a16="http://schemas.microsoft.com/office/drawing/2014/main" id="{33D455EF-63EB-9C58-B149-01359F100BBE}"/>
                      </a:ext>
                    </a:extLst>
                  </p:cNvPr>
                  <p:cNvSpPr/>
                  <p:nvPr/>
                </p:nvSpPr>
                <p:spPr>
                  <a:xfrm>
                    <a:off x="8219436" y="7333433"/>
                    <a:ext cx="4286" cy="2376"/>
                  </a:xfrm>
                  <a:custGeom>
                    <a:avLst/>
                    <a:gdLst>
                      <a:gd name="connsiteX0" fmla="*/ 1837 w 4286"/>
                      <a:gd name="connsiteY0" fmla="*/ 55 h 2376"/>
                      <a:gd name="connsiteX1" fmla="*/ 3636 w 4286"/>
                      <a:gd name="connsiteY1" fmla="*/ 1942 h 2376"/>
                      <a:gd name="connsiteX2" fmla="*/ 1837 w 4286"/>
                      <a:gd name="connsiteY2" fmla="*/ 55 h 2376"/>
                    </a:gdLst>
                    <a:ahLst/>
                    <a:cxnLst>
                      <a:cxn ang="0">
                        <a:pos x="connsiteX0" y="connsiteY0"/>
                      </a:cxn>
                      <a:cxn ang="0">
                        <a:pos x="connsiteX1" y="connsiteY1"/>
                      </a:cxn>
                      <a:cxn ang="0">
                        <a:pos x="connsiteX2" y="connsiteY2"/>
                      </a:cxn>
                    </a:cxnLst>
                    <a:rect l="l" t="t" r="r" b="b"/>
                    <a:pathLst>
                      <a:path w="4286" h="2376">
                        <a:moveTo>
                          <a:pt x="1837" y="55"/>
                        </a:moveTo>
                        <a:cubicBezTo>
                          <a:pt x="-2270" y="-166"/>
                          <a:pt x="1491" y="3631"/>
                          <a:pt x="3636" y="1942"/>
                        </a:cubicBezTo>
                        <a:cubicBezTo>
                          <a:pt x="5576" y="549"/>
                          <a:pt x="2633" y="-218"/>
                          <a:pt x="1837" y="55"/>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5" name="Free-form: Shape 387">
                    <a:extLst>
                      <a:ext uri="{FF2B5EF4-FFF2-40B4-BE49-F238E27FC236}">
                        <a16:creationId xmlns:a16="http://schemas.microsoft.com/office/drawing/2014/main" id="{69E3A757-12F9-6236-DA4C-5086F992586C}"/>
                      </a:ext>
                    </a:extLst>
                  </p:cNvPr>
                  <p:cNvSpPr/>
                  <p:nvPr/>
                </p:nvSpPr>
                <p:spPr>
                  <a:xfrm>
                    <a:off x="8221314" y="7383457"/>
                    <a:ext cx="4466" cy="3096"/>
                  </a:xfrm>
                  <a:custGeom>
                    <a:avLst/>
                    <a:gdLst>
                      <a:gd name="connsiteX0" fmla="*/ 3019 w 4466"/>
                      <a:gd name="connsiteY0" fmla="*/ 73 h 3096"/>
                      <a:gd name="connsiteX1" fmla="*/ 2997 w 4466"/>
                      <a:gd name="connsiteY1" fmla="*/ 3096 h 3096"/>
                      <a:gd name="connsiteX2" fmla="*/ 3019 w 4466"/>
                      <a:gd name="connsiteY2" fmla="*/ 73 h 3096"/>
                    </a:gdLst>
                    <a:ahLst/>
                    <a:cxnLst>
                      <a:cxn ang="0">
                        <a:pos x="connsiteX0" y="connsiteY0"/>
                      </a:cxn>
                      <a:cxn ang="0">
                        <a:pos x="connsiteX1" y="connsiteY1"/>
                      </a:cxn>
                      <a:cxn ang="0">
                        <a:pos x="connsiteX2" y="connsiteY2"/>
                      </a:cxn>
                    </a:cxnLst>
                    <a:rect l="l" t="t" r="r" b="b"/>
                    <a:pathLst>
                      <a:path w="4466" h="3096">
                        <a:moveTo>
                          <a:pt x="3019" y="73"/>
                        </a:moveTo>
                        <a:cubicBezTo>
                          <a:pt x="-2430" y="-444"/>
                          <a:pt x="719" y="1916"/>
                          <a:pt x="2997" y="3096"/>
                        </a:cubicBezTo>
                        <a:cubicBezTo>
                          <a:pt x="5026" y="2654"/>
                          <a:pt x="4878" y="810"/>
                          <a:pt x="3019" y="73"/>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6" name="Free-form: Shape 388">
                    <a:extLst>
                      <a:ext uri="{FF2B5EF4-FFF2-40B4-BE49-F238E27FC236}">
                        <a16:creationId xmlns:a16="http://schemas.microsoft.com/office/drawing/2014/main" id="{1A44D38E-F35B-8343-BA6C-4C9F3A1553F8}"/>
                      </a:ext>
                    </a:extLst>
                  </p:cNvPr>
                  <p:cNvSpPr/>
                  <p:nvPr/>
                </p:nvSpPr>
                <p:spPr>
                  <a:xfrm>
                    <a:off x="8190427" y="7363958"/>
                    <a:ext cx="3270" cy="3069"/>
                  </a:xfrm>
                  <a:custGeom>
                    <a:avLst/>
                    <a:gdLst>
                      <a:gd name="connsiteX0" fmla="*/ 722 w 3270"/>
                      <a:gd name="connsiteY0" fmla="*/ 45 h 3069"/>
                      <a:gd name="connsiteX1" fmla="*/ 2109 w 3270"/>
                      <a:gd name="connsiteY1" fmla="*/ 2987 h 3069"/>
                      <a:gd name="connsiteX2" fmla="*/ 722 w 3270"/>
                      <a:gd name="connsiteY2" fmla="*/ 45 h 3069"/>
                    </a:gdLst>
                    <a:ahLst/>
                    <a:cxnLst>
                      <a:cxn ang="0">
                        <a:pos x="connsiteX0" y="connsiteY0"/>
                      </a:cxn>
                      <a:cxn ang="0">
                        <a:pos x="connsiteX1" y="connsiteY1"/>
                      </a:cxn>
                      <a:cxn ang="0">
                        <a:pos x="connsiteX2" y="connsiteY2"/>
                      </a:cxn>
                    </a:cxnLst>
                    <a:rect l="l" t="t" r="r" b="b"/>
                    <a:pathLst>
                      <a:path w="3270" h="3069">
                        <a:moveTo>
                          <a:pt x="722" y="45"/>
                        </a:moveTo>
                        <a:cubicBezTo>
                          <a:pt x="-893" y="472"/>
                          <a:pt x="479" y="3614"/>
                          <a:pt x="2109" y="2987"/>
                        </a:cubicBezTo>
                        <a:cubicBezTo>
                          <a:pt x="4727" y="1741"/>
                          <a:pt x="2322" y="-331"/>
                          <a:pt x="722" y="45"/>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7" name="Free-form: Shape 389">
                    <a:extLst>
                      <a:ext uri="{FF2B5EF4-FFF2-40B4-BE49-F238E27FC236}">
                        <a16:creationId xmlns:a16="http://schemas.microsoft.com/office/drawing/2014/main" id="{C78A7DB5-0DEA-003B-134A-C64A3567DC41}"/>
                      </a:ext>
                    </a:extLst>
                  </p:cNvPr>
                  <p:cNvSpPr/>
                  <p:nvPr/>
                </p:nvSpPr>
                <p:spPr>
                  <a:xfrm>
                    <a:off x="8243589" y="7371089"/>
                    <a:ext cx="4134" cy="2528"/>
                  </a:xfrm>
                  <a:custGeom>
                    <a:avLst/>
                    <a:gdLst>
                      <a:gd name="connsiteX0" fmla="*/ 3517 w 4134"/>
                      <a:gd name="connsiteY0" fmla="*/ 74 h 2528"/>
                      <a:gd name="connsiteX1" fmla="*/ 213 w 4134"/>
                      <a:gd name="connsiteY1" fmla="*/ 2500 h 2528"/>
                      <a:gd name="connsiteX2" fmla="*/ 3517 w 4134"/>
                      <a:gd name="connsiteY2" fmla="*/ 74 h 2528"/>
                    </a:gdLst>
                    <a:ahLst/>
                    <a:cxnLst>
                      <a:cxn ang="0">
                        <a:pos x="connsiteX0" y="connsiteY0"/>
                      </a:cxn>
                      <a:cxn ang="0">
                        <a:pos x="connsiteX1" y="connsiteY1"/>
                      </a:cxn>
                      <a:cxn ang="0">
                        <a:pos x="connsiteX2" y="connsiteY2"/>
                      </a:cxn>
                    </a:cxnLst>
                    <a:rect l="l" t="t" r="r" b="b"/>
                    <a:pathLst>
                      <a:path w="4134" h="2528">
                        <a:moveTo>
                          <a:pt x="3517" y="74"/>
                        </a:moveTo>
                        <a:cubicBezTo>
                          <a:pt x="1946" y="-250"/>
                          <a:pt x="-782" y="480"/>
                          <a:pt x="213" y="2500"/>
                        </a:cubicBezTo>
                        <a:cubicBezTo>
                          <a:pt x="1555" y="2692"/>
                          <a:pt x="5685" y="1903"/>
                          <a:pt x="3517" y="74"/>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8" name="Free-form: Shape 390">
                    <a:extLst>
                      <a:ext uri="{FF2B5EF4-FFF2-40B4-BE49-F238E27FC236}">
                        <a16:creationId xmlns:a16="http://schemas.microsoft.com/office/drawing/2014/main" id="{C0F3E44C-DFE9-3BA9-7C9D-4B43CD05D706}"/>
                      </a:ext>
                    </a:extLst>
                  </p:cNvPr>
                  <p:cNvSpPr/>
                  <p:nvPr/>
                </p:nvSpPr>
                <p:spPr>
                  <a:xfrm>
                    <a:off x="8171179" y="7304407"/>
                    <a:ext cx="103387" cy="71970"/>
                  </a:xfrm>
                  <a:custGeom>
                    <a:avLst/>
                    <a:gdLst>
                      <a:gd name="connsiteX0" fmla="*/ 94812 w 103387"/>
                      <a:gd name="connsiteY0" fmla="*/ 48579 h 71970"/>
                      <a:gd name="connsiteX1" fmla="*/ 95785 w 103387"/>
                      <a:gd name="connsiteY1" fmla="*/ 40297 h 71970"/>
                      <a:gd name="connsiteX2" fmla="*/ 83397 w 103387"/>
                      <a:gd name="connsiteY2" fmla="*/ 28830 h 71970"/>
                      <a:gd name="connsiteX3" fmla="*/ 90033 w 103387"/>
                      <a:gd name="connsiteY3" fmla="*/ 26611 h 71970"/>
                      <a:gd name="connsiteX4" fmla="*/ 79665 w 103387"/>
                      <a:gd name="connsiteY4" fmla="*/ 22702 h 71970"/>
                      <a:gd name="connsiteX5" fmla="*/ 88846 w 103387"/>
                      <a:gd name="connsiteY5" fmla="*/ 19554 h 71970"/>
                      <a:gd name="connsiteX6" fmla="*/ 79923 w 103387"/>
                      <a:gd name="connsiteY6" fmla="*/ 16235 h 71970"/>
                      <a:gd name="connsiteX7" fmla="*/ 71104 w 103387"/>
                      <a:gd name="connsiteY7" fmla="*/ 14495 h 71970"/>
                      <a:gd name="connsiteX8" fmla="*/ 65064 w 103387"/>
                      <a:gd name="connsiteY8" fmla="*/ 13853 h 71970"/>
                      <a:gd name="connsiteX9" fmla="*/ 63538 w 103387"/>
                      <a:gd name="connsiteY9" fmla="*/ 10933 h 71970"/>
                      <a:gd name="connsiteX10" fmla="*/ 49607 w 103387"/>
                      <a:gd name="connsiteY10" fmla="*/ 10299 h 71970"/>
                      <a:gd name="connsiteX11" fmla="*/ 42845 w 103387"/>
                      <a:gd name="connsiteY11" fmla="*/ 9635 h 71970"/>
                      <a:gd name="connsiteX12" fmla="*/ 26393 w 103387"/>
                      <a:gd name="connsiteY12" fmla="*/ 9170 h 71970"/>
                      <a:gd name="connsiteX13" fmla="*/ 22934 w 103387"/>
                      <a:gd name="connsiteY13" fmla="*/ 14089 h 71970"/>
                      <a:gd name="connsiteX14" fmla="*/ 30427 w 103387"/>
                      <a:gd name="connsiteY14" fmla="*/ 2674 h 71970"/>
                      <a:gd name="connsiteX15" fmla="*/ 384 w 103387"/>
                      <a:gd name="connsiteY15" fmla="*/ 13824 h 71970"/>
                      <a:gd name="connsiteX16" fmla="*/ 7456 w 103387"/>
                      <a:gd name="connsiteY16" fmla="*/ 20682 h 71970"/>
                      <a:gd name="connsiteX17" fmla="*/ 40618 w 103387"/>
                      <a:gd name="connsiteY17" fmla="*/ 19465 h 71970"/>
                      <a:gd name="connsiteX18" fmla="*/ 43037 w 103387"/>
                      <a:gd name="connsiteY18" fmla="*/ 45054 h 71970"/>
                      <a:gd name="connsiteX19" fmla="*/ 26268 w 103387"/>
                      <a:gd name="connsiteY19" fmla="*/ 49139 h 71970"/>
                      <a:gd name="connsiteX20" fmla="*/ 27270 w 103387"/>
                      <a:gd name="connsiteY20" fmla="*/ 56536 h 71970"/>
                      <a:gd name="connsiteX21" fmla="*/ 49991 w 103387"/>
                      <a:gd name="connsiteY21" fmla="*/ 67501 h 71970"/>
                      <a:gd name="connsiteX22" fmla="*/ 65853 w 103387"/>
                      <a:gd name="connsiteY22" fmla="*/ 71970 h 71970"/>
                      <a:gd name="connsiteX23" fmla="*/ 60875 w 103387"/>
                      <a:gd name="connsiteY23" fmla="*/ 60570 h 71970"/>
                      <a:gd name="connsiteX24" fmla="*/ 76369 w 103387"/>
                      <a:gd name="connsiteY24" fmla="*/ 64529 h 71970"/>
                      <a:gd name="connsiteX25" fmla="*/ 71118 w 103387"/>
                      <a:gd name="connsiteY25" fmla="*/ 45614 h 71970"/>
                      <a:gd name="connsiteX26" fmla="*/ 82578 w 103387"/>
                      <a:gd name="connsiteY26" fmla="*/ 46543 h 71970"/>
                      <a:gd name="connsiteX27" fmla="*/ 94812 w 103387"/>
                      <a:gd name="connsiteY27" fmla="*/ 48579 h 71970"/>
                      <a:gd name="connsiteX28" fmla="*/ 75211 w 103387"/>
                      <a:gd name="connsiteY28" fmla="*/ 20232 h 71970"/>
                      <a:gd name="connsiteX29" fmla="*/ 76214 w 103387"/>
                      <a:gd name="connsiteY29" fmla="*/ 19325 h 71970"/>
                      <a:gd name="connsiteX30" fmla="*/ 75211 w 103387"/>
                      <a:gd name="connsiteY30" fmla="*/ 20232 h 71970"/>
                      <a:gd name="connsiteX31" fmla="*/ 74135 w 103387"/>
                      <a:gd name="connsiteY31" fmla="*/ 16759 h 71970"/>
                      <a:gd name="connsiteX32" fmla="*/ 77165 w 103387"/>
                      <a:gd name="connsiteY32" fmla="*/ 15829 h 71970"/>
                      <a:gd name="connsiteX33" fmla="*/ 74135 w 103387"/>
                      <a:gd name="connsiteY33" fmla="*/ 16759 h 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3387" h="71970">
                        <a:moveTo>
                          <a:pt x="94812" y="48579"/>
                        </a:moveTo>
                        <a:cubicBezTo>
                          <a:pt x="102098" y="44265"/>
                          <a:pt x="109310" y="37820"/>
                          <a:pt x="95785" y="40297"/>
                        </a:cubicBezTo>
                        <a:cubicBezTo>
                          <a:pt x="99391" y="32894"/>
                          <a:pt x="73390" y="33454"/>
                          <a:pt x="83397" y="28830"/>
                        </a:cubicBezTo>
                        <a:cubicBezTo>
                          <a:pt x="80557" y="25416"/>
                          <a:pt x="84761" y="28159"/>
                          <a:pt x="90033" y="26611"/>
                        </a:cubicBezTo>
                        <a:cubicBezTo>
                          <a:pt x="86575" y="23049"/>
                          <a:pt x="93514" y="20475"/>
                          <a:pt x="79665" y="22702"/>
                        </a:cubicBezTo>
                        <a:cubicBezTo>
                          <a:pt x="82165" y="20018"/>
                          <a:pt x="87858" y="21854"/>
                          <a:pt x="88846" y="19554"/>
                        </a:cubicBezTo>
                        <a:cubicBezTo>
                          <a:pt x="86531" y="14642"/>
                          <a:pt x="76273" y="21360"/>
                          <a:pt x="79923" y="16235"/>
                        </a:cubicBezTo>
                        <a:cubicBezTo>
                          <a:pt x="79104" y="12231"/>
                          <a:pt x="74805" y="12423"/>
                          <a:pt x="71104" y="14495"/>
                        </a:cubicBezTo>
                        <a:cubicBezTo>
                          <a:pt x="69282" y="11405"/>
                          <a:pt x="68331" y="12511"/>
                          <a:pt x="65064" y="13853"/>
                        </a:cubicBezTo>
                        <a:cubicBezTo>
                          <a:pt x="69208" y="10697"/>
                          <a:pt x="72689" y="10070"/>
                          <a:pt x="63538" y="10933"/>
                        </a:cubicBezTo>
                        <a:cubicBezTo>
                          <a:pt x="77504" y="5653"/>
                          <a:pt x="52424" y="5793"/>
                          <a:pt x="49607" y="10299"/>
                        </a:cubicBezTo>
                        <a:cubicBezTo>
                          <a:pt x="49991" y="6243"/>
                          <a:pt x="43184" y="10616"/>
                          <a:pt x="42845" y="9635"/>
                        </a:cubicBezTo>
                        <a:cubicBezTo>
                          <a:pt x="66148" y="-3071"/>
                          <a:pt x="20648" y="-719"/>
                          <a:pt x="26393" y="9170"/>
                        </a:cubicBezTo>
                        <a:cubicBezTo>
                          <a:pt x="27919" y="10380"/>
                          <a:pt x="15973" y="9584"/>
                          <a:pt x="22934" y="14089"/>
                        </a:cubicBezTo>
                        <a:cubicBezTo>
                          <a:pt x="13414" y="17599"/>
                          <a:pt x="23215" y="2740"/>
                          <a:pt x="30427" y="2674"/>
                        </a:cubicBezTo>
                        <a:cubicBezTo>
                          <a:pt x="37794" y="-4929"/>
                          <a:pt x="723" y="5233"/>
                          <a:pt x="384" y="13824"/>
                        </a:cubicBezTo>
                        <a:cubicBezTo>
                          <a:pt x="18797" y="15925"/>
                          <a:pt x="-13687" y="17503"/>
                          <a:pt x="7456" y="20682"/>
                        </a:cubicBezTo>
                        <a:cubicBezTo>
                          <a:pt x="11858" y="20999"/>
                          <a:pt x="45544" y="26633"/>
                          <a:pt x="40618" y="19465"/>
                        </a:cubicBezTo>
                        <a:cubicBezTo>
                          <a:pt x="53582" y="25047"/>
                          <a:pt x="68714" y="37104"/>
                          <a:pt x="43037" y="45054"/>
                        </a:cubicBezTo>
                        <a:cubicBezTo>
                          <a:pt x="49969" y="51455"/>
                          <a:pt x="29284" y="48852"/>
                          <a:pt x="26268" y="49139"/>
                        </a:cubicBezTo>
                        <a:cubicBezTo>
                          <a:pt x="20479" y="51875"/>
                          <a:pt x="15722" y="59633"/>
                          <a:pt x="27270" y="56536"/>
                        </a:cubicBezTo>
                        <a:cubicBezTo>
                          <a:pt x="50382" y="48159"/>
                          <a:pt x="40692" y="68268"/>
                          <a:pt x="49991" y="67501"/>
                        </a:cubicBezTo>
                        <a:cubicBezTo>
                          <a:pt x="49659" y="63608"/>
                          <a:pt x="61141" y="71159"/>
                          <a:pt x="65853" y="71970"/>
                        </a:cubicBezTo>
                        <a:cubicBezTo>
                          <a:pt x="71686" y="68371"/>
                          <a:pt x="61030" y="64006"/>
                          <a:pt x="60875" y="60570"/>
                        </a:cubicBezTo>
                        <a:cubicBezTo>
                          <a:pt x="66177" y="60850"/>
                          <a:pt x="71177" y="68438"/>
                          <a:pt x="76369" y="64529"/>
                        </a:cubicBezTo>
                        <a:cubicBezTo>
                          <a:pt x="84421" y="56565"/>
                          <a:pt x="73920" y="51389"/>
                          <a:pt x="71118" y="45614"/>
                        </a:cubicBezTo>
                        <a:cubicBezTo>
                          <a:pt x="77372" y="48689"/>
                          <a:pt x="76546" y="38056"/>
                          <a:pt x="82578" y="46543"/>
                        </a:cubicBezTo>
                        <a:cubicBezTo>
                          <a:pt x="89023" y="62229"/>
                          <a:pt x="88256" y="45518"/>
                          <a:pt x="94812" y="48579"/>
                        </a:cubicBezTo>
                        <a:close/>
                        <a:moveTo>
                          <a:pt x="75211" y="20232"/>
                        </a:moveTo>
                        <a:cubicBezTo>
                          <a:pt x="75358" y="19620"/>
                          <a:pt x="75528" y="19406"/>
                          <a:pt x="76214" y="19325"/>
                        </a:cubicBezTo>
                        <a:cubicBezTo>
                          <a:pt x="75897" y="19605"/>
                          <a:pt x="75558" y="19922"/>
                          <a:pt x="75211" y="20232"/>
                        </a:cubicBezTo>
                        <a:close/>
                        <a:moveTo>
                          <a:pt x="74135" y="16759"/>
                        </a:moveTo>
                        <a:cubicBezTo>
                          <a:pt x="72998" y="15947"/>
                          <a:pt x="75978" y="16220"/>
                          <a:pt x="77165" y="15829"/>
                        </a:cubicBezTo>
                        <a:cubicBezTo>
                          <a:pt x="76147" y="16523"/>
                          <a:pt x="75005" y="17275"/>
                          <a:pt x="74135" y="16759"/>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09" name="Free-form: Shape 391">
                    <a:extLst>
                      <a:ext uri="{FF2B5EF4-FFF2-40B4-BE49-F238E27FC236}">
                        <a16:creationId xmlns:a16="http://schemas.microsoft.com/office/drawing/2014/main" id="{E02D5E38-BFF2-7FC8-13A4-E402290EF321}"/>
                      </a:ext>
                    </a:extLst>
                  </p:cNvPr>
                  <p:cNvSpPr/>
                  <p:nvPr/>
                </p:nvSpPr>
                <p:spPr>
                  <a:xfrm>
                    <a:off x="8128209" y="7431644"/>
                    <a:ext cx="6224" cy="3088"/>
                  </a:xfrm>
                  <a:custGeom>
                    <a:avLst/>
                    <a:gdLst>
                      <a:gd name="connsiteX0" fmla="*/ 4779 w 6224"/>
                      <a:gd name="connsiteY0" fmla="*/ 483 h 3088"/>
                      <a:gd name="connsiteX1" fmla="*/ 52 w 6224"/>
                      <a:gd name="connsiteY1" fmla="*/ 2253 h 3088"/>
                      <a:gd name="connsiteX2" fmla="*/ 4779 w 6224"/>
                      <a:gd name="connsiteY2" fmla="*/ 483 h 3088"/>
                    </a:gdLst>
                    <a:ahLst/>
                    <a:cxnLst>
                      <a:cxn ang="0">
                        <a:pos x="connsiteX0" y="connsiteY0"/>
                      </a:cxn>
                      <a:cxn ang="0">
                        <a:pos x="connsiteX1" y="connsiteY1"/>
                      </a:cxn>
                      <a:cxn ang="0">
                        <a:pos x="connsiteX2" y="connsiteY2"/>
                      </a:cxn>
                    </a:cxnLst>
                    <a:rect l="l" t="t" r="r" b="b"/>
                    <a:pathLst>
                      <a:path w="6224" h="3088">
                        <a:moveTo>
                          <a:pt x="4779" y="483"/>
                        </a:moveTo>
                        <a:cubicBezTo>
                          <a:pt x="4042" y="-771"/>
                          <a:pt x="-537" y="630"/>
                          <a:pt x="52" y="2253"/>
                        </a:cubicBezTo>
                        <a:cubicBezTo>
                          <a:pt x="1195" y="3949"/>
                          <a:pt x="9514" y="2916"/>
                          <a:pt x="4779" y="483"/>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0" name="Free-form: Shape 392">
                    <a:extLst>
                      <a:ext uri="{FF2B5EF4-FFF2-40B4-BE49-F238E27FC236}">
                        <a16:creationId xmlns:a16="http://schemas.microsoft.com/office/drawing/2014/main" id="{8AF0E95A-6B2D-B007-947D-0CD2F1ECCA52}"/>
                      </a:ext>
                    </a:extLst>
                  </p:cNvPr>
                  <p:cNvSpPr/>
                  <p:nvPr/>
                </p:nvSpPr>
                <p:spPr>
                  <a:xfrm>
                    <a:off x="8239115" y="7376668"/>
                    <a:ext cx="4403" cy="2912"/>
                  </a:xfrm>
                  <a:custGeom>
                    <a:avLst/>
                    <a:gdLst>
                      <a:gd name="connsiteX0" fmla="*/ 3743 w 4403"/>
                      <a:gd name="connsiteY0" fmla="*/ 225 h 2912"/>
                      <a:gd name="connsiteX1" fmla="*/ 2172 w 4403"/>
                      <a:gd name="connsiteY1" fmla="*/ 2880 h 2912"/>
                      <a:gd name="connsiteX2" fmla="*/ 3743 w 4403"/>
                      <a:gd name="connsiteY2" fmla="*/ 225 h 2912"/>
                    </a:gdLst>
                    <a:ahLst/>
                    <a:cxnLst>
                      <a:cxn ang="0">
                        <a:pos x="connsiteX0" y="connsiteY0"/>
                      </a:cxn>
                      <a:cxn ang="0">
                        <a:pos x="connsiteX1" y="connsiteY1"/>
                      </a:cxn>
                      <a:cxn ang="0">
                        <a:pos x="connsiteX2" y="connsiteY2"/>
                      </a:cxn>
                    </a:cxnLst>
                    <a:rect l="l" t="t" r="r" b="b"/>
                    <a:pathLst>
                      <a:path w="4403" h="2912">
                        <a:moveTo>
                          <a:pt x="3743" y="225"/>
                        </a:moveTo>
                        <a:cubicBezTo>
                          <a:pt x="-11" y="-807"/>
                          <a:pt x="-1633" y="1995"/>
                          <a:pt x="2172" y="2880"/>
                        </a:cubicBezTo>
                        <a:cubicBezTo>
                          <a:pt x="3293" y="3249"/>
                          <a:pt x="5513" y="373"/>
                          <a:pt x="3743" y="225"/>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1" name="Free-form: Shape 393">
                    <a:extLst>
                      <a:ext uri="{FF2B5EF4-FFF2-40B4-BE49-F238E27FC236}">
                        <a16:creationId xmlns:a16="http://schemas.microsoft.com/office/drawing/2014/main" id="{384C84CA-02BD-FF4E-5C80-F1B45736CE3A}"/>
                      </a:ext>
                    </a:extLst>
                  </p:cNvPr>
                  <p:cNvSpPr/>
                  <p:nvPr/>
                </p:nvSpPr>
                <p:spPr>
                  <a:xfrm>
                    <a:off x="8156510" y="7367078"/>
                    <a:ext cx="10180" cy="8167"/>
                  </a:xfrm>
                  <a:custGeom>
                    <a:avLst/>
                    <a:gdLst>
                      <a:gd name="connsiteX0" fmla="*/ 8247 w 10180"/>
                      <a:gd name="connsiteY0" fmla="*/ 0 h 8167"/>
                      <a:gd name="connsiteX1" fmla="*/ 2 w 10180"/>
                      <a:gd name="connsiteY1" fmla="*/ 7677 h 8167"/>
                      <a:gd name="connsiteX2" fmla="*/ 8247 w 10180"/>
                      <a:gd name="connsiteY2" fmla="*/ 0 h 8167"/>
                    </a:gdLst>
                    <a:ahLst/>
                    <a:cxnLst>
                      <a:cxn ang="0">
                        <a:pos x="connsiteX0" y="connsiteY0"/>
                      </a:cxn>
                      <a:cxn ang="0">
                        <a:pos x="connsiteX1" y="connsiteY1"/>
                      </a:cxn>
                      <a:cxn ang="0">
                        <a:pos x="connsiteX2" y="connsiteY2"/>
                      </a:cxn>
                    </a:cxnLst>
                    <a:rect l="l" t="t" r="r" b="b"/>
                    <a:pathLst>
                      <a:path w="10180" h="8167">
                        <a:moveTo>
                          <a:pt x="8247" y="0"/>
                        </a:moveTo>
                        <a:cubicBezTo>
                          <a:pt x="7125" y="89"/>
                          <a:pt x="-131" y="3613"/>
                          <a:pt x="2" y="7677"/>
                        </a:cubicBezTo>
                        <a:cubicBezTo>
                          <a:pt x="3062" y="10037"/>
                          <a:pt x="14736" y="3304"/>
                          <a:pt x="8247" y="0"/>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2" name="Free-form: Shape 394">
                    <a:extLst>
                      <a:ext uri="{FF2B5EF4-FFF2-40B4-BE49-F238E27FC236}">
                        <a16:creationId xmlns:a16="http://schemas.microsoft.com/office/drawing/2014/main" id="{2866467D-7412-43B5-E21C-F4B4BB40F095}"/>
                      </a:ext>
                    </a:extLst>
                  </p:cNvPr>
                  <p:cNvSpPr/>
                  <p:nvPr/>
                </p:nvSpPr>
                <p:spPr>
                  <a:xfrm>
                    <a:off x="8059708" y="7275886"/>
                    <a:ext cx="18416" cy="7254"/>
                  </a:xfrm>
                  <a:custGeom>
                    <a:avLst/>
                    <a:gdLst>
                      <a:gd name="connsiteX0" fmla="*/ 2538 w 18416"/>
                      <a:gd name="connsiteY0" fmla="*/ 3105 h 7254"/>
                      <a:gd name="connsiteX1" fmla="*/ 18075 w 18416"/>
                      <a:gd name="connsiteY1" fmla="*/ 4875 h 7254"/>
                      <a:gd name="connsiteX2" fmla="*/ 2538 w 18416"/>
                      <a:gd name="connsiteY2" fmla="*/ 3105 h 7254"/>
                    </a:gdLst>
                    <a:ahLst/>
                    <a:cxnLst>
                      <a:cxn ang="0">
                        <a:pos x="connsiteX0" y="connsiteY0"/>
                      </a:cxn>
                      <a:cxn ang="0">
                        <a:pos x="connsiteX1" y="connsiteY1"/>
                      </a:cxn>
                      <a:cxn ang="0">
                        <a:pos x="connsiteX2" y="connsiteY2"/>
                      </a:cxn>
                    </a:cxnLst>
                    <a:rect l="l" t="t" r="r" b="b"/>
                    <a:pathLst>
                      <a:path w="18416" h="7254">
                        <a:moveTo>
                          <a:pt x="2538" y="3105"/>
                        </a:moveTo>
                        <a:cubicBezTo>
                          <a:pt x="266" y="7323"/>
                          <a:pt x="16424" y="9012"/>
                          <a:pt x="18075" y="4875"/>
                        </a:cubicBezTo>
                        <a:cubicBezTo>
                          <a:pt x="21961" y="-228"/>
                          <a:pt x="-8841" y="-2115"/>
                          <a:pt x="2538" y="3105"/>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3" name="Free-form: Shape 395">
                    <a:extLst>
                      <a:ext uri="{FF2B5EF4-FFF2-40B4-BE49-F238E27FC236}">
                        <a16:creationId xmlns:a16="http://schemas.microsoft.com/office/drawing/2014/main" id="{2FDCE90B-0D28-0A11-CB63-434A7ACC973B}"/>
                      </a:ext>
                    </a:extLst>
                  </p:cNvPr>
                  <p:cNvSpPr/>
                  <p:nvPr/>
                </p:nvSpPr>
                <p:spPr>
                  <a:xfrm>
                    <a:off x="8045826" y="7283375"/>
                    <a:ext cx="3950" cy="4660"/>
                  </a:xfrm>
                  <a:custGeom>
                    <a:avLst/>
                    <a:gdLst>
                      <a:gd name="connsiteX0" fmla="*/ 1516 w 3950"/>
                      <a:gd name="connsiteY0" fmla="*/ 4606 h 4660"/>
                      <a:gd name="connsiteX1" fmla="*/ 1480 w 3950"/>
                      <a:gd name="connsiteY1" fmla="*/ 63 h 4660"/>
                      <a:gd name="connsiteX2" fmla="*/ 1516 w 3950"/>
                      <a:gd name="connsiteY2" fmla="*/ 4606 h 4660"/>
                    </a:gdLst>
                    <a:ahLst/>
                    <a:cxnLst>
                      <a:cxn ang="0">
                        <a:pos x="connsiteX0" y="connsiteY0"/>
                      </a:cxn>
                      <a:cxn ang="0">
                        <a:pos x="connsiteX1" y="connsiteY1"/>
                      </a:cxn>
                      <a:cxn ang="0">
                        <a:pos x="connsiteX2" y="connsiteY2"/>
                      </a:cxn>
                    </a:cxnLst>
                    <a:rect l="l" t="t" r="r" b="b"/>
                    <a:pathLst>
                      <a:path w="3950" h="4660">
                        <a:moveTo>
                          <a:pt x="1516" y="4606"/>
                        </a:moveTo>
                        <a:cubicBezTo>
                          <a:pt x="4768" y="5284"/>
                          <a:pt x="4768" y="-674"/>
                          <a:pt x="1480" y="63"/>
                        </a:cubicBezTo>
                        <a:cubicBezTo>
                          <a:pt x="-91" y="1818"/>
                          <a:pt x="-873" y="4333"/>
                          <a:pt x="1516" y="4606"/>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4" name="Free-form: Shape 396">
                    <a:extLst>
                      <a:ext uri="{FF2B5EF4-FFF2-40B4-BE49-F238E27FC236}">
                        <a16:creationId xmlns:a16="http://schemas.microsoft.com/office/drawing/2014/main" id="{47583549-DBAF-C965-D4BA-2162C229AC76}"/>
                      </a:ext>
                    </a:extLst>
                  </p:cNvPr>
                  <p:cNvSpPr/>
                  <p:nvPr/>
                </p:nvSpPr>
                <p:spPr>
                  <a:xfrm>
                    <a:off x="8110919" y="7332380"/>
                    <a:ext cx="4519" cy="3176"/>
                  </a:xfrm>
                  <a:custGeom>
                    <a:avLst/>
                    <a:gdLst>
                      <a:gd name="connsiteX0" fmla="*/ 71 w 4519"/>
                      <a:gd name="connsiteY0" fmla="*/ 1388 h 3176"/>
                      <a:gd name="connsiteX1" fmla="*/ 4518 w 4519"/>
                      <a:gd name="connsiteY1" fmla="*/ 1616 h 3176"/>
                      <a:gd name="connsiteX2" fmla="*/ 71 w 4519"/>
                      <a:gd name="connsiteY2" fmla="*/ 1388 h 3176"/>
                    </a:gdLst>
                    <a:ahLst/>
                    <a:cxnLst>
                      <a:cxn ang="0">
                        <a:pos x="connsiteX0" y="connsiteY0"/>
                      </a:cxn>
                      <a:cxn ang="0">
                        <a:pos x="connsiteX1" y="connsiteY1"/>
                      </a:cxn>
                      <a:cxn ang="0">
                        <a:pos x="connsiteX2" y="connsiteY2"/>
                      </a:cxn>
                    </a:cxnLst>
                    <a:rect l="l" t="t" r="r" b="b"/>
                    <a:pathLst>
                      <a:path w="4519" h="3176">
                        <a:moveTo>
                          <a:pt x="71" y="1388"/>
                        </a:moveTo>
                        <a:cubicBezTo>
                          <a:pt x="-629" y="4433"/>
                          <a:pt x="4053" y="2951"/>
                          <a:pt x="4518" y="1616"/>
                        </a:cubicBezTo>
                        <a:cubicBezTo>
                          <a:pt x="4614" y="-795"/>
                          <a:pt x="779" y="-198"/>
                          <a:pt x="71" y="1388"/>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5" name="Free-form: Shape 397">
                    <a:extLst>
                      <a:ext uri="{FF2B5EF4-FFF2-40B4-BE49-F238E27FC236}">
                        <a16:creationId xmlns:a16="http://schemas.microsoft.com/office/drawing/2014/main" id="{FCB743C9-98B7-FF31-D172-8F3AE9F09C12}"/>
                      </a:ext>
                    </a:extLst>
                  </p:cNvPr>
                  <p:cNvSpPr/>
                  <p:nvPr/>
                </p:nvSpPr>
                <p:spPr>
                  <a:xfrm>
                    <a:off x="8047062" y="7306444"/>
                    <a:ext cx="68954" cy="27901"/>
                  </a:xfrm>
                  <a:custGeom>
                    <a:avLst/>
                    <a:gdLst>
                      <a:gd name="connsiteX0" fmla="*/ 68876 w 68954"/>
                      <a:gd name="connsiteY0" fmla="*/ 20422 h 27901"/>
                      <a:gd name="connsiteX1" fmla="*/ 61037 w 68954"/>
                      <a:gd name="connsiteY1" fmla="*/ 15599 h 27901"/>
                      <a:gd name="connsiteX2" fmla="*/ 50485 w 68954"/>
                      <a:gd name="connsiteY2" fmla="*/ 10053 h 27901"/>
                      <a:gd name="connsiteX3" fmla="*/ 36090 w 68954"/>
                      <a:gd name="connsiteY3" fmla="*/ 6086 h 27901"/>
                      <a:gd name="connsiteX4" fmla="*/ 34682 w 68954"/>
                      <a:gd name="connsiteY4" fmla="*/ 238 h 27901"/>
                      <a:gd name="connsiteX5" fmla="*/ 11003 w 68954"/>
                      <a:gd name="connsiteY5" fmla="*/ 11779 h 27901"/>
                      <a:gd name="connsiteX6" fmla="*/ 18170 w 68954"/>
                      <a:gd name="connsiteY6" fmla="*/ 17760 h 27901"/>
                      <a:gd name="connsiteX7" fmla="*/ 28414 w 68954"/>
                      <a:gd name="connsiteY7" fmla="*/ 26727 h 27901"/>
                      <a:gd name="connsiteX8" fmla="*/ 57793 w 68954"/>
                      <a:gd name="connsiteY8" fmla="*/ 22907 h 27901"/>
                      <a:gd name="connsiteX9" fmla="*/ 68876 w 68954"/>
                      <a:gd name="connsiteY9" fmla="*/ 20422 h 2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54" h="27901">
                        <a:moveTo>
                          <a:pt x="68876" y="20422"/>
                        </a:moveTo>
                        <a:cubicBezTo>
                          <a:pt x="69533" y="16241"/>
                          <a:pt x="65963" y="15828"/>
                          <a:pt x="61037" y="15599"/>
                        </a:cubicBezTo>
                        <a:cubicBezTo>
                          <a:pt x="76612" y="2702"/>
                          <a:pt x="59592" y="-4334"/>
                          <a:pt x="50485" y="10053"/>
                        </a:cubicBezTo>
                        <a:cubicBezTo>
                          <a:pt x="56760" y="-2003"/>
                          <a:pt x="42816" y="4810"/>
                          <a:pt x="36090" y="6086"/>
                        </a:cubicBezTo>
                        <a:cubicBezTo>
                          <a:pt x="53693" y="-2726"/>
                          <a:pt x="27728" y="7185"/>
                          <a:pt x="34682" y="238"/>
                        </a:cubicBezTo>
                        <a:cubicBezTo>
                          <a:pt x="33244" y="-1989"/>
                          <a:pt x="-7868" y="12140"/>
                          <a:pt x="11003" y="11779"/>
                        </a:cubicBezTo>
                        <a:cubicBezTo>
                          <a:pt x="-9498" y="16889"/>
                          <a:pt x="21032" y="15437"/>
                          <a:pt x="18170" y="17760"/>
                        </a:cubicBezTo>
                        <a:cubicBezTo>
                          <a:pt x="-19372" y="17369"/>
                          <a:pt x="9992" y="32080"/>
                          <a:pt x="28414" y="26727"/>
                        </a:cubicBezTo>
                        <a:cubicBezTo>
                          <a:pt x="35021" y="22678"/>
                          <a:pt x="73750" y="31528"/>
                          <a:pt x="57793" y="22907"/>
                        </a:cubicBezTo>
                        <a:cubicBezTo>
                          <a:pt x="56812" y="21226"/>
                          <a:pt x="66856" y="22324"/>
                          <a:pt x="68876" y="20422"/>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6" name="Free-form: Shape 398">
                    <a:extLst>
                      <a:ext uri="{FF2B5EF4-FFF2-40B4-BE49-F238E27FC236}">
                        <a16:creationId xmlns:a16="http://schemas.microsoft.com/office/drawing/2014/main" id="{888011C5-3433-D61E-A634-7B402F720D7B}"/>
                      </a:ext>
                    </a:extLst>
                  </p:cNvPr>
                  <p:cNvSpPr/>
                  <p:nvPr/>
                </p:nvSpPr>
                <p:spPr>
                  <a:xfrm>
                    <a:off x="8027779" y="7302117"/>
                    <a:ext cx="26767" cy="15092"/>
                  </a:xfrm>
                  <a:custGeom>
                    <a:avLst/>
                    <a:gdLst>
                      <a:gd name="connsiteX0" fmla="*/ 26334 w 26767"/>
                      <a:gd name="connsiteY0" fmla="*/ 2183 h 15092"/>
                      <a:gd name="connsiteX1" fmla="*/ 8753 w 26767"/>
                      <a:gd name="connsiteY1" fmla="*/ 6172 h 15092"/>
                      <a:gd name="connsiteX2" fmla="*/ 0 w 26767"/>
                      <a:gd name="connsiteY2" fmla="*/ 6305 h 15092"/>
                      <a:gd name="connsiteX3" fmla="*/ 19475 w 26767"/>
                      <a:gd name="connsiteY3" fmla="*/ 6740 h 15092"/>
                      <a:gd name="connsiteX4" fmla="*/ 26334 w 26767"/>
                      <a:gd name="connsiteY4" fmla="*/ 2183 h 1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7" h="15092">
                        <a:moveTo>
                          <a:pt x="26334" y="2183"/>
                        </a:moveTo>
                        <a:cubicBezTo>
                          <a:pt x="26621" y="-1409"/>
                          <a:pt x="1667" y="-892"/>
                          <a:pt x="8753" y="6172"/>
                        </a:cubicBezTo>
                        <a:cubicBezTo>
                          <a:pt x="6902" y="6726"/>
                          <a:pt x="450" y="3252"/>
                          <a:pt x="0" y="6305"/>
                        </a:cubicBezTo>
                        <a:cubicBezTo>
                          <a:pt x="4130" y="20914"/>
                          <a:pt x="29276" y="14616"/>
                          <a:pt x="19475" y="6740"/>
                        </a:cubicBezTo>
                        <a:cubicBezTo>
                          <a:pt x="14977" y="6209"/>
                          <a:pt x="29409" y="2935"/>
                          <a:pt x="26334" y="2183"/>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7" name="Free-form: Shape 399">
                    <a:extLst>
                      <a:ext uri="{FF2B5EF4-FFF2-40B4-BE49-F238E27FC236}">
                        <a16:creationId xmlns:a16="http://schemas.microsoft.com/office/drawing/2014/main" id="{9A279058-1DF0-E243-88A4-A9A88E2A2E37}"/>
                      </a:ext>
                    </a:extLst>
                  </p:cNvPr>
                  <p:cNvSpPr/>
                  <p:nvPr/>
                </p:nvSpPr>
                <p:spPr>
                  <a:xfrm>
                    <a:off x="8081989" y="7278842"/>
                    <a:ext cx="12339" cy="6906"/>
                  </a:xfrm>
                  <a:custGeom>
                    <a:avLst/>
                    <a:gdLst>
                      <a:gd name="connsiteX0" fmla="*/ 1112 w 12339"/>
                      <a:gd name="connsiteY0" fmla="*/ 4426 h 6906"/>
                      <a:gd name="connsiteX1" fmla="*/ 10167 w 12339"/>
                      <a:gd name="connsiteY1" fmla="*/ 3947 h 6906"/>
                      <a:gd name="connsiteX2" fmla="*/ 1112 w 12339"/>
                      <a:gd name="connsiteY2" fmla="*/ 4426 h 6906"/>
                    </a:gdLst>
                    <a:ahLst/>
                    <a:cxnLst>
                      <a:cxn ang="0">
                        <a:pos x="connsiteX0" y="connsiteY0"/>
                      </a:cxn>
                      <a:cxn ang="0">
                        <a:pos x="connsiteX1" y="connsiteY1"/>
                      </a:cxn>
                      <a:cxn ang="0">
                        <a:pos x="connsiteX2" y="connsiteY2"/>
                      </a:cxn>
                    </a:cxnLst>
                    <a:rect l="l" t="t" r="r" b="b"/>
                    <a:pathLst>
                      <a:path w="12339" h="6906">
                        <a:moveTo>
                          <a:pt x="1112" y="4426"/>
                        </a:moveTo>
                        <a:cubicBezTo>
                          <a:pt x="3508" y="8173"/>
                          <a:pt x="17674" y="7398"/>
                          <a:pt x="10167" y="3947"/>
                        </a:cubicBezTo>
                        <a:cubicBezTo>
                          <a:pt x="18139" y="1049"/>
                          <a:pt x="-5253" y="-3486"/>
                          <a:pt x="1112" y="4426"/>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8" name="Free-form: Shape 400">
                    <a:extLst>
                      <a:ext uri="{FF2B5EF4-FFF2-40B4-BE49-F238E27FC236}">
                        <a16:creationId xmlns:a16="http://schemas.microsoft.com/office/drawing/2014/main" id="{B07BDDF7-6CA7-9093-A2FC-B5E6C8765F75}"/>
                      </a:ext>
                    </a:extLst>
                  </p:cNvPr>
                  <p:cNvSpPr/>
                  <p:nvPr/>
                </p:nvSpPr>
                <p:spPr>
                  <a:xfrm>
                    <a:off x="8043820" y="7289500"/>
                    <a:ext cx="26616" cy="8956"/>
                  </a:xfrm>
                  <a:custGeom>
                    <a:avLst/>
                    <a:gdLst>
                      <a:gd name="connsiteX0" fmla="*/ 1886 w 26616"/>
                      <a:gd name="connsiteY0" fmla="*/ 5678 h 8956"/>
                      <a:gd name="connsiteX1" fmla="*/ 23345 w 26616"/>
                      <a:gd name="connsiteY1" fmla="*/ 118 h 8956"/>
                      <a:gd name="connsiteX2" fmla="*/ 8117 w 26616"/>
                      <a:gd name="connsiteY2" fmla="*/ 4431 h 8956"/>
                      <a:gd name="connsiteX3" fmla="*/ 1886 w 26616"/>
                      <a:gd name="connsiteY3" fmla="*/ 5678 h 8956"/>
                    </a:gdLst>
                    <a:ahLst/>
                    <a:cxnLst>
                      <a:cxn ang="0">
                        <a:pos x="connsiteX0" y="connsiteY0"/>
                      </a:cxn>
                      <a:cxn ang="0">
                        <a:pos x="connsiteX1" y="connsiteY1"/>
                      </a:cxn>
                      <a:cxn ang="0">
                        <a:pos x="connsiteX2" y="connsiteY2"/>
                      </a:cxn>
                      <a:cxn ang="0">
                        <a:pos x="connsiteX3" y="connsiteY3"/>
                      </a:cxn>
                    </a:cxnLst>
                    <a:rect l="l" t="t" r="r" b="b"/>
                    <a:pathLst>
                      <a:path w="26616" h="8956">
                        <a:moveTo>
                          <a:pt x="1886" y="5678"/>
                        </a:moveTo>
                        <a:cubicBezTo>
                          <a:pt x="10949" y="14851"/>
                          <a:pt x="35395" y="2064"/>
                          <a:pt x="23345" y="118"/>
                        </a:cubicBezTo>
                        <a:cubicBezTo>
                          <a:pt x="16701" y="-163"/>
                          <a:pt x="12328" y="-332"/>
                          <a:pt x="8117" y="4431"/>
                        </a:cubicBezTo>
                        <a:cubicBezTo>
                          <a:pt x="6613" y="-2028"/>
                          <a:pt x="-4309" y="-347"/>
                          <a:pt x="1886" y="5678"/>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19" name="Free-form: Shape 401">
                    <a:extLst>
                      <a:ext uri="{FF2B5EF4-FFF2-40B4-BE49-F238E27FC236}">
                        <a16:creationId xmlns:a16="http://schemas.microsoft.com/office/drawing/2014/main" id="{1DD8F43F-C74C-2C36-97FD-CB7F3CEEF77E}"/>
                      </a:ext>
                    </a:extLst>
                  </p:cNvPr>
                  <p:cNvSpPr/>
                  <p:nvPr/>
                </p:nvSpPr>
                <p:spPr>
                  <a:xfrm>
                    <a:off x="8076324" y="7287145"/>
                    <a:ext cx="60764" cy="14990"/>
                  </a:xfrm>
                  <a:custGeom>
                    <a:avLst/>
                    <a:gdLst>
                      <a:gd name="connsiteX0" fmla="*/ 0 w 60764"/>
                      <a:gd name="connsiteY0" fmla="*/ 1226 h 14990"/>
                      <a:gd name="connsiteX1" fmla="*/ 7315 w 60764"/>
                      <a:gd name="connsiteY1" fmla="*/ 13276 h 14990"/>
                      <a:gd name="connsiteX2" fmla="*/ 60764 w 60764"/>
                      <a:gd name="connsiteY2" fmla="*/ 9552 h 14990"/>
                      <a:gd name="connsiteX3" fmla="*/ 25965 w 60764"/>
                      <a:gd name="connsiteY3" fmla="*/ 8121 h 14990"/>
                      <a:gd name="connsiteX4" fmla="*/ 0 w 60764"/>
                      <a:gd name="connsiteY4" fmla="*/ 1226 h 14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64" h="14990">
                        <a:moveTo>
                          <a:pt x="0" y="1226"/>
                        </a:moveTo>
                        <a:cubicBezTo>
                          <a:pt x="6313" y="12044"/>
                          <a:pt x="17706" y="-4784"/>
                          <a:pt x="7315" y="13276"/>
                        </a:cubicBezTo>
                        <a:cubicBezTo>
                          <a:pt x="22315" y="12059"/>
                          <a:pt x="46790" y="19913"/>
                          <a:pt x="60764" y="9552"/>
                        </a:cubicBezTo>
                        <a:cubicBezTo>
                          <a:pt x="52520" y="1337"/>
                          <a:pt x="35161" y="11491"/>
                          <a:pt x="25965" y="8121"/>
                        </a:cubicBezTo>
                        <a:cubicBezTo>
                          <a:pt x="24925" y="5400"/>
                          <a:pt x="12160" y="-3154"/>
                          <a:pt x="0" y="1226"/>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0" name="Free-form: Shape 402">
                    <a:extLst>
                      <a:ext uri="{FF2B5EF4-FFF2-40B4-BE49-F238E27FC236}">
                        <a16:creationId xmlns:a16="http://schemas.microsoft.com/office/drawing/2014/main" id="{7C5F0CD0-B61F-EAC0-D497-9582E91C04B6}"/>
                      </a:ext>
                    </a:extLst>
                  </p:cNvPr>
                  <p:cNvSpPr/>
                  <p:nvPr/>
                </p:nvSpPr>
                <p:spPr>
                  <a:xfrm>
                    <a:off x="8102733" y="7283880"/>
                    <a:ext cx="5388" cy="3506"/>
                  </a:xfrm>
                  <a:custGeom>
                    <a:avLst/>
                    <a:gdLst>
                      <a:gd name="connsiteX0" fmla="*/ 1916 w 5388"/>
                      <a:gd name="connsiteY0" fmla="*/ 3503 h 3506"/>
                      <a:gd name="connsiteX1" fmla="*/ 5389 w 5388"/>
                      <a:gd name="connsiteY1" fmla="*/ 1549 h 3506"/>
                      <a:gd name="connsiteX2" fmla="*/ 1916 w 5388"/>
                      <a:gd name="connsiteY2" fmla="*/ 3503 h 3506"/>
                    </a:gdLst>
                    <a:ahLst/>
                    <a:cxnLst>
                      <a:cxn ang="0">
                        <a:pos x="connsiteX0" y="connsiteY0"/>
                      </a:cxn>
                      <a:cxn ang="0">
                        <a:pos x="connsiteX1" y="connsiteY1"/>
                      </a:cxn>
                      <a:cxn ang="0">
                        <a:pos x="connsiteX2" y="connsiteY2"/>
                      </a:cxn>
                    </a:cxnLst>
                    <a:rect l="l" t="t" r="r" b="b"/>
                    <a:pathLst>
                      <a:path w="5388" h="3506">
                        <a:moveTo>
                          <a:pt x="1916" y="3503"/>
                        </a:moveTo>
                        <a:cubicBezTo>
                          <a:pt x="3243" y="3562"/>
                          <a:pt x="5064" y="2928"/>
                          <a:pt x="5389" y="1549"/>
                        </a:cubicBezTo>
                        <a:cubicBezTo>
                          <a:pt x="4858" y="-2625"/>
                          <a:pt x="-3733" y="2891"/>
                          <a:pt x="1916" y="3503"/>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1" name="Free-form: Shape 403">
                    <a:extLst>
                      <a:ext uri="{FF2B5EF4-FFF2-40B4-BE49-F238E27FC236}">
                        <a16:creationId xmlns:a16="http://schemas.microsoft.com/office/drawing/2014/main" id="{B1FC0BDC-C574-F129-D56F-50096391E566}"/>
                      </a:ext>
                    </a:extLst>
                  </p:cNvPr>
                  <p:cNvSpPr/>
                  <p:nvPr/>
                </p:nvSpPr>
                <p:spPr>
                  <a:xfrm>
                    <a:off x="8099439" y="7258555"/>
                    <a:ext cx="136672" cy="34361"/>
                  </a:xfrm>
                  <a:custGeom>
                    <a:avLst/>
                    <a:gdLst>
                      <a:gd name="connsiteX0" fmla="*/ 1205 w 136672"/>
                      <a:gd name="connsiteY0" fmla="*/ 16477 h 34361"/>
                      <a:gd name="connsiteX1" fmla="*/ 23018 w 136672"/>
                      <a:gd name="connsiteY1" fmla="*/ 23291 h 34361"/>
                      <a:gd name="connsiteX2" fmla="*/ 28741 w 136672"/>
                      <a:gd name="connsiteY2" fmla="*/ 23379 h 34361"/>
                      <a:gd name="connsiteX3" fmla="*/ 30798 w 136672"/>
                      <a:gd name="connsiteY3" fmla="*/ 26786 h 34361"/>
                      <a:gd name="connsiteX4" fmla="*/ 24375 w 136672"/>
                      <a:gd name="connsiteY4" fmla="*/ 25348 h 34361"/>
                      <a:gd name="connsiteX5" fmla="*/ 10394 w 136672"/>
                      <a:gd name="connsiteY5" fmla="*/ 29146 h 34361"/>
                      <a:gd name="connsiteX6" fmla="*/ 37597 w 136672"/>
                      <a:gd name="connsiteY6" fmla="*/ 33239 h 34361"/>
                      <a:gd name="connsiteX7" fmla="*/ 45606 w 136672"/>
                      <a:gd name="connsiteY7" fmla="*/ 28482 h 34361"/>
                      <a:gd name="connsiteX8" fmla="*/ 65922 w 136672"/>
                      <a:gd name="connsiteY8" fmla="*/ 18350 h 34361"/>
                      <a:gd name="connsiteX9" fmla="*/ 135565 w 136672"/>
                      <a:gd name="connsiteY9" fmla="*/ 3151 h 34361"/>
                      <a:gd name="connsiteX10" fmla="*/ 75383 w 136672"/>
                      <a:gd name="connsiteY10" fmla="*/ 8631 h 34361"/>
                      <a:gd name="connsiteX11" fmla="*/ 57161 w 136672"/>
                      <a:gd name="connsiteY11" fmla="*/ 15444 h 34361"/>
                      <a:gd name="connsiteX12" fmla="*/ 45960 w 136672"/>
                      <a:gd name="connsiteY12" fmla="*/ 12473 h 34361"/>
                      <a:gd name="connsiteX13" fmla="*/ 44418 w 136672"/>
                      <a:gd name="connsiteY13" fmla="*/ 19706 h 34361"/>
                      <a:gd name="connsiteX14" fmla="*/ 27856 w 136672"/>
                      <a:gd name="connsiteY14" fmla="*/ 19404 h 34361"/>
                      <a:gd name="connsiteX15" fmla="*/ 23571 w 136672"/>
                      <a:gd name="connsiteY15" fmla="*/ 7679 h 34361"/>
                      <a:gd name="connsiteX16" fmla="*/ 1205 w 136672"/>
                      <a:gd name="connsiteY16" fmla="*/ 16477 h 34361"/>
                      <a:gd name="connsiteX17" fmla="*/ 48703 w 136672"/>
                      <a:gd name="connsiteY17" fmla="*/ 19360 h 34361"/>
                      <a:gd name="connsiteX18" fmla="*/ 47051 w 136672"/>
                      <a:gd name="connsiteY18" fmla="*/ 19758 h 34361"/>
                      <a:gd name="connsiteX19" fmla="*/ 48703 w 136672"/>
                      <a:gd name="connsiteY19" fmla="*/ 19360 h 3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672" h="34361">
                        <a:moveTo>
                          <a:pt x="1205" y="16477"/>
                        </a:moveTo>
                        <a:cubicBezTo>
                          <a:pt x="888" y="31240"/>
                          <a:pt x="28748" y="19397"/>
                          <a:pt x="23018" y="23291"/>
                        </a:cubicBezTo>
                        <a:cubicBezTo>
                          <a:pt x="20703" y="25636"/>
                          <a:pt x="27900" y="22818"/>
                          <a:pt x="28741" y="23379"/>
                        </a:cubicBezTo>
                        <a:cubicBezTo>
                          <a:pt x="27435" y="25518"/>
                          <a:pt x="27583" y="26638"/>
                          <a:pt x="30798" y="26786"/>
                        </a:cubicBezTo>
                        <a:cubicBezTo>
                          <a:pt x="28962" y="26860"/>
                          <a:pt x="24604" y="27833"/>
                          <a:pt x="24375" y="25348"/>
                        </a:cubicBezTo>
                        <a:cubicBezTo>
                          <a:pt x="17340" y="21727"/>
                          <a:pt x="17642" y="29736"/>
                          <a:pt x="10394" y="29146"/>
                        </a:cubicBezTo>
                        <a:cubicBezTo>
                          <a:pt x="-11058" y="35635"/>
                          <a:pt x="33033" y="31004"/>
                          <a:pt x="37597" y="33239"/>
                        </a:cubicBezTo>
                        <a:cubicBezTo>
                          <a:pt x="40458" y="37250"/>
                          <a:pt x="64830" y="29286"/>
                          <a:pt x="45606" y="28482"/>
                        </a:cubicBezTo>
                        <a:cubicBezTo>
                          <a:pt x="35503" y="29433"/>
                          <a:pt x="95316" y="21764"/>
                          <a:pt x="65922" y="18350"/>
                        </a:cubicBezTo>
                        <a:cubicBezTo>
                          <a:pt x="80560" y="16838"/>
                          <a:pt x="145926" y="6853"/>
                          <a:pt x="135565" y="3151"/>
                        </a:cubicBezTo>
                        <a:cubicBezTo>
                          <a:pt x="101820" y="-8500"/>
                          <a:pt x="-26382" y="16491"/>
                          <a:pt x="75383" y="8631"/>
                        </a:cubicBezTo>
                        <a:cubicBezTo>
                          <a:pt x="72441" y="12155"/>
                          <a:pt x="44367" y="10636"/>
                          <a:pt x="57161" y="15444"/>
                        </a:cubicBezTo>
                        <a:cubicBezTo>
                          <a:pt x="58312" y="18571"/>
                          <a:pt x="49050" y="11846"/>
                          <a:pt x="45960" y="12473"/>
                        </a:cubicBezTo>
                        <a:cubicBezTo>
                          <a:pt x="30370" y="10909"/>
                          <a:pt x="41941" y="19500"/>
                          <a:pt x="44418" y="19706"/>
                        </a:cubicBezTo>
                        <a:cubicBezTo>
                          <a:pt x="40142" y="17826"/>
                          <a:pt x="25681" y="22465"/>
                          <a:pt x="27856" y="19404"/>
                        </a:cubicBezTo>
                        <a:cubicBezTo>
                          <a:pt x="49020" y="19109"/>
                          <a:pt x="28800" y="12332"/>
                          <a:pt x="23571" y="7679"/>
                        </a:cubicBezTo>
                        <a:cubicBezTo>
                          <a:pt x="19110" y="6757"/>
                          <a:pt x="-5697" y="14331"/>
                          <a:pt x="1205" y="16477"/>
                        </a:cubicBezTo>
                        <a:close/>
                        <a:moveTo>
                          <a:pt x="48703" y="19360"/>
                        </a:moveTo>
                        <a:cubicBezTo>
                          <a:pt x="48475" y="19625"/>
                          <a:pt x="47826" y="19721"/>
                          <a:pt x="47051" y="19758"/>
                        </a:cubicBezTo>
                        <a:cubicBezTo>
                          <a:pt x="47590" y="19699"/>
                          <a:pt x="48142" y="19567"/>
                          <a:pt x="48703" y="19360"/>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2" name="Free-form: Shape 404">
                    <a:extLst>
                      <a:ext uri="{FF2B5EF4-FFF2-40B4-BE49-F238E27FC236}">
                        <a16:creationId xmlns:a16="http://schemas.microsoft.com/office/drawing/2014/main" id="{C03730F3-BD31-DEDE-2BC0-22928064456C}"/>
                      </a:ext>
                    </a:extLst>
                  </p:cNvPr>
                  <p:cNvSpPr/>
                  <p:nvPr/>
                </p:nvSpPr>
                <p:spPr>
                  <a:xfrm>
                    <a:off x="8066156" y="7294885"/>
                    <a:ext cx="13713" cy="5986"/>
                  </a:xfrm>
                  <a:custGeom>
                    <a:avLst/>
                    <a:gdLst>
                      <a:gd name="connsiteX0" fmla="*/ 9482 w 13713"/>
                      <a:gd name="connsiteY0" fmla="*/ 5987 h 5986"/>
                      <a:gd name="connsiteX1" fmla="*/ 6 w 13713"/>
                      <a:gd name="connsiteY1" fmla="*/ 2926 h 5986"/>
                      <a:gd name="connsiteX2" fmla="*/ 9482 w 13713"/>
                      <a:gd name="connsiteY2" fmla="*/ 5987 h 5986"/>
                    </a:gdLst>
                    <a:ahLst/>
                    <a:cxnLst>
                      <a:cxn ang="0">
                        <a:pos x="connsiteX0" y="connsiteY0"/>
                      </a:cxn>
                      <a:cxn ang="0">
                        <a:pos x="connsiteX1" y="connsiteY1"/>
                      </a:cxn>
                      <a:cxn ang="0">
                        <a:pos x="connsiteX2" y="connsiteY2"/>
                      </a:cxn>
                    </a:cxnLst>
                    <a:rect l="l" t="t" r="r" b="b"/>
                    <a:pathLst>
                      <a:path w="13713" h="5986">
                        <a:moveTo>
                          <a:pt x="9482" y="5987"/>
                        </a:moveTo>
                        <a:cubicBezTo>
                          <a:pt x="21694" y="-392"/>
                          <a:pt x="3995" y="-2088"/>
                          <a:pt x="6" y="2926"/>
                        </a:cubicBezTo>
                        <a:cubicBezTo>
                          <a:pt x="-230" y="5758"/>
                          <a:pt x="6775" y="5478"/>
                          <a:pt x="9482" y="5987"/>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3" name="Free-form: Shape 405">
                    <a:extLst>
                      <a:ext uri="{FF2B5EF4-FFF2-40B4-BE49-F238E27FC236}">
                        <a16:creationId xmlns:a16="http://schemas.microsoft.com/office/drawing/2014/main" id="{E6B90944-F4C2-B90F-203F-903360CF6050}"/>
                      </a:ext>
                    </a:extLst>
                  </p:cNvPr>
                  <p:cNvSpPr/>
                  <p:nvPr/>
                </p:nvSpPr>
                <p:spPr>
                  <a:xfrm>
                    <a:off x="8085829" y="7271541"/>
                    <a:ext cx="5406" cy="3095"/>
                  </a:xfrm>
                  <a:custGeom>
                    <a:avLst/>
                    <a:gdLst>
                      <a:gd name="connsiteX0" fmla="*/ 1770 w 5406"/>
                      <a:gd name="connsiteY0" fmla="*/ 3063 h 3095"/>
                      <a:gd name="connsiteX1" fmla="*/ 4432 w 5406"/>
                      <a:gd name="connsiteY1" fmla="*/ 1699 h 3095"/>
                      <a:gd name="connsiteX2" fmla="*/ 1770 w 5406"/>
                      <a:gd name="connsiteY2" fmla="*/ 3063 h 3095"/>
                    </a:gdLst>
                    <a:ahLst/>
                    <a:cxnLst>
                      <a:cxn ang="0">
                        <a:pos x="connsiteX0" y="connsiteY0"/>
                      </a:cxn>
                      <a:cxn ang="0">
                        <a:pos x="connsiteX1" y="connsiteY1"/>
                      </a:cxn>
                      <a:cxn ang="0">
                        <a:pos x="connsiteX2" y="connsiteY2"/>
                      </a:cxn>
                    </a:cxnLst>
                    <a:rect l="l" t="t" r="r" b="b"/>
                    <a:pathLst>
                      <a:path w="5406" h="3095">
                        <a:moveTo>
                          <a:pt x="1770" y="3063"/>
                        </a:moveTo>
                        <a:cubicBezTo>
                          <a:pt x="2773" y="3262"/>
                          <a:pt x="3540" y="2495"/>
                          <a:pt x="4432" y="1699"/>
                        </a:cubicBezTo>
                        <a:cubicBezTo>
                          <a:pt x="9071" y="-1251"/>
                          <a:pt x="-4719" y="-78"/>
                          <a:pt x="1770" y="3063"/>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4" name="Free-form: Shape 406">
                    <a:extLst>
                      <a:ext uri="{FF2B5EF4-FFF2-40B4-BE49-F238E27FC236}">
                        <a16:creationId xmlns:a16="http://schemas.microsoft.com/office/drawing/2014/main" id="{2E7343B5-82E5-B27C-4B8F-ED7EC4AC6434}"/>
                      </a:ext>
                    </a:extLst>
                  </p:cNvPr>
                  <p:cNvSpPr/>
                  <p:nvPr/>
                </p:nvSpPr>
                <p:spPr>
                  <a:xfrm>
                    <a:off x="8055577" y="7302030"/>
                    <a:ext cx="27064" cy="12017"/>
                  </a:xfrm>
                  <a:custGeom>
                    <a:avLst/>
                    <a:gdLst>
                      <a:gd name="connsiteX0" fmla="*/ 13969 w 27064"/>
                      <a:gd name="connsiteY0" fmla="*/ 8310 h 12017"/>
                      <a:gd name="connsiteX1" fmla="*/ 1042 w 27064"/>
                      <a:gd name="connsiteY1" fmla="*/ 3672 h 12017"/>
                      <a:gd name="connsiteX2" fmla="*/ 13969 w 27064"/>
                      <a:gd name="connsiteY2" fmla="*/ 8310 h 12017"/>
                    </a:gdLst>
                    <a:ahLst/>
                    <a:cxnLst>
                      <a:cxn ang="0">
                        <a:pos x="connsiteX0" y="connsiteY0"/>
                      </a:cxn>
                      <a:cxn ang="0">
                        <a:pos x="connsiteX1" y="connsiteY1"/>
                      </a:cxn>
                      <a:cxn ang="0">
                        <a:pos x="connsiteX2" y="connsiteY2"/>
                      </a:cxn>
                    </a:cxnLst>
                    <a:rect l="l" t="t" r="r" b="b"/>
                    <a:pathLst>
                      <a:path w="27064" h="12017">
                        <a:moveTo>
                          <a:pt x="13969" y="8310"/>
                        </a:moveTo>
                        <a:cubicBezTo>
                          <a:pt x="44381" y="4026"/>
                          <a:pt x="14035" y="-5089"/>
                          <a:pt x="1042" y="3672"/>
                        </a:cubicBezTo>
                        <a:cubicBezTo>
                          <a:pt x="-3390" y="20448"/>
                          <a:pt x="7340" y="6422"/>
                          <a:pt x="13969" y="8310"/>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5" name="Free-form: Shape 407">
                    <a:extLst>
                      <a:ext uri="{FF2B5EF4-FFF2-40B4-BE49-F238E27FC236}">
                        <a16:creationId xmlns:a16="http://schemas.microsoft.com/office/drawing/2014/main" id="{ECFF18D4-6AC7-FBB8-D9F3-520270F4A113}"/>
                      </a:ext>
                    </a:extLst>
                  </p:cNvPr>
                  <p:cNvSpPr/>
                  <p:nvPr/>
                </p:nvSpPr>
                <p:spPr>
                  <a:xfrm>
                    <a:off x="8121751" y="7304789"/>
                    <a:ext cx="16930" cy="6322"/>
                  </a:xfrm>
                  <a:custGeom>
                    <a:avLst/>
                    <a:gdLst>
                      <a:gd name="connsiteX0" fmla="*/ 610 w 16930"/>
                      <a:gd name="connsiteY0" fmla="*/ 5396 h 6322"/>
                      <a:gd name="connsiteX1" fmla="*/ 16701 w 16930"/>
                      <a:gd name="connsiteY1" fmla="*/ 2483 h 6322"/>
                      <a:gd name="connsiteX2" fmla="*/ 610 w 16930"/>
                      <a:gd name="connsiteY2" fmla="*/ 5396 h 6322"/>
                    </a:gdLst>
                    <a:ahLst/>
                    <a:cxnLst>
                      <a:cxn ang="0">
                        <a:pos x="connsiteX0" y="connsiteY0"/>
                      </a:cxn>
                      <a:cxn ang="0">
                        <a:pos x="connsiteX1" y="connsiteY1"/>
                      </a:cxn>
                      <a:cxn ang="0">
                        <a:pos x="connsiteX2" y="connsiteY2"/>
                      </a:cxn>
                    </a:cxnLst>
                    <a:rect l="l" t="t" r="r" b="b"/>
                    <a:pathLst>
                      <a:path w="16930" h="6322">
                        <a:moveTo>
                          <a:pt x="610" y="5396"/>
                        </a:moveTo>
                        <a:cubicBezTo>
                          <a:pt x="3184" y="6472"/>
                          <a:pt x="19009" y="7630"/>
                          <a:pt x="16701" y="2483"/>
                        </a:cubicBezTo>
                        <a:cubicBezTo>
                          <a:pt x="12748" y="492"/>
                          <a:pt x="-3305" y="-3107"/>
                          <a:pt x="610" y="5396"/>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6" name="Free-form: Shape 408">
                    <a:extLst>
                      <a:ext uri="{FF2B5EF4-FFF2-40B4-BE49-F238E27FC236}">
                        <a16:creationId xmlns:a16="http://schemas.microsoft.com/office/drawing/2014/main" id="{77254658-54C9-50D6-D5AB-D571E3B3754F}"/>
                      </a:ext>
                    </a:extLst>
                  </p:cNvPr>
                  <p:cNvSpPr/>
                  <p:nvPr/>
                </p:nvSpPr>
                <p:spPr>
                  <a:xfrm>
                    <a:off x="7927311" y="7300194"/>
                    <a:ext cx="52203" cy="19666"/>
                  </a:xfrm>
                  <a:custGeom>
                    <a:avLst/>
                    <a:gdLst>
                      <a:gd name="connsiteX0" fmla="*/ 0 w 52203"/>
                      <a:gd name="connsiteY0" fmla="*/ 15646 h 19666"/>
                      <a:gd name="connsiteX1" fmla="*/ 52203 w 52203"/>
                      <a:gd name="connsiteY1" fmla="*/ 6060 h 19666"/>
                      <a:gd name="connsiteX2" fmla="*/ 0 w 52203"/>
                      <a:gd name="connsiteY2" fmla="*/ 15646 h 19666"/>
                    </a:gdLst>
                    <a:ahLst/>
                    <a:cxnLst>
                      <a:cxn ang="0">
                        <a:pos x="connsiteX0" y="connsiteY0"/>
                      </a:cxn>
                      <a:cxn ang="0">
                        <a:pos x="connsiteX1" y="connsiteY1"/>
                      </a:cxn>
                      <a:cxn ang="0">
                        <a:pos x="connsiteX2" y="connsiteY2"/>
                      </a:cxn>
                    </a:cxnLst>
                    <a:rect l="l" t="t" r="r" b="b"/>
                    <a:pathLst>
                      <a:path w="52203" h="19666">
                        <a:moveTo>
                          <a:pt x="0" y="15646"/>
                        </a:moveTo>
                        <a:cubicBezTo>
                          <a:pt x="10420" y="28751"/>
                          <a:pt x="35080" y="5581"/>
                          <a:pt x="52203" y="6060"/>
                        </a:cubicBezTo>
                        <a:cubicBezTo>
                          <a:pt x="38376" y="-7907"/>
                          <a:pt x="10228" y="5249"/>
                          <a:pt x="0" y="15646"/>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7" name="Free-form: Shape 409">
                    <a:extLst>
                      <a:ext uri="{FF2B5EF4-FFF2-40B4-BE49-F238E27FC236}">
                        <a16:creationId xmlns:a16="http://schemas.microsoft.com/office/drawing/2014/main" id="{3083BB3E-F272-DBED-4565-98C0F112E2DF}"/>
                      </a:ext>
                    </a:extLst>
                  </p:cNvPr>
                  <p:cNvSpPr/>
                  <p:nvPr/>
                </p:nvSpPr>
                <p:spPr>
                  <a:xfrm>
                    <a:off x="7869132" y="7424916"/>
                    <a:ext cx="11359" cy="14429"/>
                  </a:xfrm>
                  <a:custGeom>
                    <a:avLst/>
                    <a:gdLst>
                      <a:gd name="connsiteX0" fmla="*/ 512 w 11359"/>
                      <a:gd name="connsiteY0" fmla="*/ 11340 h 14429"/>
                      <a:gd name="connsiteX1" fmla="*/ 11360 w 11359"/>
                      <a:gd name="connsiteY1" fmla="*/ 205 h 14429"/>
                      <a:gd name="connsiteX2" fmla="*/ 512 w 11359"/>
                      <a:gd name="connsiteY2" fmla="*/ 11340 h 14429"/>
                      <a:gd name="connsiteX3" fmla="*/ 4575 w 11359"/>
                      <a:gd name="connsiteY3" fmla="*/ 3081 h 14429"/>
                      <a:gd name="connsiteX4" fmla="*/ 6013 w 11359"/>
                      <a:gd name="connsiteY4" fmla="*/ 2638 h 14429"/>
                      <a:gd name="connsiteX5" fmla="*/ 4575 w 11359"/>
                      <a:gd name="connsiteY5" fmla="*/ 3081 h 1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9" h="14429">
                        <a:moveTo>
                          <a:pt x="512" y="11340"/>
                        </a:moveTo>
                        <a:cubicBezTo>
                          <a:pt x="2629" y="21812"/>
                          <a:pt x="3514" y="2491"/>
                          <a:pt x="11360" y="205"/>
                        </a:cubicBezTo>
                        <a:cubicBezTo>
                          <a:pt x="3307" y="-901"/>
                          <a:pt x="-1663" y="2417"/>
                          <a:pt x="512" y="11340"/>
                        </a:cubicBezTo>
                        <a:close/>
                        <a:moveTo>
                          <a:pt x="4575" y="3081"/>
                        </a:moveTo>
                        <a:cubicBezTo>
                          <a:pt x="4760" y="2860"/>
                          <a:pt x="5999" y="2712"/>
                          <a:pt x="6013" y="2638"/>
                        </a:cubicBezTo>
                        <a:cubicBezTo>
                          <a:pt x="5423" y="3081"/>
                          <a:pt x="4679" y="3155"/>
                          <a:pt x="4575" y="3081"/>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8" name="Free-form: Shape 410">
                    <a:extLst>
                      <a:ext uri="{FF2B5EF4-FFF2-40B4-BE49-F238E27FC236}">
                        <a16:creationId xmlns:a16="http://schemas.microsoft.com/office/drawing/2014/main" id="{6809AF6F-71D7-CCFC-1B49-72A6CF54C9B0}"/>
                      </a:ext>
                    </a:extLst>
                  </p:cNvPr>
                  <p:cNvSpPr/>
                  <p:nvPr/>
                </p:nvSpPr>
                <p:spPr>
                  <a:xfrm>
                    <a:off x="7965643" y="7283605"/>
                    <a:ext cx="39413" cy="13656"/>
                  </a:xfrm>
                  <a:custGeom>
                    <a:avLst/>
                    <a:gdLst>
                      <a:gd name="connsiteX0" fmla="*/ 1865 w 39413"/>
                      <a:gd name="connsiteY0" fmla="*/ 7480 h 13656"/>
                      <a:gd name="connsiteX1" fmla="*/ 13546 w 39413"/>
                      <a:gd name="connsiteY1" fmla="*/ 9870 h 13656"/>
                      <a:gd name="connsiteX2" fmla="*/ 10265 w 39413"/>
                      <a:gd name="connsiteY2" fmla="*/ 13276 h 13656"/>
                      <a:gd name="connsiteX3" fmla="*/ 22779 w 39413"/>
                      <a:gd name="connsiteY3" fmla="*/ 7392 h 13656"/>
                      <a:gd name="connsiteX4" fmla="*/ 39400 w 39413"/>
                      <a:gd name="connsiteY4" fmla="*/ 1389 h 13656"/>
                      <a:gd name="connsiteX5" fmla="*/ 1865 w 39413"/>
                      <a:gd name="connsiteY5" fmla="*/ 7480 h 1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3" h="13656">
                        <a:moveTo>
                          <a:pt x="1865" y="7480"/>
                        </a:moveTo>
                        <a:cubicBezTo>
                          <a:pt x="6401" y="8129"/>
                          <a:pt x="8945" y="9397"/>
                          <a:pt x="13546" y="9870"/>
                        </a:cubicBezTo>
                        <a:cubicBezTo>
                          <a:pt x="17027" y="10496"/>
                          <a:pt x="7861" y="10651"/>
                          <a:pt x="10265" y="13276"/>
                        </a:cubicBezTo>
                        <a:cubicBezTo>
                          <a:pt x="16171" y="16329"/>
                          <a:pt x="21945" y="-219"/>
                          <a:pt x="22779" y="7392"/>
                        </a:cubicBezTo>
                        <a:cubicBezTo>
                          <a:pt x="26009" y="9316"/>
                          <a:pt x="39895" y="5754"/>
                          <a:pt x="39400" y="1389"/>
                        </a:cubicBezTo>
                        <a:cubicBezTo>
                          <a:pt x="31303" y="-2239"/>
                          <a:pt x="-9071" y="1750"/>
                          <a:pt x="1865" y="7480"/>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29" name="Free-form: Shape 411">
                    <a:extLst>
                      <a:ext uri="{FF2B5EF4-FFF2-40B4-BE49-F238E27FC236}">
                        <a16:creationId xmlns:a16="http://schemas.microsoft.com/office/drawing/2014/main" id="{5BEA7C0C-99FA-8FF5-0626-9E6CFEC74E8E}"/>
                      </a:ext>
                    </a:extLst>
                  </p:cNvPr>
                  <p:cNvSpPr/>
                  <p:nvPr/>
                </p:nvSpPr>
                <p:spPr>
                  <a:xfrm>
                    <a:off x="7883146" y="7432767"/>
                    <a:ext cx="4964" cy="4521"/>
                  </a:xfrm>
                  <a:custGeom>
                    <a:avLst/>
                    <a:gdLst>
                      <a:gd name="connsiteX0" fmla="*/ 1976 w 4964"/>
                      <a:gd name="connsiteY0" fmla="*/ 4521 h 4521"/>
                      <a:gd name="connsiteX1" fmla="*/ 0 w 4964"/>
                      <a:gd name="connsiteY1" fmla="*/ 1793 h 4521"/>
                      <a:gd name="connsiteX2" fmla="*/ 1976 w 4964"/>
                      <a:gd name="connsiteY2" fmla="*/ 4521 h 4521"/>
                    </a:gdLst>
                    <a:ahLst/>
                    <a:cxnLst>
                      <a:cxn ang="0">
                        <a:pos x="connsiteX0" y="connsiteY0"/>
                      </a:cxn>
                      <a:cxn ang="0">
                        <a:pos x="connsiteX1" y="connsiteY1"/>
                      </a:cxn>
                      <a:cxn ang="0">
                        <a:pos x="connsiteX2" y="connsiteY2"/>
                      </a:cxn>
                    </a:cxnLst>
                    <a:rect l="l" t="t" r="r" b="b"/>
                    <a:pathLst>
                      <a:path w="4964" h="4521">
                        <a:moveTo>
                          <a:pt x="1976" y="4521"/>
                        </a:moveTo>
                        <a:cubicBezTo>
                          <a:pt x="8421" y="4227"/>
                          <a:pt x="2861" y="-3369"/>
                          <a:pt x="0" y="1793"/>
                        </a:cubicBezTo>
                        <a:cubicBezTo>
                          <a:pt x="1497" y="2899"/>
                          <a:pt x="1733" y="2973"/>
                          <a:pt x="1976" y="4521"/>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30" name="Free-form: Shape 412">
                    <a:extLst>
                      <a:ext uri="{FF2B5EF4-FFF2-40B4-BE49-F238E27FC236}">
                        <a16:creationId xmlns:a16="http://schemas.microsoft.com/office/drawing/2014/main" id="{F9611BF2-6926-BFB6-1463-C6E126CDEDE7}"/>
                      </a:ext>
                    </a:extLst>
                  </p:cNvPr>
                  <p:cNvSpPr/>
                  <p:nvPr/>
                </p:nvSpPr>
                <p:spPr>
                  <a:xfrm>
                    <a:off x="8118582" y="7327476"/>
                    <a:ext cx="15734" cy="7848"/>
                  </a:xfrm>
                  <a:custGeom>
                    <a:avLst/>
                    <a:gdLst>
                      <a:gd name="connsiteX0" fmla="*/ 1220 w 15734"/>
                      <a:gd name="connsiteY0" fmla="*/ 5872 h 7848"/>
                      <a:gd name="connsiteX1" fmla="*/ 14184 w 15734"/>
                      <a:gd name="connsiteY1" fmla="*/ 858 h 7848"/>
                      <a:gd name="connsiteX2" fmla="*/ 1220 w 15734"/>
                      <a:gd name="connsiteY2" fmla="*/ 5872 h 7848"/>
                    </a:gdLst>
                    <a:ahLst/>
                    <a:cxnLst>
                      <a:cxn ang="0">
                        <a:pos x="connsiteX0" y="connsiteY0"/>
                      </a:cxn>
                      <a:cxn ang="0">
                        <a:pos x="connsiteX1" y="connsiteY1"/>
                      </a:cxn>
                      <a:cxn ang="0">
                        <a:pos x="connsiteX2" y="connsiteY2"/>
                      </a:cxn>
                    </a:cxnLst>
                    <a:rect l="l" t="t" r="r" b="b"/>
                    <a:pathLst>
                      <a:path w="15734" h="7848">
                        <a:moveTo>
                          <a:pt x="1220" y="5872"/>
                        </a:moveTo>
                        <a:cubicBezTo>
                          <a:pt x="6589" y="7369"/>
                          <a:pt x="20327" y="11292"/>
                          <a:pt x="14184" y="858"/>
                        </a:cubicBezTo>
                        <a:cubicBezTo>
                          <a:pt x="10504" y="-1377"/>
                          <a:pt x="-4303" y="916"/>
                          <a:pt x="1220" y="5872"/>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31" name="Free-form: Shape 413">
                    <a:extLst>
                      <a:ext uri="{FF2B5EF4-FFF2-40B4-BE49-F238E27FC236}">
                        <a16:creationId xmlns:a16="http://schemas.microsoft.com/office/drawing/2014/main" id="{B37A8B62-F735-DF8F-7041-69BC34A2D8F9}"/>
                      </a:ext>
                    </a:extLst>
                  </p:cNvPr>
                  <p:cNvSpPr/>
                  <p:nvPr/>
                </p:nvSpPr>
                <p:spPr>
                  <a:xfrm>
                    <a:off x="8014721" y="7304332"/>
                    <a:ext cx="10461" cy="5165"/>
                  </a:xfrm>
                  <a:custGeom>
                    <a:avLst/>
                    <a:gdLst>
                      <a:gd name="connsiteX0" fmla="*/ 4761 w 10461"/>
                      <a:gd name="connsiteY0" fmla="*/ 5160 h 5165"/>
                      <a:gd name="connsiteX1" fmla="*/ 10462 w 10461"/>
                      <a:gd name="connsiteY1" fmla="*/ 3781 h 5165"/>
                      <a:gd name="connsiteX2" fmla="*/ 4761 w 10461"/>
                      <a:gd name="connsiteY2" fmla="*/ 5160 h 5165"/>
                    </a:gdLst>
                    <a:ahLst/>
                    <a:cxnLst>
                      <a:cxn ang="0">
                        <a:pos x="connsiteX0" y="connsiteY0"/>
                      </a:cxn>
                      <a:cxn ang="0">
                        <a:pos x="connsiteX1" y="connsiteY1"/>
                      </a:cxn>
                      <a:cxn ang="0">
                        <a:pos x="connsiteX2" y="connsiteY2"/>
                      </a:cxn>
                    </a:cxnLst>
                    <a:rect l="l" t="t" r="r" b="b"/>
                    <a:pathLst>
                      <a:path w="10461" h="5165">
                        <a:moveTo>
                          <a:pt x="4761" y="5160"/>
                        </a:moveTo>
                        <a:cubicBezTo>
                          <a:pt x="5904" y="5248"/>
                          <a:pt x="8861" y="4194"/>
                          <a:pt x="10462" y="3781"/>
                        </a:cubicBezTo>
                        <a:cubicBezTo>
                          <a:pt x="10462" y="-2672"/>
                          <a:pt x="-8623" y="42"/>
                          <a:pt x="4761" y="5160"/>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32" name="Free-form: Shape 414">
                    <a:extLst>
                      <a:ext uri="{FF2B5EF4-FFF2-40B4-BE49-F238E27FC236}">
                        <a16:creationId xmlns:a16="http://schemas.microsoft.com/office/drawing/2014/main" id="{C4D80D47-C9F1-B49A-E853-284CBDA7E23A}"/>
                      </a:ext>
                    </a:extLst>
                  </p:cNvPr>
                  <p:cNvSpPr/>
                  <p:nvPr/>
                </p:nvSpPr>
                <p:spPr>
                  <a:xfrm>
                    <a:off x="8006467" y="7285317"/>
                    <a:ext cx="4999" cy="3733"/>
                  </a:xfrm>
                  <a:custGeom>
                    <a:avLst/>
                    <a:gdLst>
                      <a:gd name="connsiteX0" fmla="*/ 1703 w 4999"/>
                      <a:gd name="connsiteY0" fmla="*/ 3165 h 3733"/>
                      <a:gd name="connsiteX1" fmla="*/ 4166 w 4999"/>
                      <a:gd name="connsiteY1" fmla="*/ 208 h 3733"/>
                      <a:gd name="connsiteX2" fmla="*/ 1703 w 4999"/>
                      <a:gd name="connsiteY2" fmla="*/ 3165 h 3733"/>
                    </a:gdLst>
                    <a:ahLst/>
                    <a:cxnLst>
                      <a:cxn ang="0">
                        <a:pos x="connsiteX0" y="connsiteY0"/>
                      </a:cxn>
                      <a:cxn ang="0">
                        <a:pos x="connsiteX1" y="connsiteY1"/>
                      </a:cxn>
                      <a:cxn ang="0">
                        <a:pos x="connsiteX2" y="connsiteY2"/>
                      </a:cxn>
                    </a:cxnLst>
                    <a:rect l="l" t="t" r="r" b="b"/>
                    <a:pathLst>
                      <a:path w="4999" h="3733">
                        <a:moveTo>
                          <a:pt x="1703" y="3165"/>
                        </a:moveTo>
                        <a:cubicBezTo>
                          <a:pt x="3392" y="5097"/>
                          <a:pt x="6489" y="1595"/>
                          <a:pt x="4166" y="208"/>
                        </a:cubicBezTo>
                        <a:cubicBezTo>
                          <a:pt x="1976" y="-891"/>
                          <a:pt x="-2426" y="2693"/>
                          <a:pt x="1703" y="3165"/>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33" name="Free-form: Shape 415">
                    <a:extLst>
                      <a:ext uri="{FF2B5EF4-FFF2-40B4-BE49-F238E27FC236}">
                        <a16:creationId xmlns:a16="http://schemas.microsoft.com/office/drawing/2014/main" id="{E949EE4B-6AB8-DE0C-3B2A-56783FD83A0C}"/>
                      </a:ext>
                    </a:extLst>
                  </p:cNvPr>
                  <p:cNvSpPr/>
                  <p:nvPr/>
                </p:nvSpPr>
                <p:spPr>
                  <a:xfrm>
                    <a:off x="7984600" y="7288227"/>
                    <a:ext cx="53877" cy="13148"/>
                  </a:xfrm>
                  <a:custGeom>
                    <a:avLst/>
                    <a:gdLst>
                      <a:gd name="connsiteX0" fmla="*/ 12575 w 53877"/>
                      <a:gd name="connsiteY0" fmla="*/ 3471 h 13148"/>
                      <a:gd name="connsiteX1" fmla="*/ 23223 w 53877"/>
                      <a:gd name="connsiteY1" fmla="*/ 9569 h 13148"/>
                      <a:gd name="connsiteX2" fmla="*/ 53834 w 53877"/>
                      <a:gd name="connsiteY2" fmla="*/ 5410 h 13148"/>
                      <a:gd name="connsiteX3" fmla="*/ 46511 w 53877"/>
                      <a:gd name="connsiteY3" fmla="*/ 4215 h 13148"/>
                      <a:gd name="connsiteX4" fmla="*/ 37028 w 53877"/>
                      <a:gd name="connsiteY4" fmla="*/ 3507 h 13148"/>
                      <a:gd name="connsiteX5" fmla="*/ 40700 w 53877"/>
                      <a:gd name="connsiteY5" fmla="*/ 5580 h 13148"/>
                      <a:gd name="connsiteX6" fmla="*/ 12575 w 53877"/>
                      <a:gd name="connsiteY6" fmla="*/ 3471 h 1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77" h="13148">
                        <a:moveTo>
                          <a:pt x="12575" y="3471"/>
                        </a:moveTo>
                        <a:cubicBezTo>
                          <a:pt x="-13258" y="14384"/>
                          <a:pt x="5997" y="9864"/>
                          <a:pt x="23223" y="9569"/>
                        </a:cubicBezTo>
                        <a:cubicBezTo>
                          <a:pt x="-10706" y="15210"/>
                          <a:pt x="45213" y="14443"/>
                          <a:pt x="53834" y="5410"/>
                        </a:cubicBezTo>
                        <a:cubicBezTo>
                          <a:pt x="54475" y="572"/>
                          <a:pt x="47765" y="4990"/>
                          <a:pt x="46511" y="4215"/>
                        </a:cubicBezTo>
                        <a:cubicBezTo>
                          <a:pt x="53259" y="-3373"/>
                          <a:pt x="39292" y="1133"/>
                          <a:pt x="37028" y="3507"/>
                        </a:cubicBezTo>
                        <a:cubicBezTo>
                          <a:pt x="37994" y="4923"/>
                          <a:pt x="42264" y="2335"/>
                          <a:pt x="40700" y="5580"/>
                        </a:cubicBezTo>
                        <a:cubicBezTo>
                          <a:pt x="20856" y="8581"/>
                          <a:pt x="39911" y="-3734"/>
                          <a:pt x="12575" y="3471"/>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34" name="Free-form: Shape 416">
                    <a:extLst>
                      <a:ext uri="{FF2B5EF4-FFF2-40B4-BE49-F238E27FC236}">
                        <a16:creationId xmlns:a16="http://schemas.microsoft.com/office/drawing/2014/main" id="{AD399376-FE93-E9F2-EB35-EED9EA7AB6A2}"/>
                      </a:ext>
                    </a:extLst>
                  </p:cNvPr>
                  <p:cNvSpPr/>
                  <p:nvPr/>
                </p:nvSpPr>
                <p:spPr>
                  <a:xfrm>
                    <a:off x="8017831" y="7281518"/>
                    <a:ext cx="17631" cy="5759"/>
                  </a:xfrm>
                  <a:custGeom>
                    <a:avLst/>
                    <a:gdLst>
                      <a:gd name="connsiteX0" fmla="*/ 3518 w 17631"/>
                      <a:gd name="connsiteY0" fmla="*/ 4855 h 5759"/>
                      <a:gd name="connsiteX1" fmla="*/ 14461 w 17631"/>
                      <a:gd name="connsiteY1" fmla="*/ 1905 h 5759"/>
                      <a:gd name="connsiteX2" fmla="*/ 3518 w 17631"/>
                      <a:gd name="connsiteY2" fmla="*/ 4855 h 5759"/>
                    </a:gdLst>
                    <a:ahLst/>
                    <a:cxnLst>
                      <a:cxn ang="0">
                        <a:pos x="connsiteX0" y="connsiteY0"/>
                      </a:cxn>
                      <a:cxn ang="0">
                        <a:pos x="connsiteX1" y="connsiteY1"/>
                      </a:cxn>
                      <a:cxn ang="0">
                        <a:pos x="connsiteX2" y="connsiteY2"/>
                      </a:cxn>
                    </a:cxnLst>
                    <a:rect l="l" t="t" r="r" b="b"/>
                    <a:pathLst>
                      <a:path w="17631" h="5759">
                        <a:moveTo>
                          <a:pt x="3518" y="4855"/>
                        </a:moveTo>
                        <a:cubicBezTo>
                          <a:pt x="8325" y="7532"/>
                          <a:pt x="11887" y="3579"/>
                          <a:pt x="14461" y="1905"/>
                        </a:cubicBezTo>
                        <a:cubicBezTo>
                          <a:pt x="28959" y="-963"/>
                          <a:pt x="-11843" y="-1052"/>
                          <a:pt x="3518" y="4855"/>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35" name="Free-form: Shape 417">
                    <a:extLst>
                      <a:ext uri="{FF2B5EF4-FFF2-40B4-BE49-F238E27FC236}">
                        <a16:creationId xmlns:a16="http://schemas.microsoft.com/office/drawing/2014/main" id="{B4D7560B-7862-5270-9619-7E67ADB2B331}"/>
                      </a:ext>
                    </a:extLst>
                  </p:cNvPr>
                  <p:cNvSpPr/>
                  <p:nvPr/>
                </p:nvSpPr>
                <p:spPr>
                  <a:xfrm>
                    <a:off x="8027640" y="7278186"/>
                    <a:ext cx="11560" cy="3443"/>
                  </a:xfrm>
                  <a:custGeom>
                    <a:avLst/>
                    <a:gdLst>
                      <a:gd name="connsiteX0" fmla="*/ 4548 w 11560"/>
                      <a:gd name="connsiteY0" fmla="*/ 3084 h 3443"/>
                      <a:gd name="connsiteX1" fmla="*/ 10831 w 11560"/>
                      <a:gd name="connsiteY1" fmla="*/ 628 h 3443"/>
                      <a:gd name="connsiteX2" fmla="*/ 4548 w 11560"/>
                      <a:gd name="connsiteY2" fmla="*/ 3084 h 3443"/>
                    </a:gdLst>
                    <a:ahLst/>
                    <a:cxnLst>
                      <a:cxn ang="0">
                        <a:pos x="connsiteX0" y="connsiteY0"/>
                      </a:cxn>
                      <a:cxn ang="0">
                        <a:pos x="connsiteX1" y="connsiteY1"/>
                      </a:cxn>
                      <a:cxn ang="0">
                        <a:pos x="connsiteX2" y="connsiteY2"/>
                      </a:cxn>
                    </a:cxnLst>
                    <a:rect l="l" t="t" r="r" b="b"/>
                    <a:pathLst>
                      <a:path w="11560" h="3443">
                        <a:moveTo>
                          <a:pt x="4548" y="3084"/>
                        </a:moveTo>
                        <a:cubicBezTo>
                          <a:pt x="6488" y="2701"/>
                          <a:pt x="13884" y="5245"/>
                          <a:pt x="10831" y="628"/>
                        </a:cubicBezTo>
                        <a:cubicBezTo>
                          <a:pt x="6952" y="-1422"/>
                          <a:pt x="-7147" y="2118"/>
                          <a:pt x="4548" y="3084"/>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236" name="Free-form: Shape 418">
                    <a:extLst>
                      <a:ext uri="{FF2B5EF4-FFF2-40B4-BE49-F238E27FC236}">
                        <a16:creationId xmlns:a16="http://schemas.microsoft.com/office/drawing/2014/main" id="{739363C2-5305-84A8-134E-0BBCFA243110}"/>
                      </a:ext>
                    </a:extLst>
                  </p:cNvPr>
                  <p:cNvSpPr/>
                  <p:nvPr/>
                </p:nvSpPr>
                <p:spPr>
                  <a:xfrm>
                    <a:off x="7732622" y="7315186"/>
                    <a:ext cx="594828" cy="856457"/>
                  </a:xfrm>
                  <a:custGeom>
                    <a:avLst/>
                    <a:gdLst>
                      <a:gd name="connsiteX0" fmla="*/ 594767 w 594828"/>
                      <a:gd name="connsiteY0" fmla="*/ 532852 h 856457"/>
                      <a:gd name="connsiteX1" fmla="*/ 537506 w 594828"/>
                      <a:gd name="connsiteY1" fmla="*/ 502985 h 856457"/>
                      <a:gd name="connsiteX2" fmla="*/ 512042 w 594828"/>
                      <a:gd name="connsiteY2" fmla="*/ 493695 h 856457"/>
                      <a:gd name="connsiteX3" fmla="*/ 495472 w 594828"/>
                      <a:gd name="connsiteY3" fmla="*/ 484697 h 856457"/>
                      <a:gd name="connsiteX4" fmla="*/ 497603 w 594828"/>
                      <a:gd name="connsiteY4" fmla="*/ 487869 h 856457"/>
                      <a:gd name="connsiteX5" fmla="*/ 512212 w 594828"/>
                      <a:gd name="connsiteY5" fmla="*/ 484845 h 856457"/>
                      <a:gd name="connsiteX6" fmla="*/ 504719 w 594828"/>
                      <a:gd name="connsiteY6" fmla="*/ 484697 h 856457"/>
                      <a:gd name="connsiteX7" fmla="*/ 499815 w 594828"/>
                      <a:gd name="connsiteY7" fmla="*/ 482927 h 856457"/>
                      <a:gd name="connsiteX8" fmla="*/ 498835 w 594828"/>
                      <a:gd name="connsiteY8" fmla="*/ 483518 h 856457"/>
                      <a:gd name="connsiteX9" fmla="*/ 502780 w 594828"/>
                      <a:gd name="connsiteY9" fmla="*/ 474226 h 856457"/>
                      <a:gd name="connsiteX10" fmla="*/ 458187 w 594828"/>
                      <a:gd name="connsiteY10" fmla="*/ 439051 h 856457"/>
                      <a:gd name="connsiteX11" fmla="*/ 435032 w 594828"/>
                      <a:gd name="connsiteY11" fmla="*/ 423491 h 856457"/>
                      <a:gd name="connsiteX12" fmla="*/ 432628 w 594828"/>
                      <a:gd name="connsiteY12" fmla="*/ 408299 h 856457"/>
                      <a:gd name="connsiteX13" fmla="*/ 410527 w 594828"/>
                      <a:gd name="connsiteY13" fmla="*/ 411323 h 856457"/>
                      <a:gd name="connsiteX14" fmla="*/ 394761 w 594828"/>
                      <a:gd name="connsiteY14" fmla="*/ 406603 h 856457"/>
                      <a:gd name="connsiteX15" fmla="*/ 376428 w 594828"/>
                      <a:gd name="connsiteY15" fmla="*/ 412282 h 856457"/>
                      <a:gd name="connsiteX16" fmla="*/ 372129 w 594828"/>
                      <a:gd name="connsiteY16" fmla="*/ 415306 h 856457"/>
                      <a:gd name="connsiteX17" fmla="*/ 374696 w 594828"/>
                      <a:gd name="connsiteY17" fmla="*/ 402916 h 856457"/>
                      <a:gd name="connsiteX18" fmla="*/ 346990 w 594828"/>
                      <a:gd name="connsiteY18" fmla="*/ 419878 h 856457"/>
                      <a:gd name="connsiteX19" fmla="*/ 279486 w 594828"/>
                      <a:gd name="connsiteY19" fmla="*/ 372977 h 856457"/>
                      <a:gd name="connsiteX20" fmla="*/ 281329 w 594828"/>
                      <a:gd name="connsiteY20" fmla="*/ 356237 h 856457"/>
                      <a:gd name="connsiteX21" fmla="*/ 286978 w 594828"/>
                      <a:gd name="connsiteY21" fmla="*/ 349968 h 856457"/>
                      <a:gd name="connsiteX22" fmla="*/ 268372 w 594828"/>
                      <a:gd name="connsiteY22" fmla="*/ 347167 h 856457"/>
                      <a:gd name="connsiteX23" fmla="*/ 290208 w 594828"/>
                      <a:gd name="connsiteY23" fmla="*/ 276299 h 856457"/>
                      <a:gd name="connsiteX24" fmla="*/ 285105 w 594828"/>
                      <a:gd name="connsiteY24" fmla="*/ 273424 h 856457"/>
                      <a:gd name="connsiteX25" fmla="*/ 311121 w 594828"/>
                      <a:gd name="connsiteY25" fmla="*/ 273497 h 856457"/>
                      <a:gd name="connsiteX26" fmla="*/ 326253 w 594828"/>
                      <a:gd name="connsiteY26" fmla="*/ 283747 h 856457"/>
                      <a:gd name="connsiteX27" fmla="*/ 337772 w 594828"/>
                      <a:gd name="connsiteY27" fmla="*/ 304691 h 856457"/>
                      <a:gd name="connsiteX28" fmla="*/ 379275 w 594828"/>
                      <a:gd name="connsiteY28" fmla="*/ 234561 h 856457"/>
                      <a:gd name="connsiteX29" fmla="*/ 379098 w 594828"/>
                      <a:gd name="connsiteY29" fmla="*/ 226301 h 856457"/>
                      <a:gd name="connsiteX30" fmla="*/ 380292 w 594828"/>
                      <a:gd name="connsiteY30" fmla="*/ 223573 h 856457"/>
                      <a:gd name="connsiteX31" fmla="*/ 377704 w 594828"/>
                      <a:gd name="connsiteY31" fmla="*/ 216420 h 856457"/>
                      <a:gd name="connsiteX32" fmla="*/ 385174 w 594828"/>
                      <a:gd name="connsiteY32" fmla="*/ 209857 h 856457"/>
                      <a:gd name="connsiteX33" fmla="*/ 410653 w 594828"/>
                      <a:gd name="connsiteY33" fmla="*/ 198279 h 856457"/>
                      <a:gd name="connsiteX34" fmla="*/ 409325 w 594828"/>
                      <a:gd name="connsiteY34" fmla="*/ 197542 h 856457"/>
                      <a:gd name="connsiteX35" fmla="*/ 420682 w 594828"/>
                      <a:gd name="connsiteY35" fmla="*/ 197099 h 856457"/>
                      <a:gd name="connsiteX36" fmla="*/ 428167 w 594828"/>
                      <a:gd name="connsiteY36" fmla="*/ 179991 h 856457"/>
                      <a:gd name="connsiteX37" fmla="*/ 481247 w 594828"/>
                      <a:gd name="connsiteY37" fmla="*/ 170035 h 856457"/>
                      <a:gd name="connsiteX38" fmla="*/ 476313 w 594828"/>
                      <a:gd name="connsiteY38" fmla="*/ 165906 h 856457"/>
                      <a:gd name="connsiteX39" fmla="*/ 463136 w 594828"/>
                      <a:gd name="connsiteY39" fmla="*/ 152706 h 856457"/>
                      <a:gd name="connsiteX40" fmla="*/ 472125 w 594828"/>
                      <a:gd name="connsiteY40" fmla="*/ 145848 h 856457"/>
                      <a:gd name="connsiteX41" fmla="*/ 436640 w 594828"/>
                      <a:gd name="connsiteY41" fmla="*/ 155213 h 856457"/>
                      <a:gd name="connsiteX42" fmla="*/ 518281 w 594828"/>
                      <a:gd name="connsiteY42" fmla="*/ 109419 h 856457"/>
                      <a:gd name="connsiteX43" fmla="*/ 526039 w 594828"/>
                      <a:gd name="connsiteY43" fmla="*/ 107870 h 856457"/>
                      <a:gd name="connsiteX44" fmla="*/ 513296 w 594828"/>
                      <a:gd name="connsiteY44" fmla="*/ 102561 h 856457"/>
                      <a:gd name="connsiteX45" fmla="*/ 509822 w 594828"/>
                      <a:gd name="connsiteY45" fmla="*/ 97767 h 856457"/>
                      <a:gd name="connsiteX46" fmla="*/ 511821 w 594828"/>
                      <a:gd name="connsiteY46" fmla="*/ 91204 h 856457"/>
                      <a:gd name="connsiteX47" fmla="*/ 511541 w 594828"/>
                      <a:gd name="connsiteY47" fmla="*/ 86189 h 856457"/>
                      <a:gd name="connsiteX48" fmla="*/ 508856 w 594828"/>
                      <a:gd name="connsiteY48" fmla="*/ 82650 h 856457"/>
                      <a:gd name="connsiteX49" fmla="*/ 488466 w 594828"/>
                      <a:gd name="connsiteY49" fmla="*/ 80954 h 856457"/>
                      <a:gd name="connsiteX50" fmla="*/ 482464 w 594828"/>
                      <a:gd name="connsiteY50" fmla="*/ 79405 h 856457"/>
                      <a:gd name="connsiteX51" fmla="*/ 483031 w 594828"/>
                      <a:gd name="connsiteY51" fmla="*/ 66058 h 856457"/>
                      <a:gd name="connsiteX52" fmla="*/ 477538 w 594828"/>
                      <a:gd name="connsiteY52" fmla="*/ 61781 h 856457"/>
                      <a:gd name="connsiteX53" fmla="*/ 466816 w 594828"/>
                      <a:gd name="connsiteY53" fmla="*/ 57304 h 856457"/>
                      <a:gd name="connsiteX54" fmla="*/ 432340 w 594828"/>
                      <a:gd name="connsiteY54" fmla="*/ 80659 h 856457"/>
                      <a:gd name="connsiteX55" fmla="*/ 411537 w 594828"/>
                      <a:gd name="connsiteY55" fmla="*/ 106026 h 856457"/>
                      <a:gd name="connsiteX56" fmla="*/ 401531 w 594828"/>
                      <a:gd name="connsiteY56" fmla="*/ 105363 h 856457"/>
                      <a:gd name="connsiteX57" fmla="*/ 386000 w 594828"/>
                      <a:gd name="connsiteY57" fmla="*/ 102634 h 856457"/>
                      <a:gd name="connsiteX58" fmla="*/ 378014 w 594828"/>
                      <a:gd name="connsiteY58" fmla="*/ 94522 h 856457"/>
                      <a:gd name="connsiteX59" fmla="*/ 406752 w 594828"/>
                      <a:gd name="connsiteY59" fmla="*/ 35041 h 856457"/>
                      <a:gd name="connsiteX60" fmla="*/ 432377 w 594828"/>
                      <a:gd name="connsiteY60" fmla="*/ 31671 h 856457"/>
                      <a:gd name="connsiteX61" fmla="*/ 441182 w 594828"/>
                      <a:gd name="connsiteY61" fmla="*/ 30727 h 856457"/>
                      <a:gd name="connsiteX62" fmla="*/ 457030 w 594828"/>
                      <a:gd name="connsiteY62" fmla="*/ 27240 h 856457"/>
                      <a:gd name="connsiteX63" fmla="*/ 459662 w 594828"/>
                      <a:gd name="connsiteY63" fmla="*/ 20580 h 856457"/>
                      <a:gd name="connsiteX64" fmla="*/ 448476 w 594828"/>
                      <a:gd name="connsiteY64" fmla="*/ 13656 h 856457"/>
                      <a:gd name="connsiteX65" fmla="*/ 433410 w 594828"/>
                      <a:gd name="connsiteY65" fmla="*/ 17026 h 856457"/>
                      <a:gd name="connsiteX66" fmla="*/ 421862 w 594828"/>
                      <a:gd name="connsiteY66" fmla="*/ 20676 h 856457"/>
                      <a:gd name="connsiteX67" fmla="*/ 422223 w 594828"/>
                      <a:gd name="connsiteY67" fmla="*/ 11112 h 856457"/>
                      <a:gd name="connsiteX68" fmla="*/ 425652 w 594828"/>
                      <a:gd name="connsiteY68" fmla="*/ 8663 h 856457"/>
                      <a:gd name="connsiteX69" fmla="*/ 425645 w 594828"/>
                      <a:gd name="connsiteY69" fmla="*/ 832 h 856457"/>
                      <a:gd name="connsiteX70" fmla="*/ 407216 w 594828"/>
                      <a:gd name="connsiteY70" fmla="*/ 7462 h 856457"/>
                      <a:gd name="connsiteX71" fmla="*/ 409487 w 594828"/>
                      <a:gd name="connsiteY71" fmla="*/ 15072 h 856457"/>
                      <a:gd name="connsiteX72" fmla="*/ 409436 w 594828"/>
                      <a:gd name="connsiteY72" fmla="*/ 17424 h 856457"/>
                      <a:gd name="connsiteX73" fmla="*/ 395668 w 594828"/>
                      <a:gd name="connsiteY73" fmla="*/ 23574 h 856457"/>
                      <a:gd name="connsiteX74" fmla="*/ 382092 w 594828"/>
                      <a:gd name="connsiteY74" fmla="*/ 23545 h 856457"/>
                      <a:gd name="connsiteX75" fmla="*/ 334498 w 594828"/>
                      <a:gd name="connsiteY75" fmla="*/ 28581 h 856457"/>
                      <a:gd name="connsiteX76" fmla="*/ 333119 w 594828"/>
                      <a:gd name="connsiteY76" fmla="*/ 23183 h 856457"/>
                      <a:gd name="connsiteX77" fmla="*/ 312065 w 594828"/>
                      <a:gd name="connsiteY77" fmla="*/ 23257 h 856457"/>
                      <a:gd name="connsiteX78" fmla="*/ 279758 w 594828"/>
                      <a:gd name="connsiteY78" fmla="*/ 14887 h 856457"/>
                      <a:gd name="connsiteX79" fmla="*/ 278269 w 594828"/>
                      <a:gd name="connsiteY79" fmla="*/ 12269 h 856457"/>
                      <a:gd name="connsiteX80" fmla="*/ 262606 w 594828"/>
                      <a:gd name="connsiteY80" fmla="*/ 12115 h 856457"/>
                      <a:gd name="connsiteX81" fmla="*/ 257127 w 594828"/>
                      <a:gd name="connsiteY81" fmla="*/ 12299 h 856457"/>
                      <a:gd name="connsiteX82" fmla="*/ 114161 w 594828"/>
                      <a:gd name="connsiteY82" fmla="*/ 12159 h 856457"/>
                      <a:gd name="connsiteX83" fmla="*/ 95474 w 594828"/>
                      <a:gd name="connsiteY83" fmla="*/ 32106 h 856457"/>
                      <a:gd name="connsiteX84" fmla="*/ 55321 w 594828"/>
                      <a:gd name="connsiteY84" fmla="*/ 43536 h 856457"/>
                      <a:gd name="connsiteX85" fmla="*/ 76287 w 594828"/>
                      <a:gd name="connsiteY85" fmla="*/ 43485 h 856457"/>
                      <a:gd name="connsiteX86" fmla="*/ 32719 w 594828"/>
                      <a:gd name="connsiteY86" fmla="*/ 63919 h 856457"/>
                      <a:gd name="connsiteX87" fmla="*/ 36694 w 594828"/>
                      <a:gd name="connsiteY87" fmla="*/ 71146 h 856457"/>
                      <a:gd name="connsiteX88" fmla="*/ 36878 w 594828"/>
                      <a:gd name="connsiteY88" fmla="*/ 78520 h 856457"/>
                      <a:gd name="connsiteX89" fmla="*/ 44680 w 594828"/>
                      <a:gd name="connsiteY89" fmla="*/ 80585 h 856457"/>
                      <a:gd name="connsiteX90" fmla="*/ 14593 w 594828"/>
                      <a:gd name="connsiteY90" fmla="*/ 97546 h 856457"/>
                      <a:gd name="connsiteX91" fmla="*/ 102760 w 594828"/>
                      <a:gd name="connsiteY91" fmla="*/ 65394 h 856457"/>
                      <a:gd name="connsiteX92" fmla="*/ 86153 w 594828"/>
                      <a:gd name="connsiteY92" fmla="*/ 76529 h 856457"/>
                      <a:gd name="connsiteX93" fmla="*/ 154838 w 594828"/>
                      <a:gd name="connsiteY93" fmla="*/ 82945 h 856457"/>
                      <a:gd name="connsiteX94" fmla="*/ 158812 w 594828"/>
                      <a:gd name="connsiteY94" fmla="*/ 78741 h 856457"/>
                      <a:gd name="connsiteX95" fmla="*/ 158023 w 594828"/>
                      <a:gd name="connsiteY95" fmla="*/ 88328 h 856457"/>
                      <a:gd name="connsiteX96" fmla="*/ 158392 w 594828"/>
                      <a:gd name="connsiteY96" fmla="*/ 92015 h 856457"/>
                      <a:gd name="connsiteX97" fmla="*/ 158532 w 594828"/>
                      <a:gd name="connsiteY97" fmla="*/ 101454 h 856457"/>
                      <a:gd name="connsiteX98" fmla="*/ 158067 w 594828"/>
                      <a:gd name="connsiteY98" fmla="*/ 100053 h 856457"/>
                      <a:gd name="connsiteX99" fmla="*/ 153769 w 594828"/>
                      <a:gd name="connsiteY99" fmla="*/ 104847 h 856457"/>
                      <a:gd name="connsiteX100" fmla="*/ 159594 w 594828"/>
                      <a:gd name="connsiteY100" fmla="*/ 113180 h 856457"/>
                      <a:gd name="connsiteX101" fmla="*/ 162042 w 594828"/>
                      <a:gd name="connsiteY101" fmla="*/ 123135 h 856457"/>
                      <a:gd name="connsiteX102" fmla="*/ 158643 w 594828"/>
                      <a:gd name="connsiteY102" fmla="*/ 131984 h 856457"/>
                      <a:gd name="connsiteX103" fmla="*/ 161467 w 594828"/>
                      <a:gd name="connsiteY103" fmla="*/ 135007 h 856457"/>
                      <a:gd name="connsiteX104" fmla="*/ 164461 w 594828"/>
                      <a:gd name="connsiteY104" fmla="*/ 140170 h 856457"/>
                      <a:gd name="connsiteX105" fmla="*/ 161828 w 594828"/>
                      <a:gd name="connsiteY105" fmla="*/ 150568 h 856457"/>
                      <a:gd name="connsiteX106" fmla="*/ 161504 w 594828"/>
                      <a:gd name="connsiteY106" fmla="*/ 144447 h 856457"/>
                      <a:gd name="connsiteX107" fmla="*/ 145111 w 594828"/>
                      <a:gd name="connsiteY107" fmla="*/ 131468 h 856457"/>
                      <a:gd name="connsiteX108" fmla="*/ 145229 w 594828"/>
                      <a:gd name="connsiteY108" fmla="*/ 135892 h 856457"/>
                      <a:gd name="connsiteX109" fmla="*/ 119869 w 594828"/>
                      <a:gd name="connsiteY109" fmla="*/ 203810 h 856457"/>
                      <a:gd name="connsiteX110" fmla="*/ 118718 w 594828"/>
                      <a:gd name="connsiteY110" fmla="*/ 213913 h 856457"/>
                      <a:gd name="connsiteX111" fmla="*/ 121211 w 594828"/>
                      <a:gd name="connsiteY111" fmla="*/ 220550 h 856457"/>
                      <a:gd name="connsiteX112" fmla="*/ 142301 w 594828"/>
                      <a:gd name="connsiteY112" fmla="*/ 291417 h 856457"/>
                      <a:gd name="connsiteX113" fmla="*/ 146372 w 594828"/>
                      <a:gd name="connsiteY113" fmla="*/ 298348 h 856457"/>
                      <a:gd name="connsiteX114" fmla="*/ 145148 w 594828"/>
                      <a:gd name="connsiteY114" fmla="*/ 273055 h 856457"/>
                      <a:gd name="connsiteX115" fmla="*/ 163790 w 594828"/>
                      <a:gd name="connsiteY115" fmla="*/ 295399 h 856457"/>
                      <a:gd name="connsiteX116" fmla="*/ 181112 w 594828"/>
                      <a:gd name="connsiteY116" fmla="*/ 347978 h 856457"/>
                      <a:gd name="connsiteX117" fmla="*/ 243801 w 594828"/>
                      <a:gd name="connsiteY117" fmla="*/ 371354 h 856457"/>
                      <a:gd name="connsiteX118" fmla="*/ 280422 w 594828"/>
                      <a:gd name="connsiteY118" fmla="*/ 390085 h 856457"/>
                      <a:gd name="connsiteX119" fmla="*/ 317183 w 594828"/>
                      <a:gd name="connsiteY119" fmla="*/ 428211 h 856457"/>
                      <a:gd name="connsiteX120" fmla="*/ 323967 w 594828"/>
                      <a:gd name="connsiteY120" fmla="*/ 430939 h 856457"/>
                      <a:gd name="connsiteX121" fmla="*/ 331099 w 594828"/>
                      <a:gd name="connsiteY121" fmla="*/ 465967 h 856457"/>
                      <a:gd name="connsiteX122" fmla="*/ 328090 w 594828"/>
                      <a:gd name="connsiteY122" fmla="*/ 473562 h 856457"/>
                      <a:gd name="connsiteX123" fmla="*/ 321460 w 594828"/>
                      <a:gd name="connsiteY123" fmla="*/ 480642 h 856457"/>
                      <a:gd name="connsiteX124" fmla="*/ 323975 w 594828"/>
                      <a:gd name="connsiteY124" fmla="*/ 500921 h 856457"/>
                      <a:gd name="connsiteX125" fmla="*/ 354719 w 594828"/>
                      <a:gd name="connsiteY125" fmla="*/ 588823 h 856457"/>
                      <a:gd name="connsiteX126" fmla="*/ 410697 w 594828"/>
                      <a:gd name="connsiteY126" fmla="*/ 771927 h 856457"/>
                      <a:gd name="connsiteX127" fmla="*/ 409731 w 594828"/>
                      <a:gd name="connsiteY127" fmla="*/ 784832 h 856457"/>
                      <a:gd name="connsiteX128" fmla="*/ 416876 w 594828"/>
                      <a:gd name="connsiteY128" fmla="*/ 791616 h 856457"/>
                      <a:gd name="connsiteX129" fmla="*/ 414318 w 594828"/>
                      <a:gd name="connsiteY129" fmla="*/ 796114 h 856457"/>
                      <a:gd name="connsiteX130" fmla="*/ 414377 w 594828"/>
                      <a:gd name="connsiteY130" fmla="*/ 798401 h 856457"/>
                      <a:gd name="connsiteX131" fmla="*/ 406184 w 594828"/>
                      <a:gd name="connsiteY131" fmla="*/ 801940 h 856457"/>
                      <a:gd name="connsiteX132" fmla="*/ 407747 w 594828"/>
                      <a:gd name="connsiteY132" fmla="*/ 803858 h 856457"/>
                      <a:gd name="connsiteX133" fmla="*/ 416685 w 594828"/>
                      <a:gd name="connsiteY133" fmla="*/ 809905 h 856457"/>
                      <a:gd name="connsiteX134" fmla="*/ 422879 w 594828"/>
                      <a:gd name="connsiteY134" fmla="*/ 816026 h 856457"/>
                      <a:gd name="connsiteX135" fmla="*/ 419716 w 594828"/>
                      <a:gd name="connsiteY135" fmla="*/ 823326 h 856457"/>
                      <a:gd name="connsiteX136" fmla="*/ 410844 w 594828"/>
                      <a:gd name="connsiteY136" fmla="*/ 820155 h 856457"/>
                      <a:gd name="connsiteX137" fmla="*/ 413307 w 594828"/>
                      <a:gd name="connsiteY137" fmla="*/ 823252 h 856457"/>
                      <a:gd name="connsiteX138" fmla="*/ 417828 w 594828"/>
                      <a:gd name="connsiteY138" fmla="*/ 828341 h 856457"/>
                      <a:gd name="connsiteX139" fmla="*/ 424583 w 594828"/>
                      <a:gd name="connsiteY139" fmla="*/ 832544 h 856457"/>
                      <a:gd name="connsiteX140" fmla="*/ 423595 w 594828"/>
                      <a:gd name="connsiteY140" fmla="*/ 839992 h 856457"/>
                      <a:gd name="connsiteX141" fmla="*/ 429384 w 594828"/>
                      <a:gd name="connsiteY141" fmla="*/ 833872 h 856457"/>
                      <a:gd name="connsiteX142" fmla="*/ 432451 w 594828"/>
                      <a:gd name="connsiteY142" fmla="*/ 840434 h 856457"/>
                      <a:gd name="connsiteX143" fmla="*/ 433749 w 594828"/>
                      <a:gd name="connsiteY143" fmla="*/ 841098 h 856457"/>
                      <a:gd name="connsiteX144" fmla="*/ 444788 w 594828"/>
                      <a:gd name="connsiteY144" fmla="*/ 846334 h 856457"/>
                      <a:gd name="connsiteX145" fmla="*/ 446905 w 594828"/>
                      <a:gd name="connsiteY145" fmla="*/ 848841 h 856457"/>
                      <a:gd name="connsiteX146" fmla="*/ 444110 w 594828"/>
                      <a:gd name="connsiteY146" fmla="*/ 851717 h 856457"/>
                      <a:gd name="connsiteX147" fmla="*/ 448785 w 594828"/>
                      <a:gd name="connsiteY147" fmla="*/ 853782 h 856457"/>
                      <a:gd name="connsiteX148" fmla="*/ 453866 w 594828"/>
                      <a:gd name="connsiteY148" fmla="*/ 846186 h 856457"/>
                      <a:gd name="connsiteX149" fmla="*/ 457775 w 594828"/>
                      <a:gd name="connsiteY149" fmla="*/ 828120 h 856457"/>
                      <a:gd name="connsiteX150" fmla="*/ 461837 w 594828"/>
                      <a:gd name="connsiteY150" fmla="*/ 814624 h 856457"/>
                      <a:gd name="connsiteX151" fmla="*/ 454795 w 594828"/>
                      <a:gd name="connsiteY151" fmla="*/ 784537 h 856457"/>
                      <a:gd name="connsiteX152" fmla="*/ 457723 w 594828"/>
                      <a:gd name="connsiteY152" fmla="*/ 779965 h 856457"/>
                      <a:gd name="connsiteX153" fmla="*/ 458659 w 594828"/>
                      <a:gd name="connsiteY153" fmla="*/ 774582 h 856457"/>
                      <a:gd name="connsiteX154" fmla="*/ 451462 w 594828"/>
                      <a:gd name="connsiteY154" fmla="*/ 769936 h 856457"/>
                      <a:gd name="connsiteX155" fmla="*/ 464817 w 594828"/>
                      <a:gd name="connsiteY155" fmla="*/ 764405 h 856457"/>
                      <a:gd name="connsiteX156" fmla="*/ 464352 w 594828"/>
                      <a:gd name="connsiteY156" fmla="*/ 757252 h 856457"/>
                      <a:gd name="connsiteX157" fmla="*/ 461904 w 594828"/>
                      <a:gd name="connsiteY157" fmla="*/ 754007 h 856457"/>
                      <a:gd name="connsiteX158" fmla="*/ 485067 w 594828"/>
                      <a:gd name="connsiteY158" fmla="*/ 734097 h 856457"/>
                      <a:gd name="connsiteX159" fmla="*/ 484116 w 594828"/>
                      <a:gd name="connsiteY159" fmla="*/ 728861 h 856457"/>
                      <a:gd name="connsiteX160" fmla="*/ 477102 w 594828"/>
                      <a:gd name="connsiteY160" fmla="*/ 721782 h 856457"/>
                      <a:gd name="connsiteX161" fmla="*/ 524246 w 594828"/>
                      <a:gd name="connsiteY161" fmla="*/ 660132 h 856457"/>
                      <a:gd name="connsiteX162" fmla="*/ 562822 w 594828"/>
                      <a:gd name="connsiteY162" fmla="*/ 636535 h 856457"/>
                      <a:gd name="connsiteX163" fmla="*/ 572438 w 594828"/>
                      <a:gd name="connsiteY163" fmla="*/ 572599 h 856457"/>
                      <a:gd name="connsiteX164" fmla="*/ 594767 w 594828"/>
                      <a:gd name="connsiteY164" fmla="*/ 532852 h 856457"/>
                      <a:gd name="connsiteX165" fmla="*/ 535610 w 594828"/>
                      <a:gd name="connsiteY165" fmla="*/ 502691 h 856457"/>
                      <a:gd name="connsiteX166" fmla="*/ 534268 w 594828"/>
                      <a:gd name="connsiteY166" fmla="*/ 506083 h 856457"/>
                      <a:gd name="connsiteX167" fmla="*/ 535610 w 594828"/>
                      <a:gd name="connsiteY167" fmla="*/ 502691 h 856457"/>
                      <a:gd name="connsiteX168" fmla="*/ 506740 w 594828"/>
                      <a:gd name="connsiteY168" fmla="*/ 705411 h 856457"/>
                      <a:gd name="connsiteX169" fmla="*/ 510184 w 594828"/>
                      <a:gd name="connsiteY169" fmla="*/ 699437 h 856457"/>
                      <a:gd name="connsiteX170" fmla="*/ 506740 w 594828"/>
                      <a:gd name="connsiteY170" fmla="*/ 705411 h 856457"/>
                      <a:gd name="connsiteX171" fmla="*/ 390189 w 594828"/>
                      <a:gd name="connsiteY171" fmla="*/ 593321 h 856457"/>
                      <a:gd name="connsiteX172" fmla="*/ 391619 w 594828"/>
                      <a:gd name="connsiteY172" fmla="*/ 591551 h 856457"/>
                      <a:gd name="connsiteX173" fmla="*/ 390189 w 594828"/>
                      <a:gd name="connsiteY173" fmla="*/ 593321 h 856457"/>
                      <a:gd name="connsiteX174" fmla="*/ 383759 w 594828"/>
                      <a:gd name="connsiteY174" fmla="*/ 559842 h 856457"/>
                      <a:gd name="connsiteX175" fmla="*/ 383840 w 594828"/>
                      <a:gd name="connsiteY175" fmla="*/ 560063 h 856457"/>
                      <a:gd name="connsiteX176" fmla="*/ 383759 w 594828"/>
                      <a:gd name="connsiteY176" fmla="*/ 559842 h 856457"/>
                      <a:gd name="connsiteX177" fmla="*/ 490612 w 594828"/>
                      <a:gd name="connsiteY177" fmla="*/ 493252 h 856457"/>
                      <a:gd name="connsiteX178" fmla="*/ 487530 w 594828"/>
                      <a:gd name="connsiteY178" fmla="*/ 494137 h 856457"/>
                      <a:gd name="connsiteX179" fmla="*/ 490612 w 594828"/>
                      <a:gd name="connsiteY179" fmla="*/ 493252 h 856457"/>
                      <a:gd name="connsiteX180" fmla="*/ 292280 w 594828"/>
                      <a:gd name="connsiteY180" fmla="*/ 404170 h 856457"/>
                      <a:gd name="connsiteX181" fmla="*/ 296535 w 594828"/>
                      <a:gd name="connsiteY181" fmla="*/ 405571 h 856457"/>
                      <a:gd name="connsiteX182" fmla="*/ 292280 w 594828"/>
                      <a:gd name="connsiteY182" fmla="*/ 404170 h 856457"/>
                      <a:gd name="connsiteX183" fmla="*/ 237069 w 594828"/>
                      <a:gd name="connsiteY183" fmla="*/ 17963 h 856457"/>
                      <a:gd name="connsiteX184" fmla="*/ 244649 w 594828"/>
                      <a:gd name="connsiteY184" fmla="*/ 14887 h 856457"/>
                      <a:gd name="connsiteX185" fmla="*/ 237069 w 594828"/>
                      <a:gd name="connsiteY185" fmla="*/ 17963 h 856457"/>
                      <a:gd name="connsiteX186" fmla="*/ 345471 w 594828"/>
                      <a:gd name="connsiteY186" fmla="*/ 146954 h 856457"/>
                      <a:gd name="connsiteX187" fmla="*/ 357934 w 594828"/>
                      <a:gd name="connsiteY187" fmla="*/ 153001 h 856457"/>
                      <a:gd name="connsiteX188" fmla="*/ 357971 w 594828"/>
                      <a:gd name="connsiteY188" fmla="*/ 160744 h 856457"/>
                      <a:gd name="connsiteX189" fmla="*/ 344807 w 594828"/>
                      <a:gd name="connsiteY189" fmla="*/ 155287 h 856457"/>
                      <a:gd name="connsiteX190" fmla="*/ 328053 w 594828"/>
                      <a:gd name="connsiteY190" fmla="*/ 158089 h 856457"/>
                      <a:gd name="connsiteX191" fmla="*/ 345471 w 594828"/>
                      <a:gd name="connsiteY191" fmla="*/ 146954 h 856457"/>
                      <a:gd name="connsiteX192" fmla="*/ 392438 w 594828"/>
                      <a:gd name="connsiteY192" fmla="*/ 179401 h 856457"/>
                      <a:gd name="connsiteX193" fmla="*/ 389179 w 594828"/>
                      <a:gd name="connsiteY193" fmla="*/ 181908 h 856457"/>
                      <a:gd name="connsiteX194" fmla="*/ 392438 w 594828"/>
                      <a:gd name="connsiteY194" fmla="*/ 179401 h 856457"/>
                      <a:gd name="connsiteX195" fmla="*/ 353222 w 594828"/>
                      <a:gd name="connsiteY195" fmla="*/ 192601 h 856457"/>
                      <a:gd name="connsiteX196" fmla="*/ 363251 w 594828"/>
                      <a:gd name="connsiteY196" fmla="*/ 188103 h 856457"/>
                      <a:gd name="connsiteX197" fmla="*/ 353222 w 594828"/>
                      <a:gd name="connsiteY197" fmla="*/ 192601 h 856457"/>
                      <a:gd name="connsiteX198" fmla="*/ 377837 w 594828"/>
                      <a:gd name="connsiteY198" fmla="*/ 171584 h 856457"/>
                      <a:gd name="connsiteX199" fmla="*/ 370330 w 594828"/>
                      <a:gd name="connsiteY199" fmla="*/ 169003 h 856457"/>
                      <a:gd name="connsiteX200" fmla="*/ 360404 w 594828"/>
                      <a:gd name="connsiteY200" fmla="*/ 177263 h 856457"/>
                      <a:gd name="connsiteX201" fmla="*/ 356326 w 594828"/>
                      <a:gd name="connsiteY201" fmla="*/ 178074 h 856457"/>
                      <a:gd name="connsiteX202" fmla="*/ 356525 w 594828"/>
                      <a:gd name="connsiteY202" fmla="*/ 165021 h 856457"/>
                      <a:gd name="connsiteX203" fmla="*/ 377837 w 594828"/>
                      <a:gd name="connsiteY203" fmla="*/ 171584 h 856457"/>
                      <a:gd name="connsiteX204" fmla="*/ 476675 w 594828"/>
                      <a:gd name="connsiteY204" fmla="*/ 79110 h 856457"/>
                      <a:gd name="connsiteX205" fmla="*/ 476579 w 594828"/>
                      <a:gd name="connsiteY205" fmla="*/ 78815 h 856457"/>
                      <a:gd name="connsiteX206" fmla="*/ 476675 w 594828"/>
                      <a:gd name="connsiteY206" fmla="*/ 79110 h 856457"/>
                      <a:gd name="connsiteX207" fmla="*/ 515331 w 594828"/>
                      <a:gd name="connsiteY207" fmla="*/ 111041 h 856457"/>
                      <a:gd name="connsiteX208" fmla="*/ 508318 w 594828"/>
                      <a:gd name="connsiteY208" fmla="*/ 113475 h 856457"/>
                      <a:gd name="connsiteX209" fmla="*/ 515331 w 594828"/>
                      <a:gd name="connsiteY209" fmla="*/ 111041 h 856457"/>
                      <a:gd name="connsiteX210" fmla="*/ 493857 w 594828"/>
                      <a:gd name="connsiteY210" fmla="*/ 81544 h 856457"/>
                      <a:gd name="connsiteX211" fmla="*/ 493297 w 594828"/>
                      <a:gd name="connsiteY211" fmla="*/ 82429 h 856457"/>
                      <a:gd name="connsiteX212" fmla="*/ 493857 w 594828"/>
                      <a:gd name="connsiteY212" fmla="*/ 81544 h 856457"/>
                      <a:gd name="connsiteX213" fmla="*/ 388449 w 594828"/>
                      <a:gd name="connsiteY213" fmla="*/ 49244 h 856457"/>
                      <a:gd name="connsiteX214" fmla="*/ 385329 w 594828"/>
                      <a:gd name="connsiteY214" fmla="*/ 46870 h 856457"/>
                      <a:gd name="connsiteX215" fmla="*/ 388449 w 594828"/>
                      <a:gd name="connsiteY215" fmla="*/ 49244 h 856457"/>
                      <a:gd name="connsiteX216" fmla="*/ 410689 w 594828"/>
                      <a:gd name="connsiteY216" fmla="*/ 15640 h 856457"/>
                      <a:gd name="connsiteX217" fmla="*/ 412172 w 594828"/>
                      <a:gd name="connsiteY217" fmla="*/ 15227 h 856457"/>
                      <a:gd name="connsiteX218" fmla="*/ 410689 w 594828"/>
                      <a:gd name="connsiteY218" fmla="*/ 15640 h 856457"/>
                      <a:gd name="connsiteX219" fmla="*/ 231744 w 594828"/>
                      <a:gd name="connsiteY219" fmla="*/ 17336 h 856457"/>
                      <a:gd name="connsiteX220" fmla="*/ 231184 w 594828"/>
                      <a:gd name="connsiteY220" fmla="*/ 18781 h 856457"/>
                      <a:gd name="connsiteX221" fmla="*/ 231744 w 594828"/>
                      <a:gd name="connsiteY221" fmla="*/ 17336 h 856457"/>
                      <a:gd name="connsiteX222" fmla="*/ 161644 w 594828"/>
                      <a:gd name="connsiteY222" fmla="*/ 120259 h 856457"/>
                      <a:gd name="connsiteX223" fmla="*/ 163193 w 594828"/>
                      <a:gd name="connsiteY223" fmla="*/ 119153 h 856457"/>
                      <a:gd name="connsiteX224" fmla="*/ 161644 w 594828"/>
                      <a:gd name="connsiteY224" fmla="*/ 120259 h 856457"/>
                      <a:gd name="connsiteX225" fmla="*/ 46944 w 594828"/>
                      <a:gd name="connsiteY225" fmla="*/ 78078 h 856457"/>
                      <a:gd name="connsiteX226" fmla="*/ 47615 w 594828"/>
                      <a:gd name="connsiteY226" fmla="*/ 78004 h 856457"/>
                      <a:gd name="connsiteX227" fmla="*/ 46944 w 594828"/>
                      <a:gd name="connsiteY227" fmla="*/ 78078 h 856457"/>
                      <a:gd name="connsiteX228" fmla="*/ 33774 w 594828"/>
                      <a:gd name="connsiteY228" fmla="*/ 66648 h 856457"/>
                      <a:gd name="connsiteX229" fmla="*/ 31628 w 594828"/>
                      <a:gd name="connsiteY229" fmla="*/ 67311 h 856457"/>
                      <a:gd name="connsiteX230" fmla="*/ 33774 w 594828"/>
                      <a:gd name="connsiteY230" fmla="*/ 66648 h 856457"/>
                      <a:gd name="connsiteX231" fmla="*/ 506718 w 594828"/>
                      <a:gd name="connsiteY231" fmla="*/ 499225 h 856457"/>
                      <a:gd name="connsiteX232" fmla="*/ 506128 w 594828"/>
                      <a:gd name="connsiteY232" fmla="*/ 500036 h 856457"/>
                      <a:gd name="connsiteX233" fmla="*/ 506718 w 594828"/>
                      <a:gd name="connsiteY233" fmla="*/ 499225 h 856457"/>
                      <a:gd name="connsiteX234" fmla="*/ 386082 w 594828"/>
                      <a:gd name="connsiteY234" fmla="*/ 23832 h 856457"/>
                      <a:gd name="connsiteX235" fmla="*/ 384806 w 594828"/>
                      <a:gd name="connsiteY235" fmla="*/ 23228 h 856457"/>
                      <a:gd name="connsiteX236" fmla="*/ 386082 w 594828"/>
                      <a:gd name="connsiteY236" fmla="*/ 23832 h 856457"/>
                      <a:gd name="connsiteX237" fmla="*/ 422378 w 594828"/>
                      <a:gd name="connsiteY237" fmla="*/ 826570 h 856457"/>
                      <a:gd name="connsiteX238" fmla="*/ 423734 w 594828"/>
                      <a:gd name="connsiteY238" fmla="*/ 826424 h 856457"/>
                      <a:gd name="connsiteX239" fmla="*/ 422378 w 594828"/>
                      <a:gd name="connsiteY239" fmla="*/ 826570 h 85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594828" h="856457">
                        <a:moveTo>
                          <a:pt x="594767" y="532852"/>
                        </a:moveTo>
                        <a:cubicBezTo>
                          <a:pt x="591515" y="513900"/>
                          <a:pt x="553773" y="494800"/>
                          <a:pt x="537506" y="502985"/>
                        </a:cubicBezTo>
                        <a:cubicBezTo>
                          <a:pt x="539541" y="494653"/>
                          <a:pt x="511002" y="479093"/>
                          <a:pt x="512042" y="493695"/>
                        </a:cubicBezTo>
                        <a:cubicBezTo>
                          <a:pt x="501932" y="500478"/>
                          <a:pt x="493444" y="492588"/>
                          <a:pt x="495472" y="484697"/>
                        </a:cubicBezTo>
                        <a:cubicBezTo>
                          <a:pt x="495221" y="488237"/>
                          <a:pt x="501099" y="483886"/>
                          <a:pt x="497603" y="487869"/>
                        </a:cubicBezTo>
                        <a:cubicBezTo>
                          <a:pt x="496387" y="501659"/>
                          <a:pt x="512971" y="496202"/>
                          <a:pt x="512212" y="484845"/>
                        </a:cubicBezTo>
                        <a:cubicBezTo>
                          <a:pt x="511356" y="482190"/>
                          <a:pt x="505302" y="484919"/>
                          <a:pt x="504719" y="484697"/>
                        </a:cubicBezTo>
                        <a:cubicBezTo>
                          <a:pt x="510552" y="483518"/>
                          <a:pt x="500553" y="476290"/>
                          <a:pt x="499815" y="482927"/>
                        </a:cubicBezTo>
                        <a:cubicBezTo>
                          <a:pt x="504152" y="484550"/>
                          <a:pt x="501917" y="484550"/>
                          <a:pt x="498835" y="483518"/>
                        </a:cubicBezTo>
                        <a:cubicBezTo>
                          <a:pt x="492626" y="483444"/>
                          <a:pt x="506504" y="476438"/>
                          <a:pt x="502780" y="474226"/>
                        </a:cubicBezTo>
                        <a:cubicBezTo>
                          <a:pt x="498200" y="453209"/>
                          <a:pt x="483813" y="441189"/>
                          <a:pt x="458187" y="439051"/>
                        </a:cubicBezTo>
                        <a:cubicBezTo>
                          <a:pt x="452288" y="431603"/>
                          <a:pt x="447790" y="419067"/>
                          <a:pt x="435032" y="423491"/>
                        </a:cubicBezTo>
                        <a:cubicBezTo>
                          <a:pt x="451196" y="413683"/>
                          <a:pt x="417149" y="414567"/>
                          <a:pt x="432628" y="408299"/>
                        </a:cubicBezTo>
                        <a:cubicBezTo>
                          <a:pt x="425320" y="404612"/>
                          <a:pt x="416139" y="415748"/>
                          <a:pt x="410527" y="411323"/>
                        </a:cubicBezTo>
                        <a:cubicBezTo>
                          <a:pt x="408013" y="406973"/>
                          <a:pt x="394614" y="412724"/>
                          <a:pt x="394761" y="406603"/>
                        </a:cubicBezTo>
                        <a:cubicBezTo>
                          <a:pt x="393581" y="398418"/>
                          <a:pt x="370477" y="405940"/>
                          <a:pt x="376428" y="412282"/>
                        </a:cubicBezTo>
                        <a:cubicBezTo>
                          <a:pt x="378633" y="417075"/>
                          <a:pt x="375735" y="420393"/>
                          <a:pt x="372129" y="415306"/>
                        </a:cubicBezTo>
                        <a:cubicBezTo>
                          <a:pt x="376465" y="410512"/>
                          <a:pt x="374356" y="406677"/>
                          <a:pt x="374696" y="402916"/>
                        </a:cubicBezTo>
                        <a:cubicBezTo>
                          <a:pt x="389208" y="387652"/>
                          <a:pt x="346445" y="409849"/>
                          <a:pt x="346990" y="419878"/>
                        </a:cubicBezTo>
                        <a:cubicBezTo>
                          <a:pt x="255173" y="429611"/>
                          <a:pt x="350655" y="363169"/>
                          <a:pt x="279486" y="372977"/>
                        </a:cubicBezTo>
                        <a:cubicBezTo>
                          <a:pt x="274088" y="372682"/>
                          <a:pt x="287361" y="359408"/>
                          <a:pt x="281329" y="356237"/>
                        </a:cubicBezTo>
                        <a:cubicBezTo>
                          <a:pt x="282819" y="353583"/>
                          <a:pt x="285688" y="360293"/>
                          <a:pt x="286978" y="349968"/>
                        </a:cubicBezTo>
                        <a:cubicBezTo>
                          <a:pt x="304632" y="328731"/>
                          <a:pt x="270172" y="326076"/>
                          <a:pt x="268372" y="347167"/>
                        </a:cubicBezTo>
                        <a:cubicBezTo>
                          <a:pt x="204887" y="380646"/>
                          <a:pt x="225771" y="260224"/>
                          <a:pt x="290208" y="276299"/>
                        </a:cubicBezTo>
                        <a:cubicBezTo>
                          <a:pt x="291343" y="272612"/>
                          <a:pt x="285370" y="275488"/>
                          <a:pt x="285105" y="273424"/>
                        </a:cubicBezTo>
                        <a:cubicBezTo>
                          <a:pt x="299131" y="273718"/>
                          <a:pt x="298386" y="269515"/>
                          <a:pt x="311121" y="273497"/>
                        </a:cubicBezTo>
                        <a:cubicBezTo>
                          <a:pt x="313083" y="286255"/>
                          <a:pt x="318371" y="264353"/>
                          <a:pt x="326253" y="283747"/>
                        </a:cubicBezTo>
                        <a:cubicBezTo>
                          <a:pt x="321755" y="289278"/>
                          <a:pt x="329454" y="318186"/>
                          <a:pt x="337772" y="304691"/>
                        </a:cubicBezTo>
                        <a:cubicBezTo>
                          <a:pt x="330472" y="258601"/>
                          <a:pt x="354955" y="252849"/>
                          <a:pt x="379275" y="234561"/>
                        </a:cubicBezTo>
                        <a:cubicBezTo>
                          <a:pt x="368855" y="233012"/>
                          <a:pt x="384164" y="233086"/>
                          <a:pt x="379098" y="226301"/>
                        </a:cubicBezTo>
                        <a:cubicBezTo>
                          <a:pt x="374297" y="228514"/>
                          <a:pt x="379584" y="224532"/>
                          <a:pt x="380292" y="223573"/>
                        </a:cubicBezTo>
                        <a:cubicBezTo>
                          <a:pt x="378921" y="221951"/>
                          <a:pt x="375012" y="214134"/>
                          <a:pt x="377704" y="216420"/>
                        </a:cubicBezTo>
                        <a:cubicBezTo>
                          <a:pt x="382203" y="223278"/>
                          <a:pt x="380934" y="210225"/>
                          <a:pt x="385174" y="209857"/>
                        </a:cubicBezTo>
                        <a:cubicBezTo>
                          <a:pt x="371562" y="242673"/>
                          <a:pt x="402231" y="198205"/>
                          <a:pt x="410653" y="198279"/>
                        </a:cubicBezTo>
                        <a:cubicBezTo>
                          <a:pt x="407356" y="199238"/>
                          <a:pt x="395071" y="199090"/>
                          <a:pt x="409325" y="197542"/>
                        </a:cubicBezTo>
                        <a:cubicBezTo>
                          <a:pt x="415719" y="198279"/>
                          <a:pt x="418698" y="191126"/>
                          <a:pt x="420682" y="197099"/>
                        </a:cubicBezTo>
                        <a:cubicBezTo>
                          <a:pt x="436676" y="184637"/>
                          <a:pt x="410203" y="200123"/>
                          <a:pt x="428167" y="179991"/>
                        </a:cubicBezTo>
                        <a:cubicBezTo>
                          <a:pt x="511054" y="146143"/>
                          <a:pt x="399952" y="200860"/>
                          <a:pt x="481247" y="170035"/>
                        </a:cubicBezTo>
                        <a:cubicBezTo>
                          <a:pt x="481136" y="167012"/>
                          <a:pt x="477759" y="165980"/>
                          <a:pt x="476313" y="165906"/>
                        </a:cubicBezTo>
                        <a:cubicBezTo>
                          <a:pt x="447782" y="163915"/>
                          <a:pt x="483857" y="144225"/>
                          <a:pt x="463136" y="152706"/>
                        </a:cubicBezTo>
                        <a:cubicBezTo>
                          <a:pt x="457184" y="148724"/>
                          <a:pt x="475628" y="152190"/>
                          <a:pt x="472125" y="145848"/>
                        </a:cubicBezTo>
                        <a:cubicBezTo>
                          <a:pt x="470289" y="131173"/>
                          <a:pt x="428027" y="161039"/>
                          <a:pt x="436640" y="155213"/>
                        </a:cubicBezTo>
                        <a:cubicBezTo>
                          <a:pt x="452981" y="129034"/>
                          <a:pt x="559673" y="136778"/>
                          <a:pt x="518281" y="109419"/>
                        </a:cubicBezTo>
                        <a:cubicBezTo>
                          <a:pt x="519402" y="107280"/>
                          <a:pt x="525655" y="109861"/>
                          <a:pt x="526039" y="107870"/>
                        </a:cubicBezTo>
                        <a:cubicBezTo>
                          <a:pt x="518804" y="99390"/>
                          <a:pt x="511378" y="108312"/>
                          <a:pt x="513296" y="102561"/>
                        </a:cubicBezTo>
                        <a:cubicBezTo>
                          <a:pt x="505627" y="104994"/>
                          <a:pt x="516961" y="98652"/>
                          <a:pt x="509822" y="97767"/>
                        </a:cubicBezTo>
                        <a:cubicBezTo>
                          <a:pt x="504233" y="94375"/>
                          <a:pt x="506850" y="94154"/>
                          <a:pt x="511821" y="91204"/>
                        </a:cubicBezTo>
                        <a:cubicBezTo>
                          <a:pt x="508443" y="90541"/>
                          <a:pt x="510611" y="87886"/>
                          <a:pt x="511541" y="86189"/>
                        </a:cubicBezTo>
                        <a:cubicBezTo>
                          <a:pt x="511282" y="82871"/>
                          <a:pt x="503289" y="85526"/>
                          <a:pt x="508856" y="82650"/>
                        </a:cubicBezTo>
                        <a:cubicBezTo>
                          <a:pt x="505154" y="62149"/>
                          <a:pt x="504395" y="74833"/>
                          <a:pt x="488466" y="80954"/>
                        </a:cubicBezTo>
                        <a:cubicBezTo>
                          <a:pt x="484278" y="85157"/>
                          <a:pt x="484735" y="82060"/>
                          <a:pt x="482464" y="79405"/>
                        </a:cubicBezTo>
                        <a:cubicBezTo>
                          <a:pt x="470871" y="79184"/>
                          <a:pt x="491261" y="63919"/>
                          <a:pt x="483031" y="66058"/>
                        </a:cubicBezTo>
                        <a:cubicBezTo>
                          <a:pt x="482611" y="61486"/>
                          <a:pt x="473438" y="68049"/>
                          <a:pt x="477538" y="61781"/>
                        </a:cubicBezTo>
                        <a:cubicBezTo>
                          <a:pt x="474720" y="59082"/>
                          <a:pt x="471675" y="53979"/>
                          <a:pt x="466816" y="57304"/>
                        </a:cubicBezTo>
                        <a:cubicBezTo>
                          <a:pt x="444191" y="50431"/>
                          <a:pt x="449161" y="69893"/>
                          <a:pt x="432340" y="80659"/>
                        </a:cubicBezTo>
                        <a:cubicBezTo>
                          <a:pt x="447746" y="93048"/>
                          <a:pt x="421685" y="102708"/>
                          <a:pt x="411537" y="106026"/>
                        </a:cubicBezTo>
                        <a:cubicBezTo>
                          <a:pt x="411929" y="139653"/>
                          <a:pt x="379142" y="130067"/>
                          <a:pt x="401531" y="105363"/>
                        </a:cubicBezTo>
                        <a:cubicBezTo>
                          <a:pt x="400063" y="99979"/>
                          <a:pt x="389739" y="103814"/>
                          <a:pt x="386000" y="102634"/>
                        </a:cubicBezTo>
                        <a:cubicBezTo>
                          <a:pt x="388006" y="96661"/>
                          <a:pt x="377660" y="100791"/>
                          <a:pt x="378014" y="94522"/>
                        </a:cubicBezTo>
                        <a:cubicBezTo>
                          <a:pt x="305864" y="66795"/>
                          <a:pt x="450562" y="48182"/>
                          <a:pt x="406752" y="35041"/>
                        </a:cubicBezTo>
                        <a:cubicBezTo>
                          <a:pt x="419015" y="35056"/>
                          <a:pt x="423145" y="44200"/>
                          <a:pt x="432377" y="31671"/>
                        </a:cubicBezTo>
                        <a:cubicBezTo>
                          <a:pt x="445460" y="40196"/>
                          <a:pt x="437524" y="25174"/>
                          <a:pt x="441182" y="30727"/>
                        </a:cubicBezTo>
                        <a:cubicBezTo>
                          <a:pt x="442834" y="36664"/>
                          <a:pt x="455805" y="30550"/>
                          <a:pt x="457030" y="27240"/>
                        </a:cubicBezTo>
                        <a:cubicBezTo>
                          <a:pt x="458202" y="24378"/>
                          <a:pt x="452804" y="20330"/>
                          <a:pt x="459662" y="20580"/>
                        </a:cubicBezTo>
                        <a:cubicBezTo>
                          <a:pt x="472567" y="18014"/>
                          <a:pt x="452856" y="6252"/>
                          <a:pt x="448476" y="13656"/>
                        </a:cubicBezTo>
                        <a:cubicBezTo>
                          <a:pt x="444095" y="21259"/>
                          <a:pt x="418359" y="38050"/>
                          <a:pt x="433410" y="17026"/>
                        </a:cubicBezTo>
                        <a:cubicBezTo>
                          <a:pt x="430895" y="12535"/>
                          <a:pt x="424339" y="18641"/>
                          <a:pt x="421862" y="20676"/>
                        </a:cubicBezTo>
                        <a:cubicBezTo>
                          <a:pt x="431891" y="9526"/>
                          <a:pt x="418809" y="15765"/>
                          <a:pt x="422223" y="11112"/>
                        </a:cubicBezTo>
                        <a:cubicBezTo>
                          <a:pt x="423963" y="12306"/>
                          <a:pt x="428152" y="11186"/>
                          <a:pt x="425652" y="8663"/>
                        </a:cubicBezTo>
                        <a:cubicBezTo>
                          <a:pt x="420556" y="8236"/>
                          <a:pt x="428639" y="2956"/>
                          <a:pt x="425645" y="832"/>
                        </a:cubicBezTo>
                        <a:cubicBezTo>
                          <a:pt x="420822" y="-2199"/>
                          <a:pt x="404797" y="3752"/>
                          <a:pt x="407216" y="7462"/>
                        </a:cubicBezTo>
                        <a:cubicBezTo>
                          <a:pt x="398765" y="11023"/>
                          <a:pt x="408249" y="13250"/>
                          <a:pt x="409487" y="15072"/>
                        </a:cubicBezTo>
                        <a:cubicBezTo>
                          <a:pt x="406228" y="16959"/>
                          <a:pt x="402312" y="18789"/>
                          <a:pt x="409436" y="17424"/>
                        </a:cubicBezTo>
                        <a:cubicBezTo>
                          <a:pt x="406316" y="22925"/>
                          <a:pt x="399584" y="20507"/>
                          <a:pt x="395668" y="23574"/>
                        </a:cubicBezTo>
                        <a:cubicBezTo>
                          <a:pt x="387254" y="34909"/>
                          <a:pt x="404215" y="9460"/>
                          <a:pt x="382092" y="23545"/>
                        </a:cubicBezTo>
                        <a:cubicBezTo>
                          <a:pt x="359762" y="26878"/>
                          <a:pt x="353944" y="13162"/>
                          <a:pt x="334498" y="28581"/>
                        </a:cubicBezTo>
                        <a:cubicBezTo>
                          <a:pt x="343701" y="30831"/>
                          <a:pt x="334011" y="23700"/>
                          <a:pt x="333119" y="23183"/>
                        </a:cubicBezTo>
                        <a:cubicBezTo>
                          <a:pt x="330686" y="20691"/>
                          <a:pt x="305237" y="27497"/>
                          <a:pt x="312065" y="23257"/>
                        </a:cubicBezTo>
                        <a:cubicBezTo>
                          <a:pt x="331548" y="18361"/>
                          <a:pt x="284921" y="9209"/>
                          <a:pt x="279758" y="14887"/>
                        </a:cubicBezTo>
                        <a:cubicBezTo>
                          <a:pt x="284899" y="11038"/>
                          <a:pt x="283003" y="7963"/>
                          <a:pt x="278269" y="12269"/>
                        </a:cubicBezTo>
                        <a:cubicBezTo>
                          <a:pt x="266463" y="20986"/>
                          <a:pt x="280378" y="-1697"/>
                          <a:pt x="262606" y="12115"/>
                        </a:cubicBezTo>
                        <a:cubicBezTo>
                          <a:pt x="254848" y="12727"/>
                          <a:pt x="241795" y="16274"/>
                          <a:pt x="257127" y="12299"/>
                        </a:cubicBezTo>
                        <a:cubicBezTo>
                          <a:pt x="229488" y="21369"/>
                          <a:pt x="167551" y="-5237"/>
                          <a:pt x="114161" y="12159"/>
                        </a:cubicBezTo>
                        <a:cubicBezTo>
                          <a:pt x="95452" y="21362"/>
                          <a:pt x="73130" y="15839"/>
                          <a:pt x="95474" y="32106"/>
                        </a:cubicBezTo>
                        <a:cubicBezTo>
                          <a:pt x="78816" y="34923"/>
                          <a:pt x="57939" y="25743"/>
                          <a:pt x="55321" y="43536"/>
                        </a:cubicBezTo>
                        <a:cubicBezTo>
                          <a:pt x="61707" y="46007"/>
                          <a:pt x="90548" y="40579"/>
                          <a:pt x="76287" y="43485"/>
                        </a:cubicBezTo>
                        <a:cubicBezTo>
                          <a:pt x="74443" y="51678"/>
                          <a:pt x="24526" y="55306"/>
                          <a:pt x="32719" y="63919"/>
                        </a:cubicBezTo>
                        <a:cubicBezTo>
                          <a:pt x="24187" y="69376"/>
                          <a:pt x="25109" y="77267"/>
                          <a:pt x="36694" y="71146"/>
                        </a:cubicBezTo>
                        <a:cubicBezTo>
                          <a:pt x="28073" y="78373"/>
                          <a:pt x="24710" y="85157"/>
                          <a:pt x="36878" y="78520"/>
                        </a:cubicBezTo>
                        <a:cubicBezTo>
                          <a:pt x="42542" y="84420"/>
                          <a:pt x="39238" y="81913"/>
                          <a:pt x="44680" y="80585"/>
                        </a:cubicBezTo>
                        <a:cubicBezTo>
                          <a:pt x="58684" y="79553"/>
                          <a:pt x="25101" y="91425"/>
                          <a:pt x="14593" y="97546"/>
                        </a:cubicBezTo>
                        <a:cubicBezTo>
                          <a:pt x="-44401" y="121660"/>
                          <a:pt x="93948" y="70114"/>
                          <a:pt x="102760" y="65394"/>
                        </a:cubicBezTo>
                        <a:cubicBezTo>
                          <a:pt x="95290" y="63772"/>
                          <a:pt x="70505" y="81839"/>
                          <a:pt x="86153" y="76529"/>
                        </a:cubicBezTo>
                        <a:cubicBezTo>
                          <a:pt x="115503" y="58455"/>
                          <a:pt x="137567" y="75718"/>
                          <a:pt x="154838" y="82945"/>
                        </a:cubicBezTo>
                        <a:cubicBezTo>
                          <a:pt x="156246" y="83019"/>
                          <a:pt x="157927" y="80733"/>
                          <a:pt x="158812" y="78741"/>
                        </a:cubicBezTo>
                        <a:cubicBezTo>
                          <a:pt x="156283" y="83609"/>
                          <a:pt x="163820" y="85157"/>
                          <a:pt x="158023" y="88328"/>
                        </a:cubicBezTo>
                        <a:cubicBezTo>
                          <a:pt x="154727" y="90245"/>
                          <a:pt x="157234" y="89803"/>
                          <a:pt x="158392" y="92015"/>
                        </a:cubicBezTo>
                        <a:cubicBezTo>
                          <a:pt x="153746" y="102192"/>
                          <a:pt x="163325" y="95481"/>
                          <a:pt x="158532" y="101454"/>
                        </a:cubicBezTo>
                        <a:cubicBezTo>
                          <a:pt x="158311" y="104257"/>
                          <a:pt x="157891" y="102192"/>
                          <a:pt x="158067" y="100053"/>
                        </a:cubicBezTo>
                        <a:cubicBezTo>
                          <a:pt x="156232" y="95555"/>
                          <a:pt x="151490" y="103814"/>
                          <a:pt x="153769" y="104847"/>
                        </a:cubicBezTo>
                        <a:cubicBezTo>
                          <a:pt x="159498" y="102118"/>
                          <a:pt x="148016" y="120701"/>
                          <a:pt x="159594" y="113180"/>
                        </a:cubicBezTo>
                        <a:cubicBezTo>
                          <a:pt x="149580" y="126527"/>
                          <a:pt x="164144" y="118858"/>
                          <a:pt x="162042" y="123135"/>
                        </a:cubicBezTo>
                        <a:cubicBezTo>
                          <a:pt x="151335" y="122914"/>
                          <a:pt x="147397" y="131836"/>
                          <a:pt x="158643" y="131984"/>
                        </a:cubicBezTo>
                        <a:cubicBezTo>
                          <a:pt x="162551" y="132869"/>
                          <a:pt x="154373" y="133828"/>
                          <a:pt x="161467" y="135007"/>
                        </a:cubicBezTo>
                        <a:cubicBezTo>
                          <a:pt x="159270" y="141792"/>
                          <a:pt x="161202" y="136114"/>
                          <a:pt x="164461" y="140170"/>
                        </a:cubicBezTo>
                        <a:cubicBezTo>
                          <a:pt x="171725" y="144742"/>
                          <a:pt x="153038" y="162883"/>
                          <a:pt x="161828" y="150568"/>
                        </a:cubicBezTo>
                        <a:cubicBezTo>
                          <a:pt x="153164" y="148208"/>
                          <a:pt x="162950" y="151305"/>
                          <a:pt x="161504" y="144447"/>
                        </a:cubicBezTo>
                        <a:cubicBezTo>
                          <a:pt x="157168" y="138326"/>
                          <a:pt x="154661" y="128813"/>
                          <a:pt x="145111" y="131468"/>
                        </a:cubicBezTo>
                        <a:cubicBezTo>
                          <a:pt x="142058" y="137220"/>
                          <a:pt x="151224" y="131689"/>
                          <a:pt x="145229" y="135892"/>
                        </a:cubicBezTo>
                        <a:cubicBezTo>
                          <a:pt x="165442" y="150568"/>
                          <a:pt x="132634" y="178000"/>
                          <a:pt x="119869" y="203810"/>
                        </a:cubicBezTo>
                        <a:cubicBezTo>
                          <a:pt x="124080" y="207645"/>
                          <a:pt x="118342" y="209709"/>
                          <a:pt x="118718" y="213913"/>
                        </a:cubicBezTo>
                        <a:cubicBezTo>
                          <a:pt x="118999" y="221656"/>
                          <a:pt x="126889" y="219370"/>
                          <a:pt x="121211" y="220550"/>
                        </a:cubicBezTo>
                        <a:cubicBezTo>
                          <a:pt x="114795" y="242894"/>
                          <a:pt x="141011" y="247834"/>
                          <a:pt x="142301" y="291417"/>
                        </a:cubicBezTo>
                        <a:cubicBezTo>
                          <a:pt x="130488" y="286402"/>
                          <a:pt x="143643" y="298643"/>
                          <a:pt x="146372" y="298348"/>
                        </a:cubicBezTo>
                        <a:cubicBezTo>
                          <a:pt x="169741" y="356385"/>
                          <a:pt x="157094" y="294882"/>
                          <a:pt x="145148" y="273055"/>
                        </a:cubicBezTo>
                        <a:cubicBezTo>
                          <a:pt x="153179" y="245253"/>
                          <a:pt x="155649" y="290163"/>
                          <a:pt x="163790" y="295399"/>
                        </a:cubicBezTo>
                        <a:cubicBezTo>
                          <a:pt x="170995" y="313392"/>
                          <a:pt x="187764" y="319660"/>
                          <a:pt x="181112" y="347978"/>
                        </a:cubicBezTo>
                        <a:cubicBezTo>
                          <a:pt x="199814" y="359629"/>
                          <a:pt x="222047" y="380056"/>
                          <a:pt x="243801" y="371354"/>
                        </a:cubicBezTo>
                        <a:cubicBezTo>
                          <a:pt x="253115" y="379687"/>
                          <a:pt x="268070" y="397238"/>
                          <a:pt x="280422" y="390085"/>
                        </a:cubicBezTo>
                        <a:cubicBezTo>
                          <a:pt x="289758" y="413167"/>
                          <a:pt x="302435" y="427620"/>
                          <a:pt x="317183" y="428211"/>
                        </a:cubicBezTo>
                        <a:cubicBezTo>
                          <a:pt x="318400" y="431750"/>
                          <a:pt x="320413" y="437281"/>
                          <a:pt x="323967" y="430939"/>
                        </a:cubicBezTo>
                        <a:cubicBezTo>
                          <a:pt x="329565" y="393994"/>
                          <a:pt x="350058" y="466557"/>
                          <a:pt x="331099" y="465967"/>
                        </a:cubicBezTo>
                        <a:cubicBezTo>
                          <a:pt x="329793" y="473046"/>
                          <a:pt x="327087" y="468253"/>
                          <a:pt x="328090" y="473562"/>
                        </a:cubicBezTo>
                        <a:cubicBezTo>
                          <a:pt x="329469" y="478724"/>
                          <a:pt x="318002" y="472898"/>
                          <a:pt x="321460" y="480642"/>
                        </a:cubicBezTo>
                        <a:cubicBezTo>
                          <a:pt x="316645" y="487573"/>
                          <a:pt x="314241" y="510729"/>
                          <a:pt x="323975" y="500921"/>
                        </a:cubicBezTo>
                        <a:cubicBezTo>
                          <a:pt x="301350" y="522823"/>
                          <a:pt x="345198" y="560284"/>
                          <a:pt x="354719" y="588823"/>
                        </a:cubicBezTo>
                        <a:cubicBezTo>
                          <a:pt x="429051" y="613232"/>
                          <a:pt x="365780" y="738374"/>
                          <a:pt x="410697" y="771927"/>
                        </a:cubicBezTo>
                        <a:cubicBezTo>
                          <a:pt x="406612" y="774508"/>
                          <a:pt x="413477" y="778048"/>
                          <a:pt x="409731" y="784832"/>
                        </a:cubicBezTo>
                        <a:cubicBezTo>
                          <a:pt x="415579" y="786750"/>
                          <a:pt x="410549" y="800171"/>
                          <a:pt x="416876" y="791616"/>
                        </a:cubicBezTo>
                        <a:cubicBezTo>
                          <a:pt x="418794" y="791838"/>
                          <a:pt x="413661" y="796041"/>
                          <a:pt x="414318" y="796114"/>
                        </a:cubicBezTo>
                        <a:cubicBezTo>
                          <a:pt x="415453" y="797294"/>
                          <a:pt x="418617" y="798106"/>
                          <a:pt x="414377" y="798401"/>
                        </a:cubicBezTo>
                        <a:cubicBezTo>
                          <a:pt x="417887" y="811675"/>
                          <a:pt x="413293" y="795968"/>
                          <a:pt x="406184" y="801940"/>
                        </a:cubicBezTo>
                        <a:cubicBezTo>
                          <a:pt x="408271" y="802162"/>
                          <a:pt x="409989" y="802309"/>
                          <a:pt x="407747" y="803858"/>
                        </a:cubicBezTo>
                        <a:cubicBezTo>
                          <a:pt x="401177" y="811895"/>
                          <a:pt x="413573" y="804521"/>
                          <a:pt x="416685" y="809905"/>
                        </a:cubicBezTo>
                        <a:cubicBezTo>
                          <a:pt x="411729" y="814698"/>
                          <a:pt x="422444" y="813002"/>
                          <a:pt x="422879" y="816026"/>
                        </a:cubicBezTo>
                        <a:cubicBezTo>
                          <a:pt x="412504" y="810421"/>
                          <a:pt x="424523" y="829078"/>
                          <a:pt x="419716" y="823326"/>
                        </a:cubicBezTo>
                        <a:cubicBezTo>
                          <a:pt x="418300" y="816394"/>
                          <a:pt x="411228" y="811749"/>
                          <a:pt x="410844" y="820155"/>
                        </a:cubicBezTo>
                        <a:cubicBezTo>
                          <a:pt x="412459" y="821482"/>
                          <a:pt x="416397" y="818606"/>
                          <a:pt x="413307" y="823252"/>
                        </a:cubicBezTo>
                        <a:cubicBezTo>
                          <a:pt x="416168" y="823252"/>
                          <a:pt x="416205" y="823842"/>
                          <a:pt x="417828" y="828341"/>
                        </a:cubicBezTo>
                        <a:cubicBezTo>
                          <a:pt x="421132" y="828635"/>
                          <a:pt x="425460" y="829152"/>
                          <a:pt x="424583" y="832544"/>
                        </a:cubicBezTo>
                        <a:cubicBezTo>
                          <a:pt x="419782" y="832175"/>
                          <a:pt x="423122" y="836747"/>
                          <a:pt x="423595" y="839992"/>
                        </a:cubicBezTo>
                        <a:cubicBezTo>
                          <a:pt x="427695" y="840213"/>
                          <a:pt x="427009" y="831216"/>
                          <a:pt x="429384" y="833872"/>
                        </a:cubicBezTo>
                        <a:cubicBezTo>
                          <a:pt x="423727" y="836231"/>
                          <a:pt x="433159" y="838738"/>
                          <a:pt x="432451" y="840434"/>
                        </a:cubicBezTo>
                        <a:cubicBezTo>
                          <a:pt x="426537" y="844416"/>
                          <a:pt x="436153" y="848547"/>
                          <a:pt x="433749" y="841098"/>
                        </a:cubicBezTo>
                        <a:cubicBezTo>
                          <a:pt x="438808" y="833355"/>
                          <a:pt x="437244" y="848399"/>
                          <a:pt x="444788" y="846334"/>
                        </a:cubicBezTo>
                        <a:cubicBezTo>
                          <a:pt x="434523" y="847514"/>
                          <a:pt x="441735" y="853782"/>
                          <a:pt x="446905" y="848841"/>
                        </a:cubicBezTo>
                        <a:cubicBezTo>
                          <a:pt x="451698" y="846923"/>
                          <a:pt x="443985" y="851275"/>
                          <a:pt x="444110" y="851717"/>
                        </a:cubicBezTo>
                        <a:cubicBezTo>
                          <a:pt x="436485" y="851643"/>
                          <a:pt x="442015" y="860861"/>
                          <a:pt x="448785" y="853782"/>
                        </a:cubicBezTo>
                        <a:cubicBezTo>
                          <a:pt x="459603" y="856510"/>
                          <a:pt x="444663" y="849210"/>
                          <a:pt x="453866" y="846186"/>
                        </a:cubicBezTo>
                        <a:cubicBezTo>
                          <a:pt x="471756" y="844933"/>
                          <a:pt x="442561" y="833281"/>
                          <a:pt x="457775" y="828120"/>
                        </a:cubicBezTo>
                        <a:cubicBezTo>
                          <a:pt x="453697" y="818164"/>
                          <a:pt x="462782" y="821409"/>
                          <a:pt x="461837" y="814624"/>
                        </a:cubicBezTo>
                        <a:cubicBezTo>
                          <a:pt x="433601" y="788372"/>
                          <a:pt x="461174" y="807693"/>
                          <a:pt x="454795" y="784537"/>
                        </a:cubicBezTo>
                        <a:cubicBezTo>
                          <a:pt x="462288" y="780039"/>
                          <a:pt x="452436" y="778564"/>
                          <a:pt x="457723" y="779965"/>
                        </a:cubicBezTo>
                        <a:cubicBezTo>
                          <a:pt x="463150" y="783800"/>
                          <a:pt x="464094" y="774656"/>
                          <a:pt x="458659" y="774582"/>
                        </a:cubicBezTo>
                        <a:cubicBezTo>
                          <a:pt x="455872" y="780113"/>
                          <a:pt x="450636" y="774139"/>
                          <a:pt x="451462" y="769936"/>
                        </a:cubicBezTo>
                        <a:cubicBezTo>
                          <a:pt x="444892" y="762340"/>
                          <a:pt x="468710" y="775098"/>
                          <a:pt x="464817" y="764405"/>
                        </a:cubicBezTo>
                        <a:cubicBezTo>
                          <a:pt x="462885" y="763151"/>
                          <a:pt x="462354" y="761308"/>
                          <a:pt x="464352" y="757252"/>
                        </a:cubicBezTo>
                        <a:cubicBezTo>
                          <a:pt x="462708" y="757179"/>
                          <a:pt x="459161" y="751426"/>
                          <a:pt x="461904" y="754007"/>
                        </a:cubicBezTo>
                        <a:cubicBezTo>
                          <a:pt x="467958" y="758948"/>
                          <a:pt x="499867" y="746485"/>
                          <a:pt x="485067" y="734097"/>
                        </a:cubicBezTo>
                        <a:cubicBezTo>
                          <a:pt x="481402" y="733138"/>
                          <a:pt x="484676" y="732475"/>
                          <a:pt x="484116" y="728861"/>
                        </a:cubicBezTo>
                        <a:cubicBezTo>
                          <a:pt x="482884" y="727976"/>
                          <a:pt x="468217" y="718832"/>
                          <a:pt x="477102" y="721782"/>
                        </a:cubicBezTo>
                        <a:cubicBezTo>
                          <a:pt x="512838" y="742356"/>
                          <a:pt x="521134" y="671194"/>
                          <a:pt x="524246" y="660132"/>
                        </a:cubicBezTo>
                        <a:cubicBezTo>
                          <a:pt x="538088" y="637272"/>
                          <a:pt x="549681" y="651136"/>
                          <a:pt x="562822" y="636535"/>
                        </a:cubicBezTo>
                        <a:cubicBezTo>
                          <a:pt x="570609" y="618984"/>
                          <a:pt x="572991" y="594353"/>
                          <a:pt x="572438" y="572599"/>
                        </a:cubicBezTo>
                        <a:cubicBezTo>
                          <a:pt x="579126" y="570019"/>
                          <a:pt x="595976" y="547085"/>
                          <a:pt x="594767" y="532852"/>
                        </a:cubicBezTo>
                        <a:close/>
                        <a:moveTo>
                          <a:pt x="535610" y="502691"/>
                        </a:moveTo>
                        <a:cubicBezTo>
                          <a:pt x="536237" y="503871"/>
                          <a:pt x="535020" y="505715"/>
                          <a:pt x="534268" y="506083"/>
                        </a:cubicBezTo>
                        <a:cubicBezTo>
                          <a:pt x="534608" y="505124"/>
                          <a:pt x="535691" y="499889"/>
                          <a:pt x="535610" y="502691"/>
                        </a:cubicBezTo>
                        <a:close/>
                        <a:moveTo>
                          <a:pt x="506740" y="705411"/>
                        </a:moveTo>
                        <a:cubicBezTo>
                          <a:pt x="504764" y="703346"/>
                          <a:pt x="508797" y="701355"/>
                          <a:pt x="510184" y="699437"/>
                        </a:cubicBezTo>
                        <a:cubicBezTo>
                          <a:pt x="513974" y="686312"/>
                          <a:pt x="513731" y="702092"/>
                          <a:pt x="506740" y="705411"/>
                        </a:cubicBezTo>
                        <a:close/>
                        <a:moveTo>
                          <a:pt x="390189" y="593321"/>
                        </a:moveTo>
                        <a:cubicBezTo>
                          <a:pt x="386369" y="593395"/>
                          <a:pt x="388980" y="587864"/>
                          <a:pt x="391619" y="591551"/>
                        </a:cubicBezTo>
                        <a:cubicBezTo>
                          <a:pt x="397091" y="596714"/>
                          <a:pt x="396390" y="600032"/>
                          <a:pt x="390189" y="593321"/>
                        </a:cubicBezTo>
                        <a:close/>
                        <a:moveTo>
                          <a:pt x="383759" y="559842"/>
                        </a:moveTo>
                        <a:cubicBezTo>
                          <a:pt x="383891" y="559399"/>
                          <a:pt x="383818" y="560063"/>
                          <a:pt x="383840" y="560063"/>
                        </a:cubicBezTo>
                        <a:cubicBezTo>
                          <a:pt x="383840" y="560063"/>
                          <a:pt x="383759" y="559842"/>
                          <a:pt x="383759" y="559842"/>
                        </a:cubicBezTo>
                        <a:close/>
                        <a:moveTo>
                          <a:pt x="490612" y="493252"/>
                        </a:moveTo>
                        <a:cubicBezTo>
                          <a:pt x="490715" y="494506"/>
                          <a:pt x="488606" y="494137"/>
                          <a:pt x="487530" y="494137"/>
                        </a:cubicBezTo>
                        <a:cubicBezTo>
                          <a:pt x="489786" y="494579"/>
                          <a:pt x="492183" y="490892"/>
                          <a:pt x="490612" y="493252"/>
                        </a:cubicBezTo>
                        <a:close/>
                        <a:moveTo>
                          <a:pt x="292280" y="404170"/>
                        </a:moveTo>
                        <a:cubicBezTo>
                          <a:pt x="289264" y="395837"/>
                          <a:pt x="294345" y="402327"/>
                          <a:pt x="296535" y="405571"/>
                        </a:cubicBezTo>
                        <a:cubicBezTo>
                          <a:pt x="296601" y="406825"/>
                          <a:pt x="289692" y="404686"/>
                          <a:pt x="292280" y="404170"/>
                        </a:cubicBezTo>
                        <a:close/>
                        <a:moveTo>
                          <a:pt x="237069" y="17963"/>
                        </a:moveTo>
                        <a:cubicBezTo>
                          <a:pt x="239170" y="16192"/>
                          <a:pt x="241862" y="15411"/>
                          <a:pt x="244649" y="14887"/>
                        </a:cubicBezTo>
                        <a:cubicBezTo>
                          <a:pt x="242275" y="15994"/>
                          <a:pt x="239561" y="18081"/>
                          <a:pt x="237069" y="17963"/>
                        </a:cubicBezTo>
                        <a:close/>
                        <a:moveTo>
                          <a:pt x="345471" y="146954"/>
                        </a:moveTo>
                        <a:cubicBezTo>
                          <a:pt x="361732" y="140096"/>
                          <a:pt x="351636" y="156467"/>
                          <a:pt x="357934" y="153001"/>
                        </a:cubicBezTo>
                        <a:cubicBezTo>
                          <a:pt x="363096" y="147691"/>
                          <a:pt x="359674" y="161481"/>
                          <a:pt x="357971" y="160744"/>
                        </a:cubicBezTo>
                        <a:cubicBezTo>
                          <a:pt x="353502" y="157647"/>
                          <a:pt x="334918" y="162588"/>
                          <a:pt x="344807" y="155287"/>
                        </a:cubicBezTo>
                        <a:cubicBezTo>
                          <a:pt x="341718" y="151600"/>
                          <a:pt x="324558" y="164652"/>
                          <a:pt x="328053" y="158089"/>
                        </a:cubicBezTo>
                        <a:cubicBezTo>
                          <a:pt x="306763" y="161702"/>
                          <a:pt x="343303" y="149387"/>
                          <a:pt x="345471" y="146954"/>
                        </a:cubicBezTo>
                        <a:close/>
                        <a:moveTo>
                          <a:pt x="392438" y="179401"/>
                        </a:moveTo>
                        <a:cubicBezTo>
                          <a:pt x="397157" y="170994"/>
                          <a:pt x="395801" y="185817"/>
                          <a:pt x="389179" y="181908"/>
                        </a:cubicBezTo>
                        <a:cubicBezTo>
                          <a:pt x="369659" y="186111"/>
                          <a:pt x="377815" y="177336"/>
                          <a:pt x="392438" y="179401"/>
                        </a:cubicBezTo>
                        <a:close/>
                        <a:moveTo>
                          <a:pt x="353222" y="192601"/>
                        </a:moveTo>
                        <a:cubicBezTo>
                          <a:pt x="356945" y="192232"/>
                          <a:pt x="360419" y="190979"/>
                          <a:pt x="363251" y="188103"/>
                        </a:cubicBezTo>
                        <a:cubicBezTo>
                          <a:pt x="398257" y="182129"/>
                          <a:pt x="344985" y="201892"/>
                          <a:pt x="353222" y="192601"/>
                        </a:cubicBezTo>
                        <a:close/>
                        <a:moveTo>
                          <a:pt x="377837" y="171584"/>
                        </a:moveTo>
                        <a:cubicBezTo>
                          <a:pt x="375920" y="178958"/>
                          <a:pt x="372881" y="170920"/>
                          <a:pt x="370330" y="169003"/>
                        </a:cubicBezTo>
                        <a:cubicBezTo>
                          <a:pt x="371222" y="174092"/>
                          <a:pt x="358819" y="192232"/>
                          <a:pt x="360404" y="177263"/>
                        </a:cubicBezTo>
                        <a:cubicBezTo>
                          <a:pt x="360515" y="176378"/>
                          <a:pt x="348981" y="183457"/>
                          <a:pt x="356326" y="178074"/>
                        </a:cubicBezTo>
                        <a:cubicBezTo>
                          <a:pt x="364585" y="172174"/>
                          <a:pt x="360721" y="168487"/>
                          <a:pt x="356525" y="165021"/>
                        </a:cubicBezTo>
                        <a:cubicBezTo>
                          <a:pt x="361658" y="164062"/>
                          <a:pt x="380057" y="160891"/>
                          <a:pt x="377837" y="171584"/>
                        </a:cubicBezTo>
                        <a:close/>
                        <a:moveTo>
                          <a:pt x="476675" y="79110"/>
                        </a:moveTo>
                        <a:cubicBezTo>
                          <a:pt x="475436" y="79479"/>
                          <a:pt x="475163" y="79405"/>
                          <a:pt x="476579" y="78815"/>
                        </a:cubicBezTo>
                        <a:cubicBezTo>
                          <a:pt x="476601" y="78889"/>
                          <a:pt x="476631" y="79037"/>
                          <a:pt x="476675" y="79110"/>
                        </a:cubicBezTo>
                        <a:close/>
                        <a:moveTo>
                          <a:pt x="515331" y="111041"/>
                        </a:moveTo>
                        <a:cubicBezTo>
                          <a:pt x="512838" y="112590"/>
                          <a:pt x="504749" y="114655"/>
                          <a:pt x="508318" y="113475"/>
                        </a:cubicBezTo>
                        <a:cubicBezTo>
                          <a:pt x="508665" y="112516"/>
                          <a:pt x="517020" y="109050"/>
                          <a:pt x="515331" y="111041"/>
                        </a:cubicBezTo>
                        <a:close/>
                        <a:moveTo>
                          <a:pt x="493857" y="81544"/>
                        </a:moveTo>
                        <a:cubicBezTo>
                          <a:pt x="493658" y="81839"/>
                          <a:pt x="493584" y="82281"/>
                          <a:pt x="493297" y="82429"/>
                        </a:cubicBezTo>
                        <a:cubicBezTo>
                          <a:pt x="493496" y="81986"/>
                          <a:pt x="494624" y="80142"/>
                          <a:pt x="493857" y="81544"/>
                        </a:cubicBezTo>
                        <a:close/>
                        <a:moveTo>
                          <a:pt x="388449" y="49244"/>
                        </a:moveTo>
                        <a:cubicBezTo>
                          <a:pt x="390226" y="48057"/>
                          <a:pt x="384857" y="47076"/>
                          <a:pt x="385329" y="46870"/>
                        </a:cubicBezTo>
                        <a:cubicBezTo>
                          <a:pt x="389216" y="47474"/>
                          <a:pt x="397128" y="48831"/>
                          <a:pt x="388449" y="49244"/>
                        </a:cubicBezTo>
                        <a:close/>
                        <a:moveTo>
                          <a:pt x="410689" y="15640"/>
                        </a:moveTo>
                        <a:cubicBezTo>
                          <a:pt x="411250" y="15507"/>
                          <a:pt x="411833" y="15263"/>
                          <a:pt x="412172" y="15227"/>
                        </a:cubicBezTo>
                        <a:cubicBezTo>
                          <a:pt x="412135" y="15337"/>
                          <a:pt x="410269" y="15824"/>
                          <a:pt x="410689" y="15640"/>
                        </a:cubicBezTo>
                        <a:close/>
                        <a:moveTo>
                          <a:pt x="231744" y="17336"/>
                        </a:moveTo>
                        <a:cubicBezTo>
                          <a:pt x="231376" y="17667"/>
                          <a:pt x="231339" y="18729"/>
                          <a:pt x="231184" y="18781"/>
                        </a:cubicBezTo>
                        <a:cubicBezTo>
                          <a:pt x="229289" y="16775"/>
                          <a:pt x="235048" y="15949"/>
                          <a:pt x="231744" y="17336"/>
                        </a:cubicBezTo>
                        <a:close/>
                        <a:moveTo>
                          <a:pt x="161644" y="120259"/>
                        </a:moveTo>
                        <a:cubicBezTo>
                          <a:pt x="162220" y="119816"/>
                          <a:pt x="162868" y="119300"/>
                          <a:pt x="163193" y="119153"/>
                        </a:cubicBezTo>
                        <a:cubicBezTo>
                          <a:pt x="163178" y="119890"/>
                          <a:pt x="162323" y="120112"/>
                          <a:pt x="161644" y="120259"/>
                        </a:cubicBezTo>
                        <a:close/>
                        <a:moveTo>
                          <a:pt x="46944" y="78078"/>
                        </a:moveTo>
                        <a:cubicBezTo>
                          <a:pt x="47173" y="78004"/>
                          <a:pt x="47453" y="77856"/>
                          <a:pt x="47615" y="78004"/>
                        </a:cubicBezTo>
                        <a:cubicBezTo>
                          <a:pt x="47387" y="78004"/>
                          <a:pt x="47195" y="78078"/>
                          <a:pt x="46944" y="78078"/>
                        </a:cubicBezTo>
                        <a:close/>
                        <a:moveTo>
                          <a:pt x="33774" y="66648"/>
                        </a:moveTo>
                        <a:cubicBezTo>
                          <a:pt x="38493" y="66353"/>
                          <a:pt x="33611" y="67533"/>
                          <a:pt x="31628" y="67311"/>
                        </a:cubicBezTo>
                        <a:cubicBezTo>
                          <a:pt x="31502" y="66205"/>
                          <a:pt x="32675" y="67016"/>
                          <a:pt x="33774" y="66648"/>
                        </a:cubicBezTo>
                        <a:close/>
                        <a:moveTo>
                          <a:pt x="506718" y="499225"/>
                        </a:moveTo>
                        <a:cubicBezTo>
                          <a:pt x="506688" y="499372"/>
                          <a:pt x="506423" y="499741"/>
                          <a:pt x="506128" y="500036"/>
                        </a:cubicBezTo>
                        <a:cubicBezTo>
                          <a:pt x="506416" y="499151"/>
                          <a:pt x="507146" y="497086"/>
                          <a:pt x="506718" y="499225"/>
                        </a:cubicBezTo>
                        <a:close/>
                        <a:moveTo>
                          <a:pt x="386082" y="23832"/>
                        </a:moveTo>
                        <a:cubicBezTo>
                          <a:pt x="388854" y="24702"/>
                          <a:pt x="385108" y="24341"/>
                          <a:pt x="384806" y="23228"/>
                        </a:cubicBezTo>
                        <a:cubicBezTo>
                          <a:pt x="385160" y="23538"/>
                          <a:pt x="385661" y="23700"/>
                          <a:pt x="386082" y="23832"/>
                        </a:cubicBezTo>
                        <a:close/>
                        <a:moveTo>
                          <a:pt x="422378" y="826570"/>
                        </a:moveTo>
                        <a:cubicBezTo>
                          <a:pt x="423499" y="826054"/>
                          <a:pt x="422061" y="823989"/>
                          <a:pt x="423734" y="826424"/>
                        </a:cubicBezTo>
                        <a:cubicBezTo>
                          <a:pt x="422805" y="826424"/>
                          <a:pt x="422422" y="827677"/>
                          <a:pt x="422378" y="826570"/>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sp>
            <p:nvSpPr>
              <p:cNvPr id="154" name="Oval 153">
                <a:extLst>
                  <a:ext uri="{FF2B5EF4-FFF2-40B4-BE49-F238E27FC236}">
                    <a16:creationId xmlns:a16="http://schemas.microsoft.com/office/drawing/2014/main" id="{605DF271-582D-437E-A03B-0292E8FE0ED0}"/>
                  </a:ext>
                </a:extLst>
              </p:cNvPr>
              <p:cNvSpPr/>
              <p:nvPr/>
            </p:nvSpPr>
            <p:spPr>
              <a:xfrm>
                <a:off x="4506380" y="2659070"/>
                <a:ext cx="1015447" cy="1015447"/>
              </a:xfrm>
              <a:prstGeom prst="ellipse">
                <a:avLst/>
              </a:prstGeom>
              <a:solidFill>
                <a:srgbClr val="0049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Calibri Light"/>
                  <a:ea typeface="+mn-ea"/>
                  <a:cs typeface="+mn-cs"/>
                </a:endParaRPr>
              </a:p>
            </p:txBody>
          </p:sp>
          <p:grpSp>
            <p:nvGrpSpPr>
              <p:cNvPr id="155" name="Group 154">
                <a:extLst>
                  <a:ext uri="{FF2B5EF4-FFF2-40B4-BE49-F238E27FC236}">
                    <a16:creationId xmlns:a16="http://schemas.microsoft.com/office/drawing/2014/main" id="{5F9848A6-53A8-8910-7778-31FC161B1D3F}"/>
                  </a:ext>
                </a:extLst>
              </p:cNvPr>
              <p:cNvGrpSpPr/>
              <p:nvPr/>
            </p:nvGrpSpPr>
            <p:grpSpPr>
              <a:xfrm>
                <a:off x="4688092" y="2906579"/>
                <a:ext cx="652023" cy="511570"/>
                <a:chOff x="3679162" y="3270270"/>
                <a:chExt cx="1237571" cy="970984"/>
              </a:xfrm>
            </p:grpSpPr>
            <p:sp>
              <p:nvSpPr>
                <p:cNvPr id="156" name="Free-form: Shape 420">
                  <a:extLst>
                    <a:ext uri="{FF2B5EF4-FFF2-40B4-BE49-F238E27FC236}">
                      <a16:creationId xmlns:a16="http://schemas.microsoft.com/office/drawing/2014/main" id="{B792445E-0035-1190-4E07-FD4F14C4D72F}"/>
                    </a:ext>
                  </a:extLst>
                </p:cNvPr>
                <p:cNvSpPr/>
                <p:nvPr/>
              </p:nvSpPr>
              <p:spPr>
                <a:xfrm>
                  <a:off x="4578540" y="3274555"/>
                  <a:ext cx="291985" cy="961315"/>
                </a:xfrm>
                <a:custGeom>
                  <a:avLst/>
                  <a:gdLst>
                    <a:gd name="connsiteX0" fmla="*/ 283623 w 291985"/>
                    <a:gd name="connsiteY0" fmla="*/ 961315 h 961315"/>
                    <a:gd name="connsiteX1" fmla="*/ 8362 w 291985"/>
                    <a:gd name="connsiteY1" fmla="*/ 961315 h 961315"/>
                    <a:gd name="connsiteX2" fmla="*/ 0 w 291985"/>
                    <a:gd name="connsiteY2" fmla="*/ 952982 h 961315"/>
                    <a:gd name="connsiteX3" fmla="*/ 0 w 291985"/>
                    <a:gd name="connsiteY3" fmla="*/ 8407 h 961315"/>
                    <a:gd name="connsiteX4" fmla="*/ 8362 w 291985"/>
                    <a:gd name="connsiteY4" fmla="*/ 0 h 961315"/>
                    <a:gd name="connsiteX5" fmla="*/ 283623 w 291985"/>
                    <a:gd name="connsiteY5" fmla="*/ 0 h 961315"/>
                    <a:gd name="connsiteX6" fmla="*/ 291986 w 291985"/>
                    <a:gd name="connsiteY6" fmla="*/ 8407 h 961315"/>
                    <a:gd name="connsiteX7" fmla="*/ 291986 w 291985"/>
                    <a:gd name="connsiteY7" fmla="*/ 952982 h 961315"/>
                    <a:gd name="connsiteX8" fmla="*/ 283623 w 291985"/>
                    <a:gd name="connsiteY8" fmla="*/ 961315 h 9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985" h="961315">
                      <a:moveTo>
                        <a:pt x="283623" y="961315"/>
                      </a:moveTo>
                      <a:lnTo>
                        <a:pt x="8362" y="961315"/>
                      </a:lnTo>
                      <a:cubicBezTo>
                        <a:pt x="3768" y="961315"/>
                        <a:pt x="0" y="957554"/>
                        <a:pt x="0" y="952982"/>
                      </a:cubicBezTo>
                      <a:lnTo>
                        <a:pt x="0" y="8407"/>
                      </a:lnTo>
                      <a:cubicBezTo>
                        <a:pt x="0" y="3761"/>
                        <a:pt x="3768" y="0"/>
                        <a:pt x="8362" y="0"/>
                      </a:cubicBezTo>
                      <a:lnTo>
                        <a:pt x="283623" y="0"/>
                      </a:lnTo>
                      <a:cubicBezTo>
                        <a:pt x="288225" y="0"/>
                        <a:pt x="291986" y="3761"/>
                        <a:pt x="291986" y="8407"/>
                      </a:cubicBezTo>
                      <a:lnTo>
                        <a:pt x="291986" y="952982"/>
                      </a:lnTo>
                      <a:cubicBezTo>
                        <a:pt x="291986" y="957554"/>
                        <a:pt x="288225" y="961315"/>
                        <a:pt x="283623" y="961315"/>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57" name="Free-form: Shape 421">
                  <a:extLst>
                    <a:ext uri="{FF2B5EF4-FFF2-40B4-BE49-F238E27FC236}">
                      <a16:creationId xmlns:a16="http://schemas.microsoft.com/office/drawing/2014/main" id="{B77A9A60-3B00-D1E6-BDD7-3766E4A74DBB}"/>
                    </a:ext>
                  </a:extLst>
                </p:cNvPr>
                <p:cNvSpPr/>
                <p:nvPr/>
              </p:nvSpPr>
              <p:spPr>
                <a:xfrm>
                  <a:off x="3732736" y="4018550"/>
                  <a:ext cx="291978" cy="217320"/>
                </a:xfrm>
                <a:custGeom>
                  <a:avLst/>
                  <a:gdLst>
                    <a:gd name="connsiteX0" fmla="*/ 283616 w 291978"/>
                    <a:gd name="connsiteY0" fmla="*/ 217321 h 217320"/>
                    <a:gd name="connsiteX1" fmla="*/ 8362 w 291978"/>
                    <a:gd name="connsiteY1" fmla="*/ 217321 h 217320"/>
                    <a:gd name="connsiteX2" fmla="*/ 0 w 291978"/>
                    <a:gd name="connsiteY2" fmla="*/ 208988 h 217320"/>
                    <a:gd name="connsiteX3" fmla="*/ 0 w 291978"/>
                    <a:gd name="connsiteY3" fmla="*/ 8407 h 217320"/>
                    <a:gd name="connsiteX4" fmla="*/ 8362 w 291978"/>
                    <a:gd name="connsiteY4" fmla="*/ 0 h 217320"/>
                    <a:gd name="connsiteX5" fmla="*/ 283616 w 291978"/>
                    <a:gd name="connsiteY5" fmla="*/ 0 h 217320"/>
                    <a:gd name="connsiteX6" fmla="*/ 291979 w 291978"/>
                    <a:gd name="connsiteY6" fmla="*/ 8407 h 217320"/>
                    <a:gd name="connsiteX7" fmla="*/ 291979 w 291978"/>
                    <a:gd name="connsiteY7" fmla="*/ 208988 h 217320"/>
                    <a:gd name="connsiteX8" fmla="*/ 283616 w 291978"/>
                    <a:gd name="connsiteY8" fmla="*/ 217321 h 2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978" h="217320">
                      <a:moveTo>
                        <a:pt x="283616" y="217321"/>
                      </a:moveTo>
                      <a:lnTo>
                        <a:pt x="8362" y="217321"/>
                      </a:lnTo>
                      <a:cubicBezTo>
                        <a:pt x="3761" y="217321"/>
                        <a:pt x="0" y="213560"/>
                        <a:pt x="0" y="208988"/>
                      </a:cubicBezTo>
                      <a:lnTo>
                        <a:pt x="0" y="8407"/>
                      </a:lnTo>
                      <a:cubicBezTo>
                        <a:pt x="0" y="3835"/>
                        <a:pt x="3761" y="0"/>
                        <a:pt x="8362" y="0"/>
                      </a:cubicBezTo>
                      <a:lnTo>
                        <a:pt x="283616" y="0"/>
                      </a:lnTo>
                      <a:cubicBezTo>
                        <a:pt x="288218" y="0"/>
                        <a:pt x="291979" y="3835"/>
                        <a:pt x="291979" y="8407"/>
                      </a:cubicBezTo>
                      <a:lnTo>
                        <a:pt x="291979" y="208988"/>
                      </a:lnTo>
                      <a:cubicBezTo>
                        <a:pt x="291979" y="213560"/>
                        <a:pt x="288218" y="217321"/>
                        <a:pt x="283616" y="217321"/>
                      </a:cubicBezTo>
                      <a:close/>
                    </a:path>
                  </a:pathLst>
                </a:custGeom>
                <a:solidFill>
                  <a:srgbClr val="5F8DB5">
                    <a:lumMod val="60000"/>
                    <a:lumOff val="40000"/>
                  </a:srgbClr>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58" name="Free-form: Shape 422">
                  <a:extLst>
                    <a:ext uri="{FF2B5EF4-FFF2-40B4-BE49-F238E27FC236}">
                      <a16:creationId xmlns:a16="http://schemas.microsoft.com/office/drawing/2014/main" id="{475DC970-42DF-4631-5F13-1E2CFD55C541}"/>
                    </a:ext>
                  </a:extLst>
                </p:cNvPr>
                <p:cNvSpPr/>
                <p:nvPr/>
              </p:nvSpPr>
              <p:spPr>
                <a:xfrm>
                  <a:off x="4004959" y="3730656"/>
                  <a:ext cx="291985" cy="505214"/>
                </a:xfrm>
                <a:custGeom>
                  <a:avLst/>
                  <a:gdLst>
                    <a:gd name="connsiteX0" fmla="*/ 283623 w 291985"/>
                    <a:gd name="connsiteY0" fmla="*/ 505214 h 505214"/>
                    <a:gd name="connsiteX1" fmla="*/ 8362 w 291985"/>
                    <a:gd name="connsiteY1" fmla="*/ 505214 h 505214"/>
                    <a:gd name="connsiteX2" fmla="*/ 0 w 291985"/>
                    <a:gd name="connsiteY2" fmla="*/ 496881 h 505214"/>
                    <a:gd name="connsiteX3" fmla="*/ 0 w 291985"/>
                    <a:gd name="connsiteY3" fmla="*/ 8333 h 505214"/>
                    <a:gd name="connsiteX4" fmla="*/ 8362 w 291985"/>
                    <a:gd name="connsiteY4" fmla="*/ 0 h 505214"/>
                    <a:gd name="connsiteX5" fmla="*/ 283623 w 291985"/>
                    <a:gd name="connsiteY5" fmla="*/ 0 h 505214"/>
                    <a:gd name="connsiteX6" fmla="*/ 291986 w 291985"/>
                    <a:gd name="connsiteY6" fmla="*/ 8333 h 505214"/>
                    <a:gd name="connsiteX7" fmla="*/ 291986 w 291985"/>
                    <a:gd name="connsiteY7" fmla="*/ 496881 h 505214"/>
                    <a:gd name="connsiteX8" fmla="*/ 283623 w 291985"/>
                    <a:gd name="connsiteY8" fmla="*/ 505214 h 5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985" h="505214">
                      <a:moveTo>
                        <a:pt x="283623" y="505214"/>
                      </a:moveTo>
                      <a:lnTo>
                        <a:pt x="8362" y="505214"/>
                      </a:lnTo>
                      <a:cubicBezTo>
                        <a:pt x="3768" y="505214"/>
                        <a:pt x="0" y="501453"/>
                        <a:pt x="0" y="496881"/>
                      </a:cubicBezTo>
                      <a:lnTo>
                        <a:pt x="0" y="8333"/>
                      </a:lnTo>
                      <a:cubicBezTo>
                        <a:pt x="0" y="3761"/>
                        <a:pt x="3768" y="0"/>
                        <a:pt x="8362" y="0"/>
                      </a:cubicBezTo>
                      <a:lnTo>
                        <a:pt x="283623" y="0"/>
                      </a:lnTo>
                      <a:cubicBezTo>
                        <a:pt x="288218" y="0"/>
                        <a:pt x="291986" y="3761"/>
                        <a:pt x="291986" y="8333"/>
                      </a:cubicBezTo>
                      <a:lnTo>
                        <a:pt x="291986" y="496881"/>
                      </a:lnTo>
                      <a:cubicBezTo>
                        <a:pt x="291986" y="501453"/>
                        <a:pt x="288218" y="505214"/>
                        <a:pt x="283623" y="505214"/>
                      </a:cubicBezTo>
                      <a:close/>
                    </a:path>
                  </a:pathLst>
                </a:custGeom>
                <a:solidFill>
                  <a:srgbClr val="5F8DB5"/>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59" name="Free-form: Shape 423">
                  <a:extLst>
                    <a:ext uri="{FF2B5EF4-FFF2-40B4-BE49-F238E27FC236}">
                      <a16:creationId xmlns:a16="http://schemas.microsoft.com/office/drawing/2014/main" id="{63491873-B200-89BA-1684-57F17305A772}"/>
                    </a:ext>
                  </a:extLst>
                </p:cNvPr>
                <p:cNvSpPr/>
                <p:nvPr/>
              </p:nvSpPr>
              <p:spPr>
                <a:xfrm>
                  <a:off x="4291252" y="3569897"/>
                  <a:ext cx="291978" cy="665973"/>
                </a:xfrm>
                <a:custGeom>
                  <a:avLst/>
                  <a:gdLst>
                    <a:gd name="connsiteX0" fmla="*/ 283616 w 291978"/>
                    <a:gd name="connsiteY0" fmla="*/ 665974 h 665973"/>
                    <a:gd name="connsiteX1" fmla="*/ 8362 w 291978"/>
                    <a:gd name="connsiteY1" fmla="*/ 665974 h 665973"/>
                    <a:gd name="connsiteX2" fmla="*/ 0 w 291978"/>
                    <a:gd name="connsiteY2" fmla="*/ 657641 h 665973"/>
                    <a:gd name="connsiteX3" fmla="*/ 0 w 291978"/>
                    <a:gd name="connsiteY3" fmla="*/ 8333 h 665973"/>
                    <a:gd name="connsiteX4" fmla="*/ 8362 w 291978"/>
                    <a:gd name="connsiteY4" fmla="*/ 0 h 665973"/>
                    <a:gd name="connsiteX5" fmla="*/ 283616 w 291978"/>
                    <a:gd name="connsiteY5" fmla="*/ 0 h 665973"/>
                    <a:gd name="connsiteX6" fmla="*/ 291979 w 291978"/>
                    <a:gd name="connsiteY6" fmla="*/ 8333 h 665973"/>
                    <a:gd name="connsiteX7" fmla="*/ 291979 w 291978"/>
                    <a:gd name="connsiteY7" fmla="*/ 657641 h 665973"/>
                    <a:gd name="connsiteX8" fmla="*/ 283616 w 291978"/>
                    <a:gd name="connsiteY8" fmla="*/ 665974 h 6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978" h="665973">
                      <a:moveTo>
                        <a:pt x="283616" y="665974"/>
                      </a:moveTo>
                      <a:lnTo>
                        <a:pt x="8362" y="665974"/>
                      </a:lnTo>
                      <a:cubicBezTo>
                        <a:pt x="3761" y="665974"/>
                        <a:pt x="0" y="662213"/>
                        <a:pt x="0" y="657641"/>
                      </a:cubicBezTo>
                      <a:lnTo>
                        <a:pt x="0" y="8333"/>
                      </a:lnTo>
                      <a:cubicBezTo>
                        <a:pt x="0" y="3761"/>
                        <a:pt x="3761" y="0"/>
                        <a:pt x="8362" y="0"/>
                      </a:cubicBezTo>
                      <a:lnTo>
                        <a:pt x="283616" y="0"/>
                      </a:lnTo>
                      <a:cubicBezTo>
                        <a:pt x="288218" y="0"/>
                        <a:pt x="291979" y="3761"/>
                        <a:pt x="291979" y="8333"/>
                      </a:cubicBezTo>
                      <a:lnTo>
                        <a:pt x="291979" y="657641"/>
                      </a:lnTo>
                      <a:cubicBezTo>
                        <a:pt x="291979" y="662213"/>
                        <a:pt x="288218" y="665974"/>
                        <a:pt x="283616" y="665974"/>
                      </a:cubicBezTo>
                      <a:close/>
                    </a:path>
                  </a:pathLst>
                </a:custGeom>
                <a:solidFill>
                  <a:srgbClr val="CCDBE7"/>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60" name="Free-form: Shape 424">
                  <a:extLst>
                    <a:ext uri="{FF2B5EF4-FFF2-40B4-BE49-F238E27FC236}">
                      <a16:creationId xmlns:a16="http://schemas.microsoft.com/office/drawing/2014/main" id="{5C94A264-6DF8-3707-CC35-F18A27D9FDD4}"/>
                    </a:ext>
                  </a:extLst>
                </p:cNvPr>
                <p:cNvSpPr/>
                <p:nvPr/>
              </p:nvSpPr>
              <p:spPr>
                <a:xfrm>
                  <a:off x="3679162" y="4211757"/>
                  <a:ext cx="1237571" cy="29497"/>
                </a:xfrm>
                <a:custGeom>
                  <a:avLst/>
                  <a:gdLst>
                    <a:gd name="connsiteX0" fmla="*/ 1229210 w 1237571"/>
                    <a:gd name="connsiteY0" fmla="*/ 29497 h 29497"/>
                    <a:gd name="connsiteX1" fmla="*/ 8362 w 1237571"/>
                    <a:gd name="connsiteY1" fmla="*/ 29497 h 29497"/>
                    <a:gd name="connsiteX2" fmla="*/ 0 w 1237571"/>
                    <a:gd name="connsiteY2" fmla="*/ 21090 h 29497"/>
                    <a:gd name="connsiteX3" fmla="*/ 0 w 1237571"/>
                    <a:gd name="connsiteY3" fmla="*/ 8407 h 29497"/>
                    <a:gd name="connsiteX4" fmla="*/ 8362 w 1237571"/>
                    <a:gd name="connsiteY4" fmla="*/ 0 h 29497"/>
                    <a:gd name="connsiteX5" fmla="*/ 1229210 w 1237571"/>
                    <a:gd name="connsiteY5" fmla="*/ 0 h 29497"/>
                    <a:gd name="connsiteX6" fmla="*/ 1237572 w 1237571"/>
                    <a:gd name="connsiteY6" fmla="*/ 8407 h 29497"/>
                    <a:gd name="connsiteX7" fmla="*/ 1237572 w 1237571"/>
                    <a:gd name="connsiteY7" fmla="*/ 21090 h 29497"/>
                    <a:gd name="connsiteX8" fmla="*/ 1229210 w 1237571"/>
                    <a:gd name="connsiteY8" fmla="*/ 29497 h 2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571" h="29497">
                      <a:moveTo>
                        <a:pt x="1229210" y="29497"/>
                      </a:moveTo>
                      <a:lnTo>
                        <a:pt x="8362" y="29497"/>
                      </a:lnTo>
                      <a:cubicBezTo>
                        <a:pt x="3761" y="29497"/>
                        <a:pt x="0" y="25736"/>
                        <a:pt x="0" y="21090"/>
                      </a:cubicBezTo>
                      <a:lnTo>
                        <a:pt x="0" y="8407"/>
                      </a:lnTo>
                      <a:cubicBezTo>
                        <a:pt x="0" y="3761"/>
                        <a:pt x="3761" y="0"/>
                        <a:pt x="8362" y="0"/>
                      </a:cubicBezTo>
                      <a:lnTo>
                        <a:pt x="1229210" y="0"/>
                      </a:lnTo>
                      <a:cubicBezTo>
                        <a:pt x="1233811" y="0"/>
                        <a:pt x="1237572" y="3761"/>
                        <a:pt x="1237572" y="8407"/>
                      </a:cubicBezTo>
                      <a:lnTo>
                        <a:pt x="1237572" y="21090"/>
                      </a:lnTo>
                      <a:cubicBezTo>
                        <a:pt x="1237572" y="25736"/>
                        <a:pt x="1233811" y="29497"/>
                        <a:pt x="1229210" y="29497"/>
                      </a:cubicBezTo>
                      <a:close/>
                    </a:path>
                  </a:pathLst>
                </a:custGeom>
                <a:solidFill>
                  <a:srgbClr val="5F8DB5">
                    <a:lumMod val="60000"/>
                    <a:lumOff val="40000"/>
                  </a:srgbClr>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161" name="Free-form: Shape 425">
                  <a:extLst>
                    <a:ext uri="{FF2B5EF4-FFF2-40B4-BE49-F238E27FC236}">
                      <a16:creationId xmlns:a16="http://schemas.microsoft.com/office/drawing/2014/main" id="{DBA1B630-C1EB-B5DB-E608-81FA1237F4C7}"/>
                    </a:ext>
                  </a:extLst>
                </p:cNvPr>
                <p:cNvSpPr/>
                <p:nvPr/>
              </p:nvSpPr>
              <p:spPr>
                <a:xfrm>
                  <a:off x="3755325" y="3270270"/>
                  <a:ext cx="708300" cy="563570"/>
                </a:xfrm>
                <a:custGeom>
                  <a:avLst/>
                  <a:gdLst>
                    <a:gd name="connsiteX0" fmla="*/ 691614 w 708300"/>
                    <a:gd name="connsiteY0" fmla="*/ 25893 h 563570"/>
                    <a:gd name="connsiteX1" fmla="*/ 542564 w 708300"/>
                    <a:gd name="connsiteY1" fmla="*/ 303 h 563570"/>
                    <a:gd name="connsiteX2" fmla="*/ 519357 w 708300"/>
                    <a:gd name="connsiteY2" fmla="*/ 16675 h 563570"/>
                    <a:gd name="connsiteX3" fmla="*/ 535758 w 708300"/>
                    <a:gd name="connsiteY3" fmla="*/ 39903 h 563570"/>
                    <a:gd name="connsiteX4" fmla="*/ 638231 w 708300"/>
                    <a:gd name="connsiteY4" fmla="*/ 57528 h 563570"/>
                    <a:gd name="connsiteX5" fmla="*/ 7808 w 708300"/>
                    <a:gd name="connsiteY5" fmla="*/ 527567 h 563570"/>
                    <a:gd name="connsiteX6" fmla="*/ 4195 w 708300"/>
                    <a:gd name="connsiteY6" fmla="*/ 555811 h 563570"/>
                    <a:gd name="connsiteX7" fmla="*/ 32379 w 708300"/>
                    <a:gd name="connsiteY7" fmla="*/ 559351 h 563570"/>
                    <a:gd name="connsiteX8" fmla="*/ 658466 w 708300"/>
                    <a:gd name="connsiteY8" fmla="*/ 90713 h 563570"/>
                    <a:gd name="connsiteX9" fmla="*/ 659712 w 708300"/>
                    <a:gd name="connsiteY9" fmla="*/ 92925 h 563570"/>
                    <a:gd name="connsiteX10" fmla="*/ 643223 w 708300"/>
                    <a:gd name="connsiteY10" fmla="*/ 188865 h 563570"/>
                    <a:gd name="connsiteX11" fmla="*/ 659624 w 708300"/>
                    <a:gd name="connsiteY11" fmla="*/ 212021 h 563570"/>
                    <a:gd name="connsiteX12" fmla="*/ 682824 w 708300"/>
                    <a:gd name="connsiteY12" fmla="*/ 195649 h 563570"/>
                    <a:gd name="connsiteX13" fmla="*/ 708007 w 708300"/>
                    <a:gd name="connsiteY13" fmla="*/ 49121 h 563570"/>
                    <a:gd name="connsiteX14" fmla="*/ 691614 w 708300"/>
                    <a:gd name="connsiteY14" fmla="*/ 25893 h 56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8300" h="563570">
                      <a:moveTo>
                        <a:pt x="691614" y="25893"/>
                      </a:moveTo>
                      <a:lnTo>
                        <a:pt x="542564" y="303"/>
                      </a:lnTo>
                      <a:cubicBezTo>
                        <a:pt x="531628" y="-1614"/>
                        <a:pt x="521237" y="5760"/>
                        <a:pt x="519357" y="16675"/>
                      </a:cubicBezTo>
                      <a:cubicBezTo>
                        <a:pt x="517484" y="27663"/>
                        <a:pt x="524822" y="37986"/>
                        <a:pt x="535758" y="39903"/>
                      </a:cubicBezTo>
                      <a:lnTo>
                        <a:pt x="638231" y="57528"/>
                      </a:lnTo>
                      <a:lnTo>
                        <a:pt x="7808" y="527567"/>
                      </a:lnTo>
                      <a:cubicBezTo>
                        <a:pt x="-974" y="534352"/>
                        <a:pt x="-2590" y="546961"/>
                        <a:pt x="4195" y="555811"/>
                      </a:cubicBezTo>
                      <a:cubicBezTo>
                        <a:pt x="10987" y="564586"/>
                        <a:pt x="23604" y="566134"/>
                        <a:pt x="32379" y="559351"/>
                      </a:cubicBezTo>
                      <a:lnTo>
                        <a:pt x="658466" y="90713"/>
                      </a:lnTo>
                      <a:lnTo>
                        <a:pt x="659712" y="92925"/>
                      </a:lnTo>
                      <a:lnTo>
                        <a:pt x="643223" y="188865"/>
                      </a:lnTo>
                      <a:cubicBezTo>
                        <a:pt x="641343" y="199779"/>
                        <a:pt x="648680" y="210177"/>
                        <a:pt x="659624" y="212021"/>
                      </a:cubicBezTo>
                      <a:cubicBezTo>
                        <a:pt x="670553" y="213938"/>
                        <a:pt x="680943" y="206564"/>
                        <a:pt x="682824" y="195649"/>
                      </a:cubicBezTo>
                      <a:lnTo>
                        <a:pt x="708007" y="49121"/>
                      </a:lnTo>
                      <a:cubicBezTo>
                        <a:pt x="709887" y="38207"/>
                        <a:pt x="702550" y="27809"/>
                        <a:pt x="691614" y="25893"/>
                      </a:cubicBezTo>
                      <a:close/>
                    </a:path>
                  </a:pathLst>
                </a:custGeom>
                <a:solidFill>
                  <a:srgbClr val="9BCAEB"/>
                </a:solidFill>
                <a:ln w="73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grpSp>
      <p:sp>
        <p:nvSpPr>
          <p:cNvPr id="276" name="Title 3">
            <a:extLst>
              <a:ext uri="{FF2B5EF4-FFF2-40B4-BE49-F238E27FC236}">
                <a16:creationId xmlns:a16="http://schemas.microsoft.com/office/drawing/2014/main" id="{D74BE782-E680-91F9-5352-82B46BF755E2}"/>
              </a:ext>
            </a:extLst>
          </p:cNvPr>
          <p:cNvSpPr txBox="1">
            <a:spLocks/>
          </p:cNvSpPr>
          <p:nvPr/>
        </p:nvSpPr>
        <p:spPr>
          <a:xfrm>
            <a:off x="234000" y="296863"/>
            <a:ext cx="11682148" cy="678334"/>
          </a:xfrm>
          <a:prstGeom prst="rect">
            <a:avLst/>
          </a:prstGeom>
        </p:spPr>
        <p:txBody>
          <a:bodyPr>
            <a:noAutofit/>
          </a:bodyPr>
          <a:lstStyle>
            <a:lvl1pPr algn="l" defTabSz="914400" rtl="0" eaLnBrk="1" latinLnBrk="0" hangingPunct="1">
              <a:lnSpc>
                <a:spcPct val="90000"/>
              </a:lnSpc>
              <a:spcBef>
                <a:spcPct val="0"/>
              </a:spcBef>
              <a:buNone/>
              <a:defRPr lang="en-US" sz="3200" b="1" kern="1200" dirty="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004987"/>
                </a:solidFill>
                <a:effectLst/>
                <a:uLnTx/>
                <a:uFillTx/>
                <a:latin typeface="Calibri Light"/>
                <a:ea typeface="+mj-ea"/>
                <a:cs typeface="+mj-cs"/>
              </a:rPr>
              <a:t>Sustainability at Balchem</a:t>
            </a:r>
            <a:endParaRPr kumimoji="0" lang="en-GB" sz="3200" b="1" i="0" u="none" strike="noStrike" kern="1200" cap="none" spc="0" normalizeH="0" baseline="0" noProof="0" dirty="0">
              <a:ln>
                <a:noFill/>
              </a:ln>
              <a:solidFill>
                <a:srgbClr val="004987"/>
              </a:solidFill>
              <a:effectLst/>
              <a:uLnTx/>
              <a:uFillTx/>
              <a:latin typeface="Calibri Light"/>
              <a:ea typeface="+mj-ea"/>
              <a:cs typeface="+mj-cs"/>
            </a:endParaRPr>
          </a:p>
        </p:txBody>
      </p:sp>
      <p:sp>
        <p:nvSpPr>
          <p:cNvPr id="277" name="Text Placeholder 4">
            <a:extLst>
              <a:ext uri="{FF2B5EF4-FFF2-40B4-BE49-F238E27FC236}">
                <a16:creationId xmlns:a16="http://schemas.microsoft.com/office/drawing/2014/main" id="{F6CBD81B-7EF9-03FF-3588-73A037D5FB85}"/>
              </a:ext>
            </a:extLst>
          </p:cNvPr>
          <p:cNvSpPr txBox="1">
            <a:spLocks/>
          </p:cNvSpPr>
          <p:nvPr/>
        </p:nvSpPr>
        <p:spPr>
          <a:xfrm>
            <a:off x="234000" y="791451"/>
            <a:ext cx="11682148" cy="371872"/>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5F8DB5"/>
              </a:buClr>
              <a:buSzTx/>
              <a:buFont typeface="Arial" panose="020B0604020202020204" pitchFamily="34" charset="0"/>
              <a:buNone/>
              <a:tabLst/>
              <a:defRPr/>
            </a:pPr>
            <a:r>
              <a:rPr kumimoji="0" lang="en-GB" sz="2400" b="1" i="0" u="none" strike="noStrike" kern="1200" cap="none" spc="0" normalizeH="0" baseline="0" noProof="0">
                <a:ln>
                  <a:noFill/>
                </a:ln>
                <a:solidFill>
                  <a:srgbClr val="5F8DB5"/>
                </a:solidFill>
                <a:effectLst/>
                <a:uLnTx/>
                <a:uFillTx/>
                <a:latin typeface="Calibri Light"/>
                <a:ea typeface="+mn-ea"/>
                <a:cs typeface="+mn-cs"/>
              </a:rPr>
              <a:t>Our Sustainability Objectives &amp; Framework</a:t>
            </a:r>
            <a:endParaRPr kumimoji="0" lang="en-GB" sz="2400" b="1" i="0" u="none" strike="noStrike" kern="1200" cap="none" spc="0" normalizeH="0" baseline="0" noProof="0" dirty="0">
              <a:ln>
                <a:noFill/>
              </a:ln>
              <a:solidFill>
                <a:srgbClr val="5F8DB5"/>
              </a:solidFill>
              <a:effectLst/>
              <a:uLnTx/>
              <a:uFillTx/>
              <a:latin typeface="Calibri Light"/>
              <a:ea typeface="+mn-ea"/>
              <a:cs typeface="+mn-cs"/>
            </a:endParaRPr>
          </a:p>
        </p:txBody>
      </p:sp>
      <p:sp>
        <p:nvSpPr>
          <p:cNvPr id="278" name="Text Placeholder 4">
            <a:extLst>
              <a:ext uri="{FF2B5EF4-FFF2-40B4-BE49-F238E27FC236}">
                <a16:creationId xmlns:a16="http://schemas.microsoft.com/office/drawing/2014/main" id="{9276EC56-AA37-CC4D-7B89-49619DCA806E}"/>
              </a:ext>
            </a:extLst>
          </p:cNvPr>
          <p:cNvSpPr txBox="1">
            <a:spLocks/>
          </p:cNvSpPr>
          <p:nvPr/>
        </p:nvSpPr>
        <p:spPr>
          <a:xfrm>
            <a:off x="8721187" y="5261504"/>
            <a:ext cx="3282124" cy="14080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0"/>
              </a:spcAft>
              <a:buFont typeface="Arial" panose="020B0604020202020204" pitchFamily="34" charset="0"/>
              <a:buNone/>
              <a:defRPr/>
            </a:pPr>
            <a:r>
              <a:rPr lang="en-US" sz="1600" dirty="0">
                <a:solidFill>
                  <a:srgbClr val="000000"/>
                </a:solidFill>
                <a:latin typeface="Calibri Light"/>
              </a:rPr>
              <a:t>The total number of people impacted is calculated by measuring the annual consumption of protein and the daily recommended doses of minerals, essential nutrients and vitamins.</a:t>
            </a:r>
          </a:p>
        </p:txBody>
      </p:sp>
      <p:sp>
        <p:nvSpPr>
          <p:cNvPr id="279" name="TextBox 278">
            <a:extLst>
              <a:ext uri="{FF2B5EF4-FFF2-40B4-BE49-F238E27FC236}">
                <a16:creationId xmlns:a16="http://schemas.microsoft.com/office/drawing/2014/main" id="{7EB01BEB-1718-9844-7211-E4CA04D598EB}"/>
              </a:ext>
            </a:extLst>
          </p:cNvPr>
          <p:cNvSpPr txBox="1"/>
          <p:nvPr/>
        </p:nvSpPr>
        <p:spPr>
          <a:xfrm>
            <a:off x="6289991" y="5438191"/>
            <a:ext cx="2424082" cy="1169551"/>
          </a:xfrm>
          <a:prstGeom prst="rect">
            <a:avLst/>
          </a:prstGeom>
          <a:noFill/>
        </p:spPr>
        <p:txBody>
          <a:bodyPr wrap="square" rtlCol="0">
            <a:spAutoFit/>
          </a:bodyPr>
          <a:lstStyle/>
          <a:p>
            <a:pPr algn="r" eaLnBrk="1" fontAlgn="auto" hangingPunct="1">
              <a:lnSpc>
                <a:spcPts val="2800"/>
              </a:lnSpc>
              <a:spcBef>
                <a:spcPts val="0"/>
              </a:spcBef>
              <a:spcAft>
                <a:spcPts val="0"/>
              </a:spcAft>
              <a:defRPr/>
            </a:pPr>
            <a:r>
              <a:rPr lang="en-GB" sz="4400" b="1" dirty="0">
                <a:solidFill>
                  <a:srgbClr val="5F8DB5"/>
                </a:solidFill>
                <a:cs typeface="Calibri" panose="020F0502020204030204" pitchFamily="34" charset="0"/>
              </a:rPr>
              <a:t>1.4</a:t>
            </a:r>
            <a:r>
              <a:rPr lang="en-GB" sz="4400" b="1" dirty="0">
                <a:solidFill>
                  <a:srgbClr val="5F8DB5"/>
                </a:solidFill>
                <a:latin typeface="Calibri Light"/>
              </a:rPr>
              <a:t> billion</a:t>
            </a:r>
            <a:br>
              <a:rPr lang="en-GB" sz="4400" b="1" dirty="0">
                <a:solidFill>
                  <a:srgbClr val="5F8DB5"/>
                </a:solidFill>
                <a:latin typeface="Calibri Light"/>
              </a:rPr>
            </a:br>
            <a:r>
              <a:rPr lang="en-GB" sz="2400" b="1" dirty="0">
                <a:solidFill>
                  <a:srgbClr val="5F8DB5"/>
                </a:solidFill>
                <a:latin typeface="Calibri Light"/>
              </a:rPr>
              <a:t>people reached </a:t>
            </a:r>
            <a:br>
              <a:rPr lang="en-GB" sz="2400" b="1" dirty="0">
                <a:solidFill>
                  <a:srgbClr val="5F8DB5"/>
                </a:solidFill>
                <a:latin typeface="Calibri Light"/>
              </a:rPr>
            </a:br>
            <a:r>
              <a:rPr lang="en-GB" sz="2400" b="1" dirty="0">
                <a:solidFill>
                  <a:srgbClr val="5F8DB5"/>
                </a:solidFill>
                <a:latin typeface="Calibri Light"/>
              </a:rPr>
              <a:t>in 2022</a:t>
            </a:r>
            <a:endParaRPr lang="en-GB" dirty="0">
              <a:solidFill>
                <a:srgbClr val="000000"/>
              </a:solidFill>
              <a:latin typeface="Calibri Light"/>
            </a:endParaRPr>
          </a:p>
        </p:txBody>
      </p:sp>
    </p:spTree>
    <p:extLst>
      <p:ext uri="{BB962C8B-B14F-4D97-AF65-F5344CB8AC3E}">
        <p14:creationId xmlns:p14="http://schemas.microsoft.com/office/powerpoint/2010/main" val="87827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1000"/>
                                        <p:tgtEl>
                                          <p:spTgt spid="14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78"/>
                                        </p:tgtEl>
                                        <p:attrNameLst>
                                          <p:attrName>style.visibility</p:attrName>
                                        </p:attrNameLst>
                                      </p:cBhvr>
                                      <p:to>
                                        <p:strVal val="visible"/>
                                      </p:to>
                                    </p:set>
                                    <p:animEffect transition="in" filter="fade">
                                      <p:cBhvr>
                                        <p:cTn id="10" dur="1000"/>
                                        <p:tgtEl>
                                          <p:spTgt spid="27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p:bldP spid="2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9C100-7ABC-B941-89AA-234500159C86}"/>
              </a:ext>
            </a:extLst>
          </p:cNvPr>
          <p:cNvSpPr>
            <a:spLocks noGrp="1"/>
          </p:cNvSpPr>
          <p:nvPr>
            <p:ph type="title"/>
          </p:nvPr>
        </p:nvSpPr>
        <p:spPr/>
        <p:txBody>
          <a:bodyPr/>
          <a:lstStyle/>
          <a:p>
            <a:r>
              <a:rPr lang="en-US" dirty="0"/>
              <a:t>Our 2030 Sustainability Goals and Priorities</a:t>
            </a:r>
          </a:p>
        </p:txBody>
      </p:sp>
      <p:sp>
        <p:nvSpPr>
          <p:cNvPr id="3" name="Slide Number Placeholder 2">
            <a:extLst>
              <a:ext uri="{FF2B5EF4-FFF2-40B4-BE49-F238E27FC236}">
                <a16:creationId xmlns:a16="http://schemas.microsoft.com/office/drawing/2014/main" id="{1019BCA6-DB78-6033-5785-58953A883E64}"/>
              </a:ext>
            </a:extLst>
          </p:cNvPr>
          <p:cNvSpPr>
            <a:spLocks noGrp="1"/>
          </p:cNvSpPr>
          <p:nvPr>
            <p:ph type="sldNum" sz="quarter" idx="4"/>
          </p:nvPr>
        </p:nvSpPr>
        <p:spPr/>
        <p:txBody>
          <a:bodyPr/>
          <a:lstStyle/>
          <a:p>
            <a:fld id="{9C78B1D6-8B69-448B-B720-81701B3330F4}" type="slidenum">
              <a:rPr lang="en-US" smtClean="0"/>
              <a:pPr/>
              <a:t>25</a:t>
            </a:fld>
            <a:endParaRPr lang="en-US" dirty="0"/>
          </a:p>
        </p:txBody>
      </p:sp>
      <p:sp>
        <p:nvSpPr>
          <p:cNvPr id="14" name="Text Placeholder 4">
            <a:extLst>
              <a:ext uri="{FF2B5EF4-FFF2-40B4-BE49-F238E27FC236}">
                <a16:creationId xmlns:a16="http://schemas.microsoft.com/office/drawing/2014/main" id="{71D4F263-97BA-7787-42E3-6223A345D777}"/>
              </a:ext>
            </a:extLst>
          </p:cNvPr>
          <p:cNvSpPr txBox="1">
            <a:spLocks/>
          </p:cNvSpPr>
          <p:nvPr/>
        </p:nvSpPr>
        <p:spPr>
          <a:xfrm>
            <a:off x="646545" y="1136073"/>
            <a:ext cx="5514109" cy="4669323"/>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5F8DB5"/>
              </a:buClr>
              <a:buSzTx/>
              <a:buFont typeface="Arial" panose="020B0604020202020204" pitchFamily="34" charset="0"/>
              <a:buNone/>
              <a:tabLst/>
              <a:defRPr/>
            </a:pPr>
            <a:r>
              <a:rPr kumimoji="0" lang="en-US" sz="2400" b="1" i="0" u="none" strike="noStrike" kern="1200" cap="none" spc="0" normalizeH="0" baseline="0" noProof="0" dirty="0">
                <a:ln>
                  <a:noFill/>
                </a:ln>
                <a:solidFill>
                  <a:srgbClr val="5F8DB5"/>
                </a:solidFill>
                <a:effectLst/>
                <a:uLnTx/>
                <a:uFillTx/>
                <a:latin typeface="Calibri Light"/>
                <a:ea typeface="+mn-ea"/>
                <a:cs typeface="+mn-cs"/>
              </a:rPr>
              <a:t>2030 Sustainability Goals</a:t>
            </a:r>
            <a:endParaRPr kumimoji="0" lang="en-US" sz="2400" b="0" i="0" u="none" strike="noStrike" kern="0" cap="none" spc="0" normalizeH="0" baseline="0" noProof="0" dirty="0">
              <a:ln>
                <a:noFill/>
              </a:ln>
              <a:solidFill>
                <a:srgbClr val="5F8DB5"/>
              </a:solidFill>
              <a:effectLst/>
              <a:uLnTx/>
              <a:uFillTx/>
              <a:latin typeface="Calibri"/>
              <a:ea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
                <a:srgbClr val="5F8DB5"/>
              </a:buClr>
              <a:buSzTx/>
              <a:buFont typeface="Arial" panose="020B0604020202020204" pitchFamily="34" charset="0"/>
              <a:buNone/>
              <a:tabLst/>
              <a:defRPr/>
            </a:pPr>
            <a:endParaRPr kumimoji="0" lang="en-US" sz="2000" b="0" i="0" u="none" strike="noStrike" kern="0" cap="none" spc="0" normalizeH="0" baseline="0" noProof="0" dirty="0">
              <a:ln>
                <a:noFill/>
              </a:ln>
              <a:solidFill>
                <a:srgbClr val="000000"/>
              </a:solidFill>
              <a:effectLst/>
              <a:uLnTx/>
              <a:uFillTx/>
              <a:latin typeface="Calibri"/>
              <a:ea typeface="Calibri Light" panose="020F0302020204030204" pitchFamily="34" charset="0"/>
              <a:cs typeface="Calibri Light" panose="020F0302020204030204" pitchFamily="34" charset="0"/>
            </a:endParaRPr>
          </a:p>
        </p:txBody>
      </p:sp>
      <p:sp>
        <p:nvSpPr>
          <p:cNvPr id="7" name="Text Placeholder 4">
            <a:extLst>
              <a:ext uri="{FF2B5EF4-FFF2-40B4-BE49-F238E27FC236}">
                <a16:creationId xmlns:a16="http://schemas.microsoft.com/office/drawing/2014/main" id="{145EBE34-662D-441F-D95F-1711CA22125C}"/>
              </a:ext>
            </a:extLst>
          </p:cNvPr>
          <p:cNvSpPr txBox="1">
            <a:spLocks/>
          </p:cNvSpPr>
          <p:nvPr/>
        </p:nvSpPr>
        <p:spPr>
          <a:xfrm>
            <a:off x="5573486" y="1136073"/>
            <a:ext cx="5758543" cy="420584"/>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5F8DB5"/>
              </a:buClr>
              <a:buSzTx/>
              <a:buFont typeface="Arial" panose="020B0604020202020204" pitchFamily="34" charset="0"/>
              <a:buNone/>
              <a:tabLst/>
              <a:defRPr/>
            </a:pPr>
            <a:r>
              <a:rPr kumimoji="0" lang="en-US" sz="2400" b="1" i="0" u="none" strike="noStrike" kern="1200" cap="none" spc="0" normalizeH="0" baseline="0" noProof="0" dirty="0">
                <a:ln>
                  <a:noFill/>
                </a:ln>
                <a:solidFill>
                  <a:srgbClr val="5F8DB5"/>
                </a:solidFill>
                <a:effectLst/>
                <a:uLnTx/>
                <a:uFillTx/>
                <a:latin typeface="Calibri Light"/>
                <a:ea typeface="+mn-ea"/>
                <a:cs typeface="+mn-cs"/>
              </a:rPr>
              <a:t>Our Priority Sustainable Development Goals </a:t>
            </a:r>
          </a:p>
        </p:txBody>
      </p:sp>
      <p:sp>
        <p:nvSpPr>
          <p:cNvPr id="53" name="TextBox 52">
            <a:extLst>
              <a:ext uri="{FF2B5EF4-FFF2-40B4-BE49-F238E27FC236}">
                <a16:creationId xmlns:a16="http://schemas.microsoft.com/office/drawing/2014/main" id="{169CC5B8-D61A-855B-9DF0-9ED8AC2A3909}"/>
              </a:ext>
            </a:extLst>
          </p:cNvPr>
          <p:cNvSpPr txBox="1"/>
          <p:nvPr/>
        </p:nvSpPr>
        <p:spPr>
          <a:xfrm>
            <a:off x="1684318" y="3973728"/>
            <a:ext cx="2096836" cy="1323439"/>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000000"/>
                </a:solidFill>
                <a:latin typeface="Calibri Light"/>
                <a:cs typeface="Calibri" panose="020F0502020204030204" pitchFamily="34" charset="0"/>
              </a:rPr>
              <a:t>Balchem commits to reducing our global water use by</a:t>
            </a:r>
            <a:endParaRPr lang="en-US" sz="2000" dirty="0">
              <a:solidFill>
                <a:srgbClr val="000000"/>
              </a:solidFill>
              <a:latin typeface="Calibri Light"/>
            </a:endParaRPr>
          </a:p>
        </p:txBody>
      </p:sp>
      <p:sp>
        <p:nvSpPr>
          <p:cNvPr id="54" name="TextBox 53">
            <a:extLst>
              <a:ext uri="{FF2B5EF4-FFF2-40B4-BE49-F238E27FC236}">
                <a16:creationId xmlns:a16="http://schemas.microsoft.com/office/drawing/2014/main" id="{454B8D73-1C91-7160-9F98-5F51B26B1E3B}"/>
              </a:ext>
            </a:extLst>
          </p:cNvPr>
          <p:cNvSpPr txBox="1"/>
          <p:nvPr/>
        </p:nvSpPr>
        <p:spPr bwMode="gray">
          <a:xfrm>
            <a:off x="2197262" y="4732648"/>
            <a:ext cx="1368978" cy="892552"/>
          </a:xfrm>
          <a:prstGeom prst="rect">
            <a:avLst/>
          </a:prstGeom>
          <a:noFill/>
        </p:spPr>
        <p:txBody>
          <a:bodyPr wrap="square">
            <a:spAutoFit/>
          </a:bodyPr>
          <a:lstStyle/>
          <a:p>
            <a:pPr eaLnBrk="1" fontAlgn="auto" hangingPunct="1">
              <a:spcBef>
                <a:spcPts val="0"/>
              </a:spcBef>
              <a:spcAft>
                <a:spcPts val="0"/>
              </a:spcAft>
              <a:defRPr/>
            </a:pPr>
            <a:r>
              <a:rPr lang="en-US" sz="5200" b="1" dirty="0">
                <a:solidFill>
                  <a:srgbClr val="5F8DB5"/>
                </a:solidFill>
                <a:cs typeface="Calibri" panose="020F0502020204030204" pitchFamily="34" charset="0"/>
              </a:rPr>
              <a:t>25</a:t>
            </a:r>
            <a:r>
              <a:rPr lang="en-US" sz="5200" dirty="0">
                <a:solidFill>
                  <a:srgbClr val="5F8DB5"/>
                </a:solidFill>
                <a:cs typeface="Calibri" panose="020F0502020204030204" pitchFamily="34" charset="0"/>
              </a:rPr>
              <a:t>%</a:t>
            </a:r>
            <a:endParaRPr lang="en-US" sz="5200" dirty="0">
              <a:solidFill>
                <a:srgbClr val="5F8DB5"/>
              </a:solidFill>
              <a:latin typeface="Calibri Light"/>
            </a:endParaRPr>
          </a:p>
        </p:txBody>
      </p:sp>
      <p:sp>
        <p:nvSpPr>
          <p:cNvPr id="55" name="TextBox 54">
            <a:extLst>
              <a:ext uri="{FF2B5EF4-FFF2-40B4-BE49-F238E27FC236}">
                <a16:creationId xmlns:a16="http://schemas.microsoft.com/office/drawing/2014/main" id="{FFBEBBF3-8BF2-ECE6-2302-4C1A106D33A8}"/>
              </a:ext>
            </a:extLst>
          </p:cNvPr>
          <p:cNvSpPr txBox="1"/>
          <p:nvPr/>
        </p:nvSpPr>
        <p:spPr>
          <a:xfrm>
            <a:off x="1583900" y="2126284"/>
            <a:ext cx="2197253" cy="1323439"/>
          </a:xfrm>
          <a:prstGeom prst="rect">
            <a:avLst/>
          </a:prstGeom>
          <a:noFill/>
        </p:spPr>
        <p:txBody>
          <a:bodyPr wrap="square">
            <a:spAutoFit/>
          </a:bodyPr>
          <a:lstStyle/>
          <a:p>
            <a:pPr eaLnBrk="1" fontAlgn="auto" hangingPunct="1">
              <a:spcBef>
                <a:spcPts val="0"/>
              </a:spcBef>
              <a:spcAft>
                <a:spcPts val="0"/>
              </a:spcAft>
              <a:defRPr/>
            </a:pPr>
            <a:r>
              <a:rPr lang="en-US" sz="2000" dirty="0">
                <a:solidFill>
                  <a:srgbClr val="000000"/>
                </a:solidFill>
                <a:latin typeface="Calibri Light"/>
                <a:cs typeface="Calibri" panose="020F0502020204030204" pitchFamily="34" charset="0"/>
              </a:rPr>
              <a:t>Balchem commits to reducing our GHG emissions use by</a:t>
            </a:r>
            <a:endParaRPr lang="en-US" sz="2000" dirty="0">
              <a:solidFill>
                <a:srgbClr val="000000"/>
              </a:solidFill>
              <a:latin typeface="Calibri Light"/>
            </a:endParaRPr>
          </a:p>
        </p:txBody>
      </p:sp>
      <p:sp>
        <p:nvSpPr>
          <p:cNvPr id="56" name="TextBox 55">
            <a:extLst>
              <a:ext uri="{FF2B5EF4-FFF2-40B4-BE49-F238E27FC236}">
                <a16:creationId xmlns:a16="http://schemas.microsoft.com/office/drawing/2014/main" id="{D17EE89E-7F7A-1BF7-2B38-57994145A963}"/>
              </a:ext>
            </a:extLst>
          </p:cNvPr>
          <p:cNvSpPr txBox="1"/>
          <p:nvPr/>
        </p:nvSpPr>
        <p:spPr bwMode="gray">
          <a:xfrm>
            <a:off x="2203667" y="2945637"/>
            <a:ext cx="1362573" cy="892552"/>
          </a:xfrm>
          <a:prstGeom prst="rect">
            <a:avLst/>
          </a:prstGeom>
          <a:noFill/>
        </p:spPr>
        <p:txBody>
          <a:bodyPr wrap="square">
            <a:spAutoFit/>
          </a:bodyPr>
          <a:lstStyle/>
          <a:p>
            <a:pPr eaLnBrk="1" fontAlgn="auto" hangingPunct="1">
              <a:spcBef>
                <a:spcPts val="0"/>
              </a:spcBef>
              <a:spcAft>
                <a:spcPts val="0"/>
              </a:spcAft>
              <a:defRPr/>
            </a:pPr>
            <a:r>
              <a:rPr lang="en-US" sz="5200" b="1" dirty="0">
                <a:solidFill>
                  <a:srgbClr val="5F8DB5"/>
                </a:solidFill>
                <a:cs typeface="Calibri" panose="020F0502020204030204" pitchFamily="34" charset="0"/>
              </a:rPr>
              <a:t>25</a:t>
            </a:r>
            <a:r>
              <a:rPr lang="en-US" sz="5200" dirty="0">
                <a:solidFill>
                  <a:srgbClr val="5F8DB5"/>
                </a:solidFill>
                <a:cs typeface="Calibri" panose="020F0502020204030204" pitchFamily="34" charset="0"/>
              </a:rPr>
              <a:t>%</a:t>
            </a:r>
            <a:endParaRPr lang="en-US" sz="5200" dirty="0">
              <a:solidFill>
                <a:srgbClr val="5F8DB5"/>
              </a:solidFill>
              <a:latin typeface="Calibri Light"/>
            </a:endParaRPr>
          </a:p>
        </p:txBody>
      </p:sp>
      <p:grpSp>
        <p:nvGrpSpPr>
          <p:cNvPr id="57" name="Group 56">
            <a:extLst>
              <a:ext uri="{FF2B5EF4-FFF2-40B4-BE49-F238E27FC236}">
                <a16:creationId xmlns:a16="http://schemas.microsoft.com/office/drawing/2014/main" id="{585D950A-B098-92DE-389C-ECCE0DC21161}"/>
              </a:ext>
            </a:extLst>
          </p:cNvPr>
          <p:cNvGrpSpPr/>
          <p:nvPr/>
        </p:nvGrpSpPr>
        <p:grpSpPr>
          <a:xfrm>
            <a:off x="5407120" y="2092756"/>
            <a:ext cx="3404423" cy="3395316"/>
            <a:chOff x="5365526" y="1990666"/>
            <a:chExt cx="3404423" cy="3395316"/>
          </a:xfrm>
        </p:grpSpPr>
        <p:pic>
          <p:nvPicPr>
            <p:cNvPr id="58" name="Picture 57" descr="Icon&#10;&#10;Description automatically generated">
              <a:extLst>
                <a:ext uri="{FF2B5EF4-FFF2-40B4-BE49-F238E27FC236}">
                  <a16:creationId xmlns:a16="http://schemas.microsoft.com/office/drawing/2014/main" id="{2EDBD82E-1D75-F7A2-B503-861F4153DD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5526" y="1990667"/>
              <a:ext cx="1039067" cy="1039067"/>
            </a:xfrm>
            <a:prstGeom prst="rect">
              <a:avLst/>
            </a:prstGeom>
          </p:spPr>
        </p:pic>
        <p:pic>
          <p:nvPicPr>
            <p:cNvPr id="59" name="Picture 58" descr="Icon&#10;&#10;Description automatically generated with medium confidence">
              <a:extLst>
                <a:ext uri="{FF2B5EF4-FFF2-40B4-BE49-F238E27FC236}">
                  <a16:creationId xmlns:a16="http://schemas.microsoft.com/office/drawing/2014/main" id="{30783768-E7A9-CFB4-4FED-C0A9E6D773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204" y="1990667"/>
              <a:ext cx="1039067" cy="1039067"/>
            </a:xfrm>
            <a:prstGeom prst="rect">
              <a:avLst/>
            </a:prstGeom>
          </p:spPr>
        </p:pic>
        <p:pic>
          <p:nvPicPr>
            <p:cNvPr id="60" name="Picture 59" descr="Icon&#10;&#10;Description automatically generated">
              <a:extLst>
                <a:ext uri="{FF2B5EF4-FFF2-40B4-BE49-F238E27FC236}">
                  <a16:creationId xmlns:a16="http://schemas.microsoft.com/office/drawing/2014/main" id="{44A589D8-30C7-BAF1-EC3C-318D9EF8EB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30882" y="1990666"/>
              <a:ext cx="1039067" cy="1039067"/>
            </a:xfrm>
            <a:prstGeom prst="rect">
              <a:avLst/>
            </a:prstGeom>
          </p:spPr>
        </p:pic>
        <p:pic>
          <p:nvPicPr>
            <p:cNvPr id="61" name="Picture 60" descr="A picture containing shape&#10;&#10;Description automatically generated">
              <a:extLst>
                <a:ext uri="{FF2B5EF4-FFF2-40B4-BE49-F238E27FC236}">
                  <a16:creationId xmlns:a16="http://schemas.microsoft.com/office/drawing/2014/main" id="{5FDF27FB-7CCB-A387-F622-769B2C2449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5526" y="3172985"/>
              <a:ext cx="1039067" cy="1039067"/>
            </a:xfrm>
            <a:prstGeom prst="rect">
              <a:avLst/>
            </a:prstGeom>
          </p:spPr>
        </p:pic>
        <p:pic>
          <p:nvPicPr>
            <p:cNvPr id="62" name="Picture 61" descr="Icon&#10;&#10;Description automatically generated">
              <a:extLst>
                <a:ext uri="{FF2B5EF4-FFF2-40B4-BE49-F238E27FC236}">
                  <a16:creationId xmlns:a16="http://schemas.microsoft.com/office/drawing/2014/main" id="{54723C7F-2CBE-5C54-F08C-2D830B2977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48204" y="3172985"/>
              <a:ext cx="1039067" cy="1039067"/>
            </a:xfrm>
            <a:prstGeom prst="rect">
              <a:avLst/>
            </a:prstGeom>
          </p:spPr>
        </p:pic>
        <p:pic>
          <p:nvPicPr>
            <p:cNvPr id="63" name="Picture 62" descr="Icon&#10;&#10;Description automatically generated with medium confidence">
              <a:extLst>
                <a:ext uri="{FF2B5EF4-FFF2-40B4-BE49-F238E27FC236}">
                  <a16:creationId xmlns:a16="http://schemas.microsoft.com/office/drawing/2014/main" id="{7A226BDF-4A2D-52F5-94F5-405DEA08BF1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30882" y="3164596"/>
              <a:ext cx="1039067" cy="1039067"/>
            </a:xfrm>
            <a:prstGeom prst="rect">
              <a:avLst/>
            </a:prstGeom>
          </p:spPr>
        </p:pic>
        <p:pic>
          <p:nvPicPr>
            <p:cNvPr id="64" name="Picture 63" descr="A picture containing logo&#10;&#10;Description automatically generated">
              <a:extLst>
                <a:ext uri="{FF2B5EF4-FFF2-40B4-BE49-F238E27FC236}">
                  <a16:creationId xmlns:a16="http://schemas.microsoft.com/office/drawing/2014/main" id="{12369557-40EC-7E6F-625F-DAEDA136F06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65526" y="4346915"/>
              <a:ext cx="1039067" cy="1039067"/>
            </a:xfrm>
            <a:prstGeom prst="rect">
              <a:avLst/>
            </a:prstGeom>
          </p:spPr>
        </p:pic>
        <p:pic>
          <p:nvPicPr>
            <p:cNvPr id="65" name="Picture 64" descr="A picture containing icon&#10;&#10;Description automatically generated">
              <a:extLst>
                <a:ext uri="{FF2B5EF4-FFF2-40B4-BE49-F238E27FC236}">
                  <a16:creationId xmlns:a16="http://schemas.microsoft.com/office/drawing/2014/main" id="{6715E5DB-DCB8-67E3-DF1D-3518E90BCC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48204" y="4346915"/>
              <a:ext cx="1039067" cy="1039067"/>
            </a:xfrm>
            <a:prstGeom prst="rect">
              <a:avLst/>
            </a:prstGeom>
          </p:spPr>
        </p:pic>
        <p:pic>
          <p:nvPicPr>
            <p:cNvPr id="66" name="Picture 65" descr="Icon&#10;&#10;Description automatically generated with medium confidence">
              <a:extLst>
                <a:ext uri="{FF2B5EF4-FFF2-40B4-BE49-F238E27FC236}">
                  <a16:creationId xmlns:a16="http://schemas.microsoft.com/office/drawing/2014/main" id="{289E5DD0-EE5F-438C-2A43-4894E47C562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30882" y="4346915"/>
              <a:ext cx="1039067" cy="1039067"/>
            </a:xfrm>
            <a:prstGeom prst="rect">
              <a:avLst/>
            </a:prstGeom>
          </p:spPr>
        </p:pic>
      </p:grpSp>
      <p:pic>
        <p:nvPicPr>
          <p:cNvPr id="67" name="Picture 6" descr="Qr code&#10;&#10;Description automatically generated">
            <a:extLst>
              <a:ext uri="{FF2B5EF4-FFF2-40B4-BE49-F238E27FC236}">
                <a16:creationId xmlns:a16="http://schemas.microsoft.com/office/drawing/2014/main" id="{866C0325-2853-A1F8-2C33-7C1AD7CFE58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804063" y="4447672"/>
            <a:ext cx="1075327" cy="1040400"/>
          </a:xfrm>
          <a:prstGeom prst="rect">
            <a:avLst/>
          </a:prstGeom>
        </p:spPr>
      </p:pic>
      <p:sp>
        <p:nvSpPr>
          <p:cNvPr id="68" name="TextBox 67">
            <a:extLst>
              <a:ext uri="{FF2B5EF4-FFF2-40B4-BE49-F238E27FC236}">
                <a16:creationId xmlns:a16="http://schemas.microsoft.com/office/drawing/2014/main" id="{77F838E0-CB89-C59F-1921-9BFB2A0BA902}"/>
              </a:ext>
            </a:extLst>
          </p:cNvPr>
          <p:cNvSpPr txBox="1"/>
          <p:nvPr/>
        </p:nvSpPr>
        <p:spPr>
          <a:xfrm>
            <a:off x="8898672" y="4369517"/>
            <a:ext cx="1896923" cy="1200329"/>
          </a:xfrm>
          <a:prstGeom prst="rect">
            <a:avLst/>
          </a:prstGeom>
          <a:noFill/>
        </p:spPr>
        <p:txBody>
          <a:bodyPr wrap="square" lIns="91440" tIns="45720" rIns="91440" bIns="45720" anchor="b">
            <a:spAutoFit/>
          </a:bodyPr>
          <a:lstStyle/>
          <a:p>
            <a:pPr algn="r" eaLnBrk="1" fontAlgn="auto" hangingPunct="1">
              <a:lnSpc>
                <a:spcPct val="90000"/>
              </a:lnSpc>
              <a:spcBef>
                <a:spcPts val="0"/>
              </a:spcBef>
              <a:spcAft>
                <a:spcPts val="0"/>
              </a:spcAft>
              <a:defRPr/>
            </a:pPr>
            <a:r>
              <a:rPr lang="en-US" sz="2000" b="1" dirty="0">
                <a:solidFill>
                  <a:srgbClr val="041C2C"/>
                </a:solidFill>
                <a:latin typeface="Calibri Light"/>
                <a:cs typeface="Calibri"/>
              </a:rPr>
              <a:t>Learn more about our sustainability programs</a:t>
            </a:r>
          </a:p>
        </p:txBody>
      </p:sp>
      <p:grpSp>
        <p:nvGrpSpPr>
          <p:cNvPr id="69" name="Group 68">
            <a:extLst>
              <a:ext uri="{FF2B5EF4-FFF2-40B4-BE49-F238E27FC236}">
                <a16:creationId xmlns:a16="http://schemas.microsoft.com/office/drawing/2014/main" id="{870670F3-B998-72B2-FBCD-6E75568552F9}"/>
              </a:ext>
            </a:extLst>
          </p:cNvPr>
          <p:cNvGrpSpPr/>
          <p:nvPr/>
        </p:nvGrpSpPr>
        <p:grpSpPr>
          <a:xfrm>
            <a:off x="349184" y="2145515"/>
            <a:ext cx="1200679" cy="1200679"/>
            <a:chOff x="349184" y="4044164"/>
            <a:chExt cx="1200679" cy="1200679"/>
          </a:xfrm>
        </p:grpSpPr>
        <p:sp>
          <p:nvSpPr>
            <p:cNvPr id="70" name="Oval 69">
              <a:extLst>
                <a:ext uri="{FF2B5EF4-FFF2-40B4-BE49-F238E27FC236}">
                  <a16:creationId xmlns:a16="http://schemas.microsoft.com/office/drawing/2014/main" id="{0FB800B1-E0A1-C2A1-8010-750274BCABCD}"/>
                </a:ext>
              </a:extLst>
            </p:cNvPr>
            <p:cNvSpPr/>
            <p:nvPr/>
          </p:nvSpPr>
          <p:spPr>
            <a:xfrm>
              <a:off x="349184" y="4044164"/>
              <a:ext cx="1200679" cy="1200679"/>
            </a:xfrm>
            <a:prstGeom prst="ellipse">
              <a:avLst/>
            </a:prstGeom>
            <a:solidFill>
              <a:srgbClr val="5F8D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Calibri Light"/>
                <a:ea typeface="+mn-ea"/>
                <a:cs typeface="+mn-cs"/>
              </a:endParaRPr>
            </a:p>
          </p:txBody>
        </p:sp>
        <p:grpSp>
          <p:nvGrpSpPr>
            <p:cNvPr id="71" name="Group 70">
              <a:extLst>
                <a:ext uri="{FF2B5EF4-FFF2-40B4-BE49-F238E27FC236}">
                  <a16:creationId xmlns:a16="http://schemas.microsoft.com/office/drawing/2014/main" id="{8A09B410-23EC-8287-9E36-C0FCC39DC265}"/>
                </a:ext>
              </a:extLst>
            </p:cNvPr>
            <p:cNvGrpSpPr/>
            <p:nvPr/>
          </p:nvGrpSpPr>
          <p:grpSpPr>
            <a:xfrm>
              <a:off x="511020" y="4275668"/>
              <a:ext cx="867519" cy="708050"/>
              <a:chOff x="472848" y="4315689"/>
              <a:chExt cx="867519" cy="708050"/>
            </a:xfrm>
          </p:grpSpPr>
          <p:sp>
            <p:nvSpPr>
              <p:cNvPr id="72" name="Free-form: Shape 65">
                <a:extLst>
                  <a:ext uri="{FF2B5EF4-FFF2-40B4-BE49-F238E27FC236}">
                    <a16:creationId xmlns:a16="http://schemas.microsoft.com/office/drawing/2014/main" id="{F71ED8EA-D1E7-5A8D-571F-AC746AF36EFB}"/>
                  </a:ext>
                </a:extLst>
              </p:cNvPr>
              <p:cNvSpPr/>
              <p:nvPr/>
            </p:nvSpPr>
            <p:spPr>
              <a:xfrm>
                <a:off x="472848" y="4315689"/>
                <a:ext cx="867519" cy="507619"/>
              </a:xfrm>
              <a:custGeom>
                <a:avLst/>
                <a:gdLst>
                  <a:gd name="connsiteX0" fmla="*/ 344033 w 415124"/>
                  <a:gd name="connsiteY0" fmla="*/ 83990 h 242904"/>
                  <a:gd name="connsiteX1" fmla="*/ 344253 w 415124"/>
                  <a:gd name="connsiteY1" fmla="*/ 79698 h 242904"/>
                  <a:gd name="connsiteX2" fmla="*/ 264557 w 415124"/>
                  <a:gd name="connsiteY2" fmla="*/ 0 h 242904"/>
                  <a:gd name="connsiteX3" fmla="*/ 191919 w 415124"/>
                  <a:gd name="connsiteY3" fmla="*/ 47020 h 242904"/>
                  <a:gd name="connsiteX4" fmla="*/ 156560 w 415124"/>
                  <a:gd name="connsiteY4" fmla="*/ 36662 h 242904"/>
                  <a:gd name="connsiteX5" fmla="*/ 93204 w 415124"/>
                  <a:gd name="connsiteY5" fmla="*/ 84739 h 242904"/>
                  <a:gd name="connsiteX6" fmla="*/ 79696 w 415124"/>
                  <a:gd name="connsiteY6" fmla="*/ 83508 h 242904"/>
                  <a:gd name="connsiteX7" fmla="*/ 0 w 415124"/>
                  <a:gd name="connsiteY7" fmla="*/ 163207 h 242904"/>
                  <a:gd name="connsiteX8" fmla="*/ 79020 w 415124"/>
                  <a:gd name="connsiteY8" fmla="*/ 242871 h 242904"/>
                  <a:gd name="connsiteX9" fmla="*/ 79020 w 415124"/>
                  <a:gd name="connsiteY9" fmla="*/ 242891 h 242904"/>
                  <a:gd name="connsiteX10" fmla="*/ 79425 w 415124"/>
                  <a:gd name="connsiteY10" fmla="*/ 242891 h 242904"/>
                  <a:gd name="connsiteX11" fmla="*/ 79696 w 415124"/>
                  <a:gd name="connsiteY11" fmla="*/ 242905 h 242904"/>
                  <a:gd name="connsiteX12" fmla="*/ 79966 w 415124"/>
                  <a:gd name="connsiteY12" fmla="*/ 242891 h 242904"/>
                  <a:gd name="connsiteX13" fmla="*/ 335158 w 415124"/>
                  <a:gd name="connsiteY13" fmla="*/ 242891 h 242904"/>
                  <a:gd name="connsiteX14" fmla="*/ 335428 w 415124"/>
                  <a:gd name="connsiteY14" fmla="*/ 242905 h 242904"/>
                  <a:gd name="connsiteX15" fmla="*/ 415124 w 415124"/>
                  <a:gd name="connsiteY15" fmla="*/ 163207 h 242904"/>
                  <a:gd name="connsiteX16" fmla="*/ 344033 w 415124"/>
                  <a:gd name="connsiteY16" fmla="*/ 83990 h 24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124" h="242904">
                    <a:moveTo>
                      <a:pt x="344033" y="83990"/>
                    </a:moveTo>
                    <a:cubicBezTo>
                      <a:pt x="344110" y="82560"/>
                      <a:pt x="344253" y="81147"/>
                      <a:pt x="344253" y="79698"/>
                    </a:cubicBezTo>
                    <a:cubicBezTo>
                      <a:pt x="344253" y="35681"/>
                      <a:pt x="308573" y="0"/>
                      <a:pt x="264557" y="0"/>
                    </a:cubicBezTo>
                    <a:cubicBezTo>
                      <a:pt x="232199" y="0"/>
                      <a:pt x="204405" y="19317"/>
                      <a:pt x="191919" y="47020"/>
                    </a:cubicBezTo>
                    <a:cubicBezTo>
                      <a:pt x="181700" y="40494"/>
                      <a:pt x="169586" y="36662"/>
                      <a:pt x="156560" y="36662"/>
                    </a:cubicBezTo>
                    <a:cubicBezTo>
                      <a:pt x="126366" y="36662"/>
                      <a:pt x="100973" y="57017"/>
                      <a:pt x="93204" y="84739"/>
                    </a:cubicBezTo>
                    <a:cubicBezTo>
                      <a:pt x="88808" y="83985"/>
                      <a:pt x="84311" y="83508"/>
                      <a:pt x="79696" y="83508"/>
                    </a:cubicBezTo>
                    <a:cubicBezTo>
                      <a:pt x="35681" y="83508"/>
                      <a:pt x="0" y="119191"/>
                      <a:pt x="0" y="163207"/>
                    </a:cubicBezTo>
                    <a:cubicBezTo>
                      <a:pt x="0" y="206994"/>
                      <a:pt x="35317" y="242503"/>
                      <a:pt x="79020" y="242871"/>
                    </a:cubicBezTo>
                    <a:lnTo>
                      <a:pt x="79020" y="242891"/>
                    </a:lnTo>
                    <a:lnTo>
                      <a:pt x="79425" y="242891"/>
                    </a:lnTo>
                    <a:cubicBezTo>
                      <a:pt x="79518" y="242891"/>
                      <a:pt x="79603" y="242905"/>
                      <a:pt x="79696" y="242905"/>
                    </a:cubicBezTo>
                    <a:cubicBezTo>
                      <a:pt x="79789" y="242905"/>
                      <a:pt x="79874" y="242891"/>
                      <a:pt x="79966" y="242891"/>
                    </a:cubicBezTo>
                    <a:lnTo>
                      <a:pt x="335158" y="242891"/>
                    </a:lnTo>
                    <a:cubicBezTo>
                      <a:pt x="335242" y="242891"/>
                      <a:pt x="335335" y="242905"/>
                      <a:pt x="335428" y="242905"/>
                    </a:cubicBezTo>
                    <a:cubicBezTo>
                      <a:pt x="379444" y="242905"/>
                      <a:pt x="415124" y="207223"/>
                      <a:pt x="415124" y="163207"/>
                    </a:cubicBezTo>
                    <a:cubicBezTo>
                      <a:pt x="415124" y="122103"/>
                      <a:pt x="384000" y="88287"/>
                      <a:pt x="344033" y="83990"/>
                    </a:cubicBezTo>
                    <a:close/>
                  </a:path>
                </a:pathLst>
              </a:custGeom>
              <a:solidFill>
                <a:srgbClr val="9BCAEB"/>
              </a:solidFill>
              <a:ln w="8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nvGrpSpPr>
              <p:cNvPr id="73" name="Graphic 2">
                <a:extLst>
                  <a:ext uri="{FF2B5EF4-FFF2-40B4-BE49-F238E27FC236}">
                    <a16:creationId xmlns:a16="http://schemas.microsoft.com/office/drawing/2014/main" id="{0A4747DE-22CB-03A3-676E-3BFC56BD65CD}"/>
                  </a:ext>
                </a:extLst>
              </p:cNvPr>
              <p:cNvGrpSpPr/>
              <p:nvPr/>
            </p:nvGrpSpPr>
            <p:grpSpPr>
              <a:xfrm>
                <a:off x="568099" y="4670993"/>
                <a:ext cx="674369" cy="352746"/>
                <a:chOff x="7735650" y="690523"/>
                <a:chExt cx="322697" cy="168795"/>
              </a:xfrm>
              <a:solidFill>
                <a:srgbClr val="9BCAEB"/>
              </a:solidFill>
            </p:grpSpPr>
            <p:sp>
              <p:nvSpPr>
                <p:cNvPr id="79" name="Free-form: Shape 72">
                  <a:extLst>
                    <a:ext uri="{FF2B5EF4-FFF2-40B4-BE49-F238E27FC236}">
                      <a16:creationId xmlns:a16="http://schemas.microsoft.com/office/drawing/2014/main" id="{79AB6124-5C8E-7ABE-A295-D24521A2769B}"/>
                    </a:ext>
                  </a:extLst>
                </p:cNvPr>
                <p:cNvSpPr/>
                <p:nvPr/>
              </p:nvSpPr>
              <p:spPr>
                <a:xfrm>
                  <a:off x="7735650" y="690523"/>
                  <a:ext cx="50207" cy="168795"/>
                </a:xfrm>
                <a:custGeom>
                  <a:avLst/>
                  <a:gdLst>
                    <a:gd name="connsiteX0" fmla="*/ 39381 w 50207"/>
                    <a:gd name="connsiteY0" fmla="*/ 139208 h 168795"/>
                    <a:gd name="connsiteX1" fmla="*/ 31443 w 50207"/>
                    <a:gd name="connsiteY1" fmla="*/ 147149 h 168795"/>
                    <a:gd name="connsiteX2" fmla="*/ 31443 w 50207"/>
                    <a:gd name="connsiteY2" fmla="*/ 6340 h 168795"/>
                    <a:gd name="connsiteX3" fmla="*/ 25104 w 50207"/>
                    <a:gd name="connsiteY3" fmla="*/ 0 h 168795"/>
                    <a:gd name="connsiteX4" fmla="*/ 18764 w 50207"/>
                    <a:gd name="connsiteY4" fmla="*/ 6340 h 168795"/>
                    <a:gd name="connsiteX5" fmla="*/ 18764 w 50207"/>
                    <a:gd name="connsiteY5" fmla="*/ 147149 h 168795"/>
                    <a:gd name="connsiteX6" fmla="*/ 10818 w 50207"/>
                    <a:gd name="connsiteY6" fmla="*/ 139208 h 168795"/>
                    <a:gd name="connsiteX7" fmla="*/ 1858 w 50207"/>
                    <a:gd name="connsiteY7" fmla="*/ 139208 h 168795"/>
                    <a:gd name="connsiteX8" fmla="*/ 1858 w 50207"/>
                    <a:gd name="connsiteY8" fmla="*/ 148173 h 168795"/>
                    <a:gd name="connsiteX9" fmla="*/ 20615 w 50207"/>
                    <a:gd name="connsiteY9" fmla="*/ 166936 h 168795"/>
                    <a:gd name="connsiteX10" fmla="*/ 25104 w 50207"/>
                    <a:gd name="connsiteY10" fmla="*/ 168795 h 168795"/>
                    <a:gd name="connsiteX11" fmla="*/ 29584 w 50207"/>
                    <a:gd name="connsiteY11" fmla="*/ 166936 h 168795"/>
                    <a:gd name="connsiteX12" fmla="*/ 48350 w 50207"/>
                    <a:gd name="connsiteY12" fmla="*/ 148173 h 168795"/>
                    <a:gd name="connsiteX13" fmla="*/ 48350 w 50207"/>
                    <a:gd name="connsiteY13" fmla="*/ 139208 h 168795"/>
                    <a:gd name="connsiteX14" fmla="*/ 39381 w 50207"/>
                    <a:gd name="connsiteY14" fmla="*/ 139208 h 1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207" h="168795">
                      <a:moveTo>
                        <a:pt x="39381" y="139208"/>
                      </a:moveTo>
                      <a:lnTo>
                        <a:pt x="31443" y="147149"/>
                      </a:lnTo>
                      <a:lnTo>
                        <a:pt x="31443" y="6340"/>
                      </a:lnTo>
                      <a:cubicBezTo>
                        <a:pt x="31443" y="2840"/>
                        <a:pt x="28603" y="0"/>
                        <a:pt x="25104" y="0"/>
                      </a:cubicBezTo>
                      <a:cubicBezTo>
                        <a:pt x="21604" y="0"/>
                        <a:pt x="18764" y="2840"/>
                        <a:pt x="18764" y="6340"/>
                      </a:cubicBezTo>
                      <a:lnTo>
                        <a:pt x="18764" y="147149"/>
                      </a:lnTo>
                      <a:lnTo>
                        <a:pt x="10818" y="139208"/>
                      </a:lnTo>
                      <a:cubicBezTo>
                        <a:pt x="8341" y="136732"/>
                        <a:pt x="4334" y="136732"/>
                        <a:pt x="1858" y="139208"/>
                      </a:cubicBezTo>
                      <a:cubicBezTo>
                        <a:pt x="-619" y="141685"/>
                        <a:pt x="-619" y="145697"/>
                        <a:pt x="1858" y="148173"/>
                      </a:cubicBezTo>
                      <a:lnTo>
                        <a:pt x="20615" y="166936"/>
                      </a:lnTo>
                      <a:cubicBezTo>
                        <a:pt x="21858" y="168178"/>
                        <a:pt x="23481" y="168795"/>
                        <a:pt x="25104" y="168795"/>
                      </a:cubicBezTo>
                      <a:cubicBezTo>
                        <a:pt x="26727" y="168795"/>
                        <a:pt x="28350" y="168178"/>
                        <a:pt x="29584" y="166936"/>
                      </a:cubicBezTo>
                      <a:lnTo>
                        <a:pt x="48350" y="148173"/>
                      </a:lnTo>
                      <a:cubicBezTo>
                        <a:pt x="50826" y="145697"/>
                        <a:pt x="50826" y="141685"/>
                        <a:pt x="48350" y="139208"/>
                      </a:cubicBezTo>
                      <a:cubicBezTo>
                        <a:pt x="45873" y="136732"/>
                        <a:pt x="41858" y="136732"/>
                        <a:pt x="39381" y="139208"/>
                      </a:cubicBezTo>
                      <a:close/>
                    </a:path>
                  </a:pathLst>
                </a:custGeom>
                <a:solidFill>
                  <a:srgbClr val="FFFFFF"/>
                </a:solidFill>
                <a:ln w="8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80" name="Free-form: Shape 73">
                  <a:extLst>
                    <a:ext uri="{FF2B5EF4-FFF2-40B4-BE49-F238E27FC236}">
                      <a16:creationId xmlns:a16="http://schemas.microsoft.com/office/drawing/2014/main" id="{0E967E34-5FA5-53A8-A309-F7605DBD38D0}"/>
                    </a:ext>
                  </a:extLst>
                </p:cNvPr>
                <p:cNvSpPr/>
                <p:nvPr/>
              </p:nvSpPr>
              <p:spPr>
                <a:xfrm>
                  <a:off x="8008140" y="690523"/>
                  <a:ext cx="50207" cy="168795"/>
                </a:xfrm>
                <a:custGeom>
                  <a:avLst/>
                  <a:gdLst>
                    <a:gd name="connsiteX0" fmla="*/ 48350 w 50207"/>
                    <a:gd name="connsiteY0" fmla="*/ 139208 h 168795"/>
                    <a:gd name="connsiteX1" fmla="*/ 39381 w 50207"/>
                    <a:gd name="connsiteY1" fmla="*/ 139208 h 168795"/>
                    <a:gd name="connsiteX2" fmla="*/ 31443 w 50207"/>
                    <a:gd name="connsiteY2" fmla="*/ 147149 h 168795"/>
                    <a:gd name="connsiteX3" fmla="*/ 31443 w 50207"/>
                    <a:gd name="connsiteY3" fmla="*/ 6340 h 168795"/>
                    <a:gd name="connsiteX4" fmla="*/ 25104 w 50207"/>
                    <a:gd name="connsiteY4" fmla="*/ 0 h 168795"/>
                    <a:gd name="connsiteX5" fmla="*/ 18764 w 50207"/>
                    <a:gd name="connsiteY5" fmla="*/ 6340 h 168795"/>
                    <a:gd name="connsiteX6" fmla="*/ 18764 w 50207"/>
                    <a:gd name="connsiteY6" fmla="*/ 147149 h 168795"/>
                    <a:gd name="connsiteX7" fmla="*/ 10818 w 50207"/>
                    <a:gd name="connsiteY7" fmla="*/ 139208 h 168795"/>
                    <a:gd name="connsiteX8" fmla="*/ 1858 w 50207"/>
                    <a:gd name="connsiteY8" fmla="*/ 139208 h 168795"/>
                    <a:gd name="connsiteX9" fmla="*/ 1858 w 50207"/>
                    <a:gd name="connsiteY9" fmla="*/ 148173 h 168795"/>
                    <a:gd name="connsiteX10" fmla="*/ 20615 w 50207"/>
                    <a:gd name="connsiteY10" fmla="*/ 166936 h 168795"/>
                    <a:gd name="connsiteX11" fmla="*/ 25104 w 50207"/>
                    <a:gd name="connsiteY11" fmla="*/ 168795 h 168795"/>
                    <a:gd name="connsiteX12" fmla="*/ 29584 w 50207"/>
                    <a:gd name="connsiteY12" fmla="*/ 166936 h 168795"/>
                    <a:gd name="connsiteX13" fmla="*/ 48350 w 50207"/>
                    <a:gd name="connsiteY13" fmla="*/ 148173 h 168795"/>
                    <a:gd name="connsiteX14" fmla="*/ 48350 w 50207"/>
                    <a:gd name="connsiteY14" fmla="*/ 139208 h 1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207" h="168795">
                      <a:moveTo>
                        <a:pt x="48350" y="139208"/>
                      </a:moveTo>
                      <a:cubicBezTo>
                        <a:pt x="45873" y="136732"/>
                        <a:pt x="41858" y="136732"/>
                        <a:pt x="39381" y="139208"/>
                      </a:cubicBezTo>
                      <a:lnTo>
                        <a:pt x="31443" y="147149"/>
                      </a:lnTo>
                      <a:lnTo>
                        <a:pt x="31443" y="6340"/>
                      </a:lnTo>
                      <a:cubicBezTo>
                        <a:pt x="31443" y="2840"/>
                        <a:pt x="28603" y="0"/>
                        <a:pt x="25104" y="0"/>
                      </a:cubicBezTo>
                      <a:cubicBezTo>
                        <a:pt x="21596" y="0"/>
                        <a:pt x="18764" y="2840"/>
                        <a:pt x="18764" y="6340"/>
                      </a:cubicBezTo>
                      <a:lnTo>
                        <a:pt x="18764" y="147149"/>
                      </a:lnTo>
                      <a:lnTo>
                        <a:pt x="10818" y="139208"/>
                      </a:lnTo>
                      <a:cubicBezTo>
                        <a:pt x="8341" y="136732"/>
                        <a:pt x="4334" y="136732"/>
                        <a:pt x="1858" y="139208"/>
                      </a:cubicBezTo>
                      <a:cubicBezTo>
                        <a:pt x="-619" y="141685"/>
                        <a:pt x="-619" y="145697"/>
                        <a:pt x="1858" y="148173"/>
                      </a:cubicBezTo>
                      <a:lnTo>
                        <a:pt x="20615" y="166936"/>
                      </a:lnTo>
                      <a:cubicBezTo>
                        <a:pt x="21858" y="168178"/>
                        <a:pt x="23481" y="168795"/>
                        <a:pt x="25104" y="168795"/>
                      </a:cubicBezTo>
                      <a:cubicBezTo>
                        <a:pt x="26718" y="168795"/>
                        <a:pt x="28341" y="168178"/>
                        <a:pt x="29584" y="166936"/>
                      </a:cubicBezTo>
                      <a:lnTo>
                        <a:pt x="48350" y="148173"/>
                      </a:lnTo>
                      <a:cubicBezTo>
                        <a:pt x="50826" y="145697"/>
                        <a:pt x="50826" y="141685"/>
                        <a:pt x="48350" y="139208"/>
                      </a:cubicBezTo>
                      <a:close/>
                    </a:path>
                  </a:pathLst>
                </a:custGeom>
                <a:solidFill>
                  <a:srgbClr val="FFFFFF"/>
                </a:solidFill>
                <a:ln w="8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nvGrpSpPr>
              <p:cNvPr id="74" name="Graphic 2">
                <a:extLst>
                  <a:ext uri="{FF2B5EF4-FFF2-40B4-BE49-F238E27FC236}">
                    <a16:creationId xmlns:a16="http://schemas.microsoft.com/office/drawing/2014/main" id="{402C4D84-FC58-4E47-C81E-00C4E060B716}"/>
                  </a:ext>
                </a:extLst>
              </p:cNvPr>
              <p:cNvGrpSpPr/>
              <p:nvPr/>
            </p:nvGrpSpPr>
            <p:grpSpPr>
              <a:xfrm>
                <a:off x="699332" y="4564602"/>
                <a:ext cx="414548" cy="191556"/>
                <a:chOff x="7798480" y="639613"/>
                <a:chExt cx="198369" cy="91663"/>
              </a:xfrm>
              <a:solidFill>
                <a:srgbClr val="FFFFFF"/>
              </a:solidFill>
            </p:grpSpPr>
            <p:grpSp>
              <p:nvGrpSpPr>
                <p:cNvPr id="75" name="Graphic 2">
                  <a:extLst>
                    <a:ext uri="{FF2B5EF4-FFF2-40B4-BE49-F238E27FC236}">
                      <a16:creationId xmlns:a16="http://schemas.microsoft.com/office/drawing/2014/main" id="{4A830E3C-C6A5-4B7E-97D5-FE0F948B2B62}"/>
                    </a:ext>
                  </a:extLst>
                </p:cNvPr>
                <p:cNvGrpSpPr/>
                <p:nvPr/>
              </p:nvGrpSpPr>
              <p:grpSpPr>
                <a:xfrm>
                  <a:off x="7798480" y="639613"/>
                  <a:ext cx="159307" cy="77860"/>
                  <a:chOff x="7798480" y="639613"/>
                  <a:chExt cx="159307" cy="77860"/>
                </a:xfrm>
                <a:solidFill>
                  <a:srgbClr val="FFFFFF"/>
                </a:solidFill>
              </p:grpSpPr>
              <p:sp>
                <p:nvSpPr>
                  <p:cNvPr id="77" name="Free-form: Shape 70">
                    <a:extLst>
                      <a:ext uri="{FF2B5EF4-FFF2-40B4-BE49-F238E27FC236}">
                        <a16:creationId xmlns:a16="http://schemas.microsoft.com/office/drawing/2014/main" id="{AA80CACC-CB2B-96AB-7221-8553A3D7C96B}"/>
                      </a:ext>
                    </a:extLst>
                  </p:cNvPr>
                  <p:cNvSpPr/>
                  <p:nvPr/>
                </p:nvSpPr>
                <p:spPr>
                  <a:xfrm>
                    <a:off x="7798480" y="639613"/>
                    <a:ext cx="77456" cy="77860"/>
                  </a:xfrm>
                  <a:custGeom>
                    <a:avLst/>
                    <a:gdLst>
                      <a:gd name="connsiteX0" fmla="*/ 77456 w 77456"/>
                      <a:gd name="connsiteY0" fmla="*/ 48358 h 77860"/>
                      <a:gd name="connsiteX1" fmla="*/ 39535 w 77456"/>
                      <a:gd name="connsiteY1" fmla="*/ 77861 h 77860"/>
                      <a:gd name="connsiteX2" fmla="*/ 0 w 77456"/>
                      <a:gd name="connsiteY2" fmla="*/ 38827 h 77860"/>
                      <a:gd name="connsiteX3" fmla="*/ 39332 w 77456"/>
                      <a:gd name="connsiteY3" fmla="*/ 0 h 77860"/>
                      <a:gd name="connsiteX4" fmla="*/ 77456 w 77456"/>
                      <a:gd name="connsiteY4" fmla="*/ 29908 h 77860"/>
                      <a:gd name="connsiteX5" fmla="*/ 57380 w 77456"/>
                      <a:gd name="connsiteY5" fmla="*/ 29908 h 77860"/>
                      <a:gd name="connsiteX6" fmla="*/ 39231 w 77456"/>
                      <a:gd name="connsiteY6" fmla="*/ 16828 h 77860"/>
                      <a:gd name="connsiteX7" fmla="*/ 19155 w 77456"/>
                      <a:gd name="connsiteY7" fmla="*/ 38728 h 77860"/>
                      <a:gd name="connsiteX8" fmla="*/ 39332 w 77456"/>
                      <a:gd name="connsiteY8" fmla="*/ 61033 h 77860"/>
                      <a:gd name="connsiteX9" fmla="*/ 57380 w 77456"/>
                      <a:gd name="connsiteY9" fmla="*/ 48358 h 77860"/>
                      <a:gd name="connsiteX10" fmla="*/ 77456 w 77456"/>
                      <a:gd name="connsiteY10" fmla="*/ 48358 h 7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456" h="77860">
                        <a:moveTo>
                          <a:pt x="77456" y="48358"/>
                        </a:moveTo>
                        <a:cubicBezTo>
                          <a:pt x="73094" y="66102"/>
                          <a:pt x="57684" y="77861"/>
                          <a:pt x="39535" y="77861"/>
                        </a:cubicBezTo>
                        <a:cubicBezTo>
                          <a:pt x="16019" y="77861"/>
                          <a:pt x="0" y="59106"/>
                          <a:pt x="0" y="38827"/>
                        </a:cubicBezTo>
                        <a:cubicBezTo>
                          <a:pt x="0" y="19667"/>
                          <a:pt x="14801" y="0"/>
                          <a:pt x="39332" y="0"/>
                        </a:cubicBezTo>
                        <a:cubicBezTo>
                          <a:pt x="62857" y="0"/>
                          <a:pt x="75419" y="18149"/>
                          <a:pt x="77456" y="29908"/>
                        </a:cubicBezTo>
                        <a:lnTo>
                          <a:pt x="57380" y="29908"/>
                        </a:lnTo>
                        <a:cubicBezTo>
                          <a:pt x="55250" y="24331"/>
                          <a:pt x="49569" y="16828"/>
                          <a:pt x="39231" y="16828"/>
                        </a:cubicBezTo>
                        <a:cubicBezTo>
                          <a:pt x="26357" y="16828"/>
                          <a:pt x="19155" y="28084"/>
                          <a:pt x="19155" y="38728"/>
                        </a:cubicBezTo>
                        <a:cubicBezTo>
                          <a:pt x="19155" y="50083"/>
                          <a:pt x="26864" y="61033"/>
                          <a:pt x="39332" y="61033"/>
                        </a:cubicBezTo>
                        <a:cubicBezTo>
                          <a:pt x="51294" y="61033"/>
                          <a:pt x="56163" y="50995"/>
                          <a:pt x="57380" y="48358"/>
                        </a:cubicBezTo>
                        <a:lnTo>
                          <a:pt x="77456" y="48358"/>
                        </a:lnTo>
                        <a:close/>
                      </a:path>
                    </a:pathLst>
                  </a:custGeom>
                  <a:solidFill>
                    <a:srgbClr val="FFFFFF"/>
                  </a:solidFill>
                  <a:ln w="8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78" name="Free-form: Shape 71">
                    <a:extLst>
                      <a:ext uri="{FF2B5EF4-FFF2-40B4-BE49-F238E27FC236}">
                        <a16:creationId xmlns:a16="http://schemas.microsoft.com/office/drawing/2014/main" id="{F383BFFD-3B6E-765B-54DE-463F5378F5D7}"/>
                      </a:ext>
                    </a:extLst>
                  </p:cNvPr>
                  <p:cNvSpPr/>
                  <p:nvPr/>
                </p:nvSpPr>
                <p:spPr>
                  <a:xfrm>
                    <a:off x="7878616" y="639613"/>
                    <a:ext cx="79171" cy="77860"/>
                  </a:xfrm>
                  <a:custGeom>
                    <a:avLst/>
                    <a:gdLst>
                      <a:gd name="connsiteX0" fmla="*/ 39535 w 79171"/>
                      <a:gd name="connsiteY0" fmla="*/ 0 h 77860"/>
                      <a:gd name="connsiteX1" fmla="*/ 79172 w 79171"/>
                      <a:gd name="connsiteY1" fmla="*/ 38931 h 77860"/>
                      <a:gd name="connsiteX2" fmla="*/ 39434 w 79171"/>
                      <a:gd name="connsiteY2" fmla="*/ 77861 h 77860"/>
                      <a:gd name="connsiteX3" fmla="*/ 0 w 79171"/>
                      <a:gd name="connsiteY3" fmla="*/ 39843 h 77860"/>
                      <a:gd name="connsiteX4" fmla="*/ 2933 w 79171"/>
                      <a:gd name="connsiteY4" fmla="*/ 23823 h 77860"/>
                      <a:gd name="connsiteX5" fmla="*/ 39535 w 79171"/>
                      <a:gd name="connsiteY5" fmla="*/ 0 h 77860"/>
                      <a:gd name="connsiteX6" fmla="*/ 39840 w 79171"/>
                      <a:gd name="connsiteY6" fmla="*/ 61033 h 77860"/>
                      <a:gd name="connsiteX7" fmla="*/ 60017 w 79171"/>
                      <a:gd name="connsiteY7" fmla="*/ 39030 h 77860"/>
                      <a:gd name="connsiteX8" fmla="*/ 39637 w 79171"/>
                      <a:gd name="connsiteY8" fmla="*/ 16828 h 77860"/>
                      <a:gd name="connsiteX9" fmla="*/ 19155 w 79171"/>
                      <a:gd name="connsiteY9" fmla="*/ 38728 h 77860"/>
                      <a:gd name="connsiteX10" fmla="*/ 39840 w 79171"/>
                      <a:gd name="connsiteY10" fmla="*/ 61033 h 7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171" h="77860">
                        <a:moveTo>
                          <a:pt x="39535" y="0"/>
                        </a:moveTo>
                        <a:cubicBezTo>
                          <a:pt x="62646" y="0"/>
                          <a:pt x="79172" y="18046"/>
                          <a:pt x="79172" y="38931"/>
                        </a:cubicBezTo>
                        <a:cubicBezTo>
                          <a:pt x="79172" y="59816"/>
                          <a:pt x="62748" y="77861"/>
                          <a:pt x="39434" y="77861"/>
                        </a:cubicBezTo>
                        <a:cubicBezTo>
                          <a:pt x="15807" y="77861"/>
                          <a:pt x="0" y="59106"/>
                          <a:pt x="0" y="39843"/>
                        </a:cubicBezTo>
                        <a:cubicBezTo>
                          <a:pt x="0" y="34873"/>
                          <a:pt x="710" y="29297"/>
                          <a:pt x="2933" y="23823"/>
                        </a:cubicBezTo>
                        <a:cubicBezTo>
                          <a:pt x="6889" y="14091"/>
                          <a:pt x="18546" y="0"/>
                          <a:pt x="39535" y="0"/>
                        </a:cubicBezTo>
                        <a:close/>
                        <a:moveTo>
                          <a:pt x="39840" y="61033"/>
                        </a:moveTo>
                        <a:cubicBezTo>
                          <a:pt x="53424" y="61033"/>
                          <a:pt x="60017" y="48663"/>
                          <a:pt x="60017" y="39030"/>
                        </a:cubicBezTo>
                        <a:cubicBezTo>
                          <a:pt x="60017" y="29297"/>
                          <a:pt x="53424" y="16828"/>
                          <a:pt x="39637" y="16828"/>
                        </a:cubicBezTo>
                        <a:cubicBezTo>
                          <a:pt x="26357" y="16828"/>
                          <a:pt x="19155" y="28183"/>
                          <a:pt x="19155" y="38728"/>
                        </a:cubicBezTo>
                        <a:cubicBezTo>
                          <a:pt x="19155" y="50285"/>
                          <a:pt x="26957" y="61033"/>
                          <a:pt x="39840" y="61033"/>
                        </a:cubicBezTo>
                        <a:close/>
                      </a:path>
                    </a:pathLst>
                  </a:custGeom>
                  <a:solidFill>
                    <a:srgbClr val="FFFFFF"/>
                  </a:solidFill>
                  <a:ln w="8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76" name="Free-form: Shape 69">
                  <a:extLst>
                    <a:ext uri="{FF2B5EF4-FFF2-40B4-BE49-F238E27FC236}">
                      <a16:creationId xmlns:a16="http://schemas.microsoft.com/office/drawing/2014/main" id="{AA883F0F-EC48-430D-15CB-430A77BA7F2A}"/>
                    </a:ext>
                  </a:extLst>
                </p:cNvPr>
                <p:cNvSpPr/>
                <p:nvPr/>
              </p:nvSpPr>
              <p:spPr>
                <a:xfrm>
                  <a:off x="7960256" y="679889"/>
                  <a:ext cx="36593" cy="51387"/>
                </a:xfrm>
                <a:custGeom>
                  <a:avLst/>
                  <a:gdLst>
                    <a:gd name="connsiteX0" fmla="*/ 36594 w 36593"/>
                    <a:gd name="connsiteY0" fmla="*/ 51387 h 51387"/>
                    <a:gd name="connsiteX1" fmla="*/ 490 w 36593"/>
                    <a:gd name="connsiteY1" fmla="*/ 51387 h 51387"/>
                    <a:gd name="connsiteX2" fmla="*/ 490 w 36593"/>
                    <a:gd name="connsiteY2" fmla="*/ 40396 h 51387"/>
                    <a:gd name="connsiteX3" fmla="*/ 1090 w 36593"/>
                    <a:gd name="connsiteY3" fmla="*/ 40008 h 51387"/>
                    <a:gd name="connsiteX4" fmla="*/ 15605 w 36593"/>
                    <a:gd name="connsiteY4" fmla="*/ 28422 h 51387"/>
                    <a:gd name="connsiteX5" fmla="*/ 22113 w 36593"/>
                    <a:gd name="connsiteY5" fmla="*/ 16531 h 51387"/>
                    <a:gd name="connsiteX6" fmla="*/ 18343 w 36593"/>
                    <a:gd name="connsiteY6" fmla="*/ 12631 h 51387"/>
                    <a:gd name="connsiteX7" fmla="*/ 13584 w 36593"/>
                    <a:gd name="connsiteY7" fmla="*/ 19556 h 51387"/>
                    <a:gd name="connsiteX8" fmla="*/ 13534 w 36593"/>
                    <a:gd name="connsiteY8" fmla="*/ 20345 h 51387"/>
                    <a:gd name="connsiteX9" fmla="*/ 0 w 36593"/>
                    <a:gd name="connsiteY9" fmla="*/ 20345 h 51387"/>
                    <a:gd name="connsiteX10" fmla="*/ 34 w 36593"/>
                    <a:gd name="connsiteY10" fmla="*/ 19462 h 51387"/>
                    <a:gd name="connsiteX11" fmla="*/ 3077 w 36593"/>
                    <a:gd name="connsiteY11" fmla="*/ 7830 h 51387"/>
                    <a:gd name="connsiteX12" fmla="*/ 18808 w 36593"/>
                    <a:gd name="connsiteY12" fmla="*/ 0 h 51387"/>
                    <a:gd name="connsiteX13" fmla="*/ 36264 w 36593"/>
                    <a:gd name="connsiteY13" fmla="*/ 15016 h 51387"/>
                    <a:gd name="connsiteX14" fmla="*/ 21429 w 36593"/>
                    <a:gd name="connsiteY14" fmla="*/ 39216 h 51387"/>
                    <a:gd name="connsiteX15" fmla="*/ 36594 w 36593"/>
                    <a:gd name="connsiteY15" fmla="*/ 39216 h 51387"/>
                    <a:gd name="connsiteX16" fmla="*/ 36594 w 36593"/>
                    <a:gd name="connsiteY16" fmla="*/ 51387 h 5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93" h="51387">
                      <a:moveTo>
                        <a:pt x="36594" y="51387"/>
                      </a:moveTo>
                      <a:lnTo>
                        <a:pt x="490" y="51387"/>
                      </a:lnTo>
                      <a:lnTo>
                        <a:pt x="490" y="40396"/>
                      </a:lnTo>
                      <a:lnTo>
                        <a:pt x="1090" y="40008"/>
                      </a:lnTo>
                      <a:cubicBezTo>
                        <a:pt x="7126" y="36046"/>
                        <a:pt x="11124" y="33424"/>
                        <a:pt x="15605" y="28422"/>
                      </a:cubicBezTo>
                      <a:cubicBezTo>
                        <a:pt x="19949" y="23535"/>
                        <a:pt x="22113" y="19556"/>
                        <a:pt x="22113" y="16531"/>
                      </a:cubicBezTo>
                      <a:cubicBezTo>
                        <a:pt x="22113" y="16130"/>
                        <a:pt x="22012" y="12631"/>
                        <a:pt x="18343" y="12631"/>
                      </a:cubicBezTo>
                      <a:cubicBezTo>
                        <a:pt x="14590" y="12631"/>
                        <a:pt x="13838" y="15961"/>
                        <a:pt x="13584" y="19556"/>
                      </a:cubicBezTo>
                      <a:lnTo>
                        <a:pt x="13534" y="20345"/>
                      </a:lnTo>
                      <a:lnTo>
                        <a:pt x="0" y="20345"/>
                      </a:lnTo>
                      <a:lnTo>
                        <a:pt x="34" y="19462"/>
                      </a:lnTo>
                      <a:cubicBezTo>
                        <a:pt x="177" y="16048"/>
                        <a:pt x="347" y="11982"/>
                        <a:pt x="3077" y="7830"/>
                      </a:cubicBezTo>
                      <a:cubicBezTo>
                        <a:pt x="7616" y="764"/>
                        <a:pt x="15588" y="0"/>
                        <a:pt x="18808" y="0"/>
                      </a:cubicBezTo>
                      <a:cubicBezTo>
                        <a:pt x="30144" y="0"/>
                        <a:pt x="36264" y="7735"/>
                        <a:pt x="36264" y="15016"/>
                      </a:cubicBezTo>
                      <a:cubicBezTo>
                        <a:pt x="36264" y="24649"/>
                        <a:pt x="29434" y="32034"/>
                        <a:pt x="21429" y="39216"/>
                      </a:cubicBezTo>
                      <a:lnTo>
                        <a:pt x="36594" y="39216"/>
                      </a:lnTo>
                      <a:lnTo>
                        <a:pt x="36594" y="51387"/>
                      </a:lnTo>
                      <a:close/>
                    </a:path>
                  </a:pathLst>
                </a:custGeom>
                <a:solidFill>
                  <a:srgbClr val="FFFFFF"/>
                </a:solidFill>
                <a:ln w="8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grpSp>
      <p:grpSp>
        <p:nvGrpSpPr>
          <p:cNvPr id="81" name="Group 80">
            <a:extLst>
              <a:ext uri="{FF2B5EF4-FFF2-40B4-BE49-F238E27FC236}">
                <a16:creationId xmlns:a16="http://schemas.microsoft.com/office/drawing/2014/main" id="{BA0170AD-FE72-4574-15E1-906DD90AB73A}"/>
              </a:ext>
            </a:extLst>
          </p:cNvPr>
          <p:cNvGrpSpPr/>
          <p:nvPr/>
        </p:nvGrpSpPr>
        <p:grpSpPr>
          <a:xfrm>
            <a:off x="349184" y="4035107"/>
            <a:ext cx="1200679" cy="1200679"/>
            <a:chOff x="349184" y="2221124"/>
            <a:chExt cx="1200679" cy="1200679"/>
          </a:xfrm>
        </p:grpSpPr>
        <p:sp>
          <p:nvSpPr>
            <p:cNvPr id="82" name="Oval 81">
              <a:extLst>
                <a:ext uri="{FF2B5EF4-FFF2-40B4-BE49-F238E27FC236}">
                  <a16:creationId xmlns:a16="http://schemas.microsoft.com/office/drawing/2014/main" id="{0996F5EB-4B1C-950C-3614-EBC57BE2C9BD}"/>
                </a:ext>
              </a:extLst>
            </p:cNvPr>
            <p:cNvSpPr/>
            <p:nvPr/>
          </p:nvSpPr>
          <p:spPr>
            <a:xfrm>
              <a:off x="349184" y="2221124"/>
              <a:ext cx="1200679" cy="1200679"/>
            </a:xfrm>
            <a:prstGeom prst="ellipse">
              <a:avLst/>
            </a:prstGeom>
            <a:solidFill>
              <a:srgbClr val="5F8D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Calibri Light"/>
                <a:ea typeface="+mn-ea"/>
                <a:cs typeface="+mn-cs"/>
              </a:endParaRPr>
            </a:p>
          </p:txBody>
        </p:sp>
        <p:grpSp>
          <p:nvGrpSpPr>
            <p:cNvPr id="83" name="Graphic 2">
              <a:extLst>
                <a:ext uri="{FF2B5EF4-FFF2-40B4-BE49-F238E27FC236}">
                  <a16:creationId xmlns:a16="http://schemas.microsoft.com/office/drawing/2014/main" id="{7F194216-1EB0-C8F1-E2BF-DA6CE11CF3D4}"/>
                </a:ext>
              </a:extLst>
            </p:cNvPr>
            <p:cNvGrpSpPr/>
            <p:nvPr/>
          </p:nvGrpSpPr>
          <p:grpSpPr>
            <a:xfrm>
              <a:off x="539481" y="2468543"/>
              <a:ext cx="820084" cy="656158"/>
              <a:chOff x="4703776" y="508342"/>
              <a:chExt cx="412344" cy="329921"/>
            </a:xfrm>
          </p:grpSpPr>
          <p:grpSp>
            <p:nvGrpSpPr>
              <p:cNvPr id="84" name="Graphic 2">
                <a:extLst>
                  <a:ext uri="{FF2B5EF4-FFF2-40B4-BE49-F238E27FC236}">
                    <a16:creationId xmlns:a16="http://schemas.microsoft.com/office/drawing/2014/main" id="{D48BB2A1-7B66-A980-2FA5-2894316458C5}"/>
                  </a:ext>
                </a:extLst>
              </p:cNvPr>
              <p:cNvGrpSpPr/>
              <p:nvPr/>
            </p:nvGrpSpPr>
            <p:grpSpPr>
              <a:xfrm>
                <a:off x="4849038" y="508342"/>
                <a:ext cx="120767" cy="176337"/>
                <a:chOff x="4849038" y="508342"/>
                <a:chExt cx="120767" cy="176337"/>
              </a:xfrm>
            </p:grpSpPr>
            <p:sp>
              <p:nvSpPr>
                <p:cNvPr id="89" name="Free-form: Shape 50">
                  <a:extLst>
                    <a:ext uri="{FF2B5EF4-FFF2-40B4-BE49-F238E27FC236}">
                      <a16:creationId xmlns:a16="http://schemas.microsoft.com/office/drawing/2014/main" id="{D4AD87EB-D778-C951-6DF7-F34BB7DDB1AE}"/>
                    </a:ext>
                  </a:extLst>
                </p:cNvPr>
                <p:cNvSpPr/>
                <p:nvPr/>
              </p:nvSpPr>
              <p:spPr>
                <a:xfrm>
                  <a:off x="4849038" y="508342"/>
                  <a:ext cx="120767" cy="176337"/>
                </a:xfrm>
                <a:custGeom>
                  <a:avLst/>
                  <a:gdLst>
                    <a:gd name="connsiteX0" fmla="*/ 120767 w 120767"/>
                    <a:gd name="connsiteY0" fmla="*/ 115954 h 176337"/>
                    <a:gd name="connsiteX1" fmla="*/ 60387 w 120767"/>
                    <a:gd name="connsiteY1" fmla="*/ 0 h 176337"/>
                    <a:gd name="connsiteX2" fmla="*/ 0 w 120767"/>
                    <a:gd name="connsiteY2" fmla="*/ 115954 h 176337"/>
                    <a:gd name="connsiteX3" fmla="*/ 60387 w 120767"/>
                    <a:gd name="connsiteY3" fmla="*/ 176337 h 176337"/>
                    <a:gd name="connsiteX4" fmla="*/ 120767 w 120767"/>
                    <a:gd name="connsiteY4" fmla="*/ 115954 h 176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67" h="176337">
                      <a:moveTo>
                        <a:pt x="120767" y="115954"/>
                      </a:moveTo>
                      <a:cubicBezTo>
                        <a:pt x="120767" y="82605"/>
                        <a:pt x="60387" y="0"/>
                        <a:pt x="60387" y="0"/>
                      </a:cubicBezTo>
                      <a:cubicBezTo>
                        <a:pt x="60387" y="0"/>
                        <a:pt x="0" y="82605"/>
                        <a:pt x="0" y="115954"/>
                      </a:cubicBezTo>
                      <a:cubicBezTo>
                        <a:pt x="0" y="149302"/>
                        <a:pt x="27035" y="176337"/>
                        <a:pt x="60387" y="176337"/>
                      </a:cubicBezTo>
                      <a:cubicBezTo>
                        <a:pt x="93734" y="176337"/>
                        <a:pt x="120767" y="149302"/>
                        <a:pt x="120767" y="115954"/>
                      </a:cubicBezTo>
                      <a:close/>
                    </a:path>
                  </a:pathLst>
                </a:custGeom>
                <a:solidFill>
                  <a:srgbClr val="9BCAEB"/>
                </a:solidFill>
                <a:ln w="8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90" name="Free-form: Shape 51">
                  <a:extLst>
                    <a:ext uri="{FF2B5EF4-FFF2-40B4-BE49-F238E27FC236}">
                      <a16:creationId xmlns:a16="http://schemas.microsoft.com/office/drawing/2014/main" id="{FCCFAD2C-5BBC-AB7B-B807-4ED3CAFBE300}"/>
                    </a:ext>
                  </a:extLst>
                </p:cNvPr>
                <p:cNvSpPr/>
                <p:nvPr/>
              </p:nvSpPr>
              <p:spPr>
                <a:xfrm>
                  <a:off x="4873087" y="523039"/>
                  <a:ext cx="72297" cy="105559"/>
                </a:xfrm>
                <a:custGeom>
                  <a:avLst/>
                  <a:gdLst>
                    <a:gd name="connsiteX0" fmla="*/ 72297 w 72297"/>
                    <a:gd name="connsiteY0" fmla="*/ 69413 h 105559"/>
                    <a:gd name="connsiteX1" fmla="*/ 36143 w 72297"/>
                    <a:gd name="connsiteY1" fmla="*/ 0 h 105559"/>
                    <a:gd name="connsiteX2" fmla="*/ 0 w 72297"/>
                    <a:gd name="connsiteY2" fmla="*/ 69413 h 105559"/>
                    <a:gd name="connsiteX3" fmla="*/ 36143 w 72297"/>
                    <a:gd name="connsiteY3" fmla="*/ 105560 h 105559"/>
                    <a:gd name="connsiteX4" fmla="*/ 72297 w 72297"/>
                    <a:gd name="connsiteY4" fmla="*/ 69413 h 105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97" h="105559">
                      <a:moveTo>
                        <a:pt x="72297" y="69413"/>
                      </a:moveTo>
                      <a:cubicBezTo>
                        <a:pt x="72297" y="49449"/>
                        <a:pt x="36143" y="0"/>
                        <a:pt x="36143" y="0"/>
                      </a:cubicBezTo>
                      <a:cubicBezTo>
                        <a:pt x="36143" y="0"/>
                        <a:pt x="0" y="49449"/>
                        <a:pt x="0" y="69413"/>
                      </a:cubicBezTo>
                      <a:cubicBezTo>
                        <a:pt x="0" y="89377"/>
                        <a:pt x="16184" y="105560"/>
                        <a:pt x="36143" y="105560"/>
                      </a:cubicBezTo>
                      <a:cubicBezTo>
                        <a:pt x="56109" y="105560"/>
                        <a:pt x="72297" y="89377"/>
                        <a:pt x="72297" y="69413"/>
                      </a:cubicBezTo>
                      <a:close/>
                    </a:path>
                  </a:pathLst>
                </a:custGeom>
                <a:solidFill>
                  <a:srgbClr val="D7EAF7"/>
                </a:solidFill>
                <a:ln w="8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sp>
            <p:nvSpPr>
              <p:cNvPr id="85" name="Free-form: Shape 46">
                <a:extLst>
                  <a:ext uri="{FF2B5EF4-FFF2-40B4-BE49-F238E27FC236}">
                    <a16:creationId xmlns:a16="http://schemas.microsoft.com/office/drawing/2014/main" id="{6DB2C450-60F2-E503-9582-D768BEBA982E}"/>
                  </a:ext>
                </a:extLst>
              </p:cNvPr>
              <p:cNvSpPr/>
              <p:nvPr/>
            </p:nvSpPr>
            <p:spPr>
              <a:xfrm>
                <a:off x="4703776" y="786277"/>
                <a:ext cx="412344" cy="51986"/>
              </a:xfrm>
              <a:custGeom>
                <a:avLst/>
                <a:gdLst>
                  <a:gd name="connsiteX0" fmla="*/ 412345 w 412344"/>
                  <a:gd name="connsiteY0" fmla="*/ 25993 h 51986"/>
                  <a:gd name="connsiteX1" fmla="*/ 206172 w 412344"/>
                  <a:gd name="connsiteY1" fmla="*/ 51986 h 51986"/>
                  <a:gd name="connsiteX2" fmla="*/ 0 w 412344"/>
                  <a:gd name="connsiteY2" fmla="*/ 25993 h 51986"/>
                  <a:gd name="connsiteX3" fmla="*/ 206172 w 412344"/>
                  <a:gd name="connsiteY3" fmla="*/ 0 h 51986"/>
                  <a:gd name="connsiteX4" fmla="*/ 412345 w 412344"/>
                  <a:gd name="connsiteY4" fmla="*/ 25993 h 51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44" h="51986">
                    <a:moveTo>
                      <a:pt x="412345" y="25993"/>
                    </a:moveTo>
                    <a:cubicBezTo>
                      <a:pt x="412345" y="40349"/>
                      <a:pt x="320038" y="51986"/>
                      <a:pt x="206172" y="51986"/>
                    </a:cubicBezTo>
                    <a:cubicBezTo>
                      <a:pt x="92306" y="51986"/>
                      <a:pt x="0" y="40349"/>
                      <a:pt x="0" y="25993"/>
                    </a:cubicBezTo>
                    <a:cubicBezTo>
                      <a:pt x="0" y="11638"/>
                      <a:pt x="92307" y="0"/>
                      <a:pt x="206172" y="0"/>
                    </a:cubicBezTo>
                    <a:cubicBezTo>
                      <a:pt x="320038" y="0"/>
                      <a:pt x="412345" y="11638"/>
                      <a:pt x="412345" y="25993"/>
                    </a:cubicBezTo>
                    <a:close/>
                  </a:path>
                </a:pathLst>
              </a:custGeom>
              <a:solidFill>
                <a:srgbClr val="B9DAF1"/>
              </a:solidFill>
              <a:ln w="8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86" name="Free-form: Shape 47">
                <a:extLst>
                  <a:ext uri="{FF2B5EF4-FFF2-40B4-BE49-F238E27FC236}">
                    <a16:creationId xmlns:a16="http://schemas.microsoft.com/office/drawing/2014/main" id="{62B87351-C202-E56C-44A8-552954973FCC}"/>
                  </a:ext>
                </a:extLst>
              </p:cNvPr>
              <p:cNvSpPr/>
              <p:nvPr/>
            </p:nvSpPr>
            <p:spPr>
              <a:xfrm>
                <a:off x="4798224" y="735819"/>
                <a:ext cx="222714" cy="97192"/>
              </a:xfrm>
              <a:custGeom>
                <a:avLst/>
                <a:gdLst>
                  <a:gd name="connsiteX0" fmla="*/ 217186 w 222714"/>
                  <a:gd name="connsiteY0" fmla="*/ 78776 h 97192"/>
                  <a:gd name="connsiteX1" fmla="*/ 215715 w 222714"/>
                  <a:gd name="connsiteY1" fmla="*/ 78240 h 97192"/>
                  <a:gd name="connsiteX2" fmla="*/ 215614 w 222714"/>
                  <a:gd name="connsiteY2" fmla="*/ 78211 h 97192"/>
                  <a:gd name="connsiteX3" fmla="*/ 213695 w 222714"/>
                  <a:gd name="connsiteY3" fmla="*/ 77611 h 97192"/>
                  <a:gd name="connsiteX4" fmla="*/ 129764 w 222714"/>
                  <a:gd name="connsiteY4" fmla="*/ 33376 h 97192"/>
                  <a:gd name="connsiteX5" fmla="*/ 121750 w 222714"/>
                  <a:gd name="connsiteY5" fmla="*/ 0 h 97192"/>
                  <a:gd name="connsiteX6" fmla="*/ 110186 w 222714"/>
                  <a:gd name="connsiteY6" fmla="*/ 4979 h 97192"/>
                  <a:gd name="connsiteX7" fmla="*/ 98665 w 222714"/>
                  <a:gd name="connsiteY7" fmla="*/ 37 h 97192"/>
                  <a:gd name="connsiteX8" fmla="*/ 90641 w 222714"/>
                  <a:gd name="connsiteY8" fmla="*/ 33376 h 97192"/>
                  <a:gd name="connsiteX9" fmla="*/ 4694 w 222714"/>
                  <a:gd name="connsiteY9" fmla="*/ 78240 h 97192"/>
                  <a:gd name="connsiteX10" fmla="*/ 782 w 222714"/>
                  <a:gd name="connsiteY10" fmla="*/ 81489 h 97192"/>
                  <a:gd name="connsiteX11" fmla="*/ 0 w 222714"/>
                  <a:gd name="connsiteY11" fmla="*/ 83153 h 97192"/>
                  <a:gd name="connsiteX12" fmla="*/ 111361 w 222714"/>
                  <a:gd name="connsiteY12" fmla="*/ 97192 h 97192"/>
                  <a:gd name="connsiteX13" fmla="*/ 222714 w 222714"/>
                  <a:gd name="connsiteY13" fmla="*/ 83153 h 97192"/>
                  <a:gd name="connsiteX14" fmla="*/ 217186 w 222714"/>
                  <a:gd name="connsiteY14" fmla="*/ 78776 h 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714" h="97192">
                    <a:moveTo>
                      <a:pt x="217186" y="78776"/>
                    </a:moveTo>
                    <a:cubicBezTo>
                      <a:pt x="216763" y="78590"/>
                      <a:pt x="216273" y="78410"/>
                      <a:pt x="215715" y="78240"/>
                    </a:cubicBezTo>
                    <a:cubicBezTo>
                      <a:pt x="215681" y="78231"/>
                      <a:pt x="215648" y="78220"/>
                      <a:pt x="215614" y="78211"/>
                    </a:cubicBezTo>
                    <a:cubicBezTo>
                      <a:pt x="215014" y="78009"/>
                      <a:pt x="214371" y="77808"/>
                      <a:pt x="213695" y="77611"/>
                    </a:cubicBezTo>
                    <a:cubicBezTo>
                      <a:pt x="198429" y="72703"/>
                      <a:pt x="140077" y="51581"/>
                      <a:pt x="129764" y="33376"/>
                    </a:cubicBezTo>
                    <a:cubicBezTo>
                      <a:pt x="121869" y="19436"/>
                      <a:pt x="121412" y="6181"/>
                      <a:pt x="121750" y="0"/>
                    </a:cubicBezTo>
                    <a:cubicBezTo>
                      <a:pt x="118842" y="3060"/>
                      <a:pt x="114743" y="4979"/>
                      <a:pt x="110186" y="4979"/>
                    </a:cubicBezTo>
                    <a:cubicBezTo>
                      <a:pt x="105647" y="4979"/>
                      <a:pt x="101564" y="3076"/>
                      <a:pt x="98665" y="37"/>
                    </a:cubicBezTo>
                    <a:cubicBezTo>
                      <a:pt x="98995" y="6234"/>
                      <a:pt x="98521" y="19465"/>
                      <a:pt x="90641" y="33376"/>
                    </a:cubicBezTo>
                    <a:cubicBezTo>
                      <a:pt x="79792" y="52521"/>
                      <a:pt x="15817" y="74894"/>
                      <a:pt x="4694" y="78240"/>
                    </a:cubicBezTo>
                    <a:cubicBezTo>
                      <a:pt x="1656" y="79155"/>
                      <a:pt x="722" y="80338"/>
                      <a:pt x="782" y="81489"/>
                    </a:cubicBezTo>
                    <a:cubicBezTo>
                      <a:pt x="271" y="82035"/>
                      <a:pt x="0" y="82590"/>
                      <a:pt x="0" y="83153"/>
                    </a:cubicBezTo>
                    <a:cubicBezTo>
                      <a:pt x="0" y="90907"/>
                      <a:pt x="49857" y="97192"/>
                      <a:pt x="111361" y="97192"/>
                    </a:cubicBezTo>
                    <a:cubicBezTo>
                      <a:pt x="172858" y="97192"/>
                      <a:pt x="222714" y="90907"/>
                      <a:pt x="222714" y="83153"/>
                    </a:cubicBezTo>
                    <a:cubicBezTo>
                      <a:pt x="222714" y="81624"/>
                      <a:pt x="220770" y="80152"/>
                      <a:pt x="217186" y="78776"/>
                    </a:cubicBezTo>
                    <a:close/>
                  </a:path>
                </a:pathLst>
              </a:custGeom>
              <a:solidFill>
                <a:srgbClr val="9BCAEB"/>
              </a:solidFill>
              <a:ln w="8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87" name="Free-form: Shape 48">
                <a:extLst>
                  <a:ext uri="{FF2B5EF4-FFF2-40B4-BE49-F238E27FC236}">
                    <a16:creationId xmlns:a16="http://schemas.microsoft.com/office/drawing/2014/main" id="{27E00C52-ABA0-2209-E0BA-A31199807A31}"/>
                  </a:ext>
                </a:extLst>
              </p:cNvPr>
              <p:cNvSpPr/>
              <p:nvPr/>
            </p:nvSpPr>
            <p:spPr>
              <a:xfrm>
                <a:off x="4896335" y="704782"/>
                <a:ext cx="24149" cy="24149"/>
              </a:xfrm>
              <a:custGeom>
                <a:avLst/>
                <a:gdLst>
                  <a:gd name="connsiteX0" fmla="*/ 24149 w 24149"/>
                  <a:gd name="connsiteY0" fmla="*/ 12075 h 24149"/>
                  <a:gd name="connsiteX1" fmla="*/ 12075 w 24149"/>
                  <a:gd name="connsiteY1" fmla="*/ 24149 h 24149"/>
                  <a:gd name="connsiteX2" fmla="*/ 0 w 24149"/>
                  <a:gd name="connsiteY2" fmla="*/ 12075 h 24149"/>
                  <a:gd name="connsiteX3" fmla="*/ 12075 w 24149"/>
                  <a:gd name="connsiteY3" fmla="*/ 0 h 24149"/>
                  <a:gd name="connsiteX4" fmla="*/ 24149 w 24149"/>
                  <a:gd name="connsiteY4" fmla="*/ 12075 h 24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9" h="24149">
                    <a:moveTo>
                      <a:pt x="24149" y="12075"/>
                    </a:moveTo>
                    <a:cubicBezTo>
                      <a:pt x="24149" y="18743"/>
                      <a:pt x="18743" y="24149"/>
                      <a:pt x="12075" y="24149"/>
                    </a:cubicBezTo>
                    <a:cubicBezTo>
                      <a:pt x="5406" y="24149"/>
                      <a:pt x="0" y="18743"/>
                      <a:pt x="0" y="12075"/>
                    </a:cubicBezTo>
                    <a:cubicBezTo>
                      <a:pt x="0" y="5406"/>
                      <a:pt x="5406" y="0"/>
                      <a:pt x="12075" y="0"/>
                    </a:cubicBezTo>
                    <a:cubicBezTo>
                      <a:pt x="18743" y="0"/>
                      <a:pt x="24149" y="5406"/>
                      <a:pt x="24149" y="12075"/>
                    </a:cubicBezTo>
                    <a:close/>
                  </a:path>
                </a:pathLst>
              </a:custGeom>
              <a:solidFill>
                <a:srgbClr val="9BCAEB"/>
              </a:solidFill>
              <a:ln w="8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sp>
            <p:nvSpPr>
              <p:cNvPr id="88" name="Free-form: Shape 49">
                <a:extLst>
                  <a:ext uri="{FF2B5EF4-FFF2-40B4-BE49-F238E27FC236}">
                    <a16:creationId xmlns:a16="http://schemas.microsoft.com/office/drawing/2014/main" id="{71BDFB80-C599-2AD2-F028-47EA0F3D438B}"/>
                  </a:ext>
                </a:extLst>
              </p:cNvPr>
              <p:cNvSpPr/>
              <p:nvPr/>
            </p:nvSpPr>
            <p:spPr>
              <a:xfrm>
                <a:off x="4848097" y="807340"/>
                <a:ext cx="123703" cy="15595"/>
              </a:xfrm>
              <a:custGeom>
                <a:avLst/>
                <a:gdLst>
                  <a:gd name="connsiteX0" fmla="*/ 123703 w 123703"/>
                  <a:gd name="connsiteY0" fmla="*/ 7798 h 15595"/>
                  <a:gd name="connsiteX1" fmla="*/ 61852 w 123703"/>
                  <a:gd name="connsiteY1" fmla="*/ 15596 h 15595"/>
                  <a:gd name="connsiteX2" fmla="*/ 0 w 123703"/>
                  <a:gd name="connsiteY2" fmla="*/ 7798 h 15595"/>
                  <a:gd name="connsiteX3" fmla="*/ 61852 w 123703"/>
                  <a:gd name="connsiteY3" fmla="*/ 0 h 15595"/>
                  <a:gd name="connsiteX4" fmla="*/ 123703 w 123703"/>
                  <a:gd name="connsiteY4" fmla="*/ 7798 h 1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3" h="15595">
                    <a:moveTo>
                      <a:pt x="123703" y="7798"/>
                    </a:moveTo>
                    <a:cubicBezTo>
                      <a:pt x="123703" y="12105"/>
                      <a:pt x="96011" y="15596"/>
                      <a:pt x="61852" y="15596"/>
                    </a:cubicBezTo>
                    <a:cubicBezTo>
                      <a:pt x="27692" y="15596"/>
                      <a:pt x="0" y="12105"/>
                      <a:pt x="0" y="7798"/>
                    </a:cubicBezTo>
                    <a:cubicBezTo>
                      <a:pt x="0" y="3491"/>
                      <a:pt x="27692" y="0"/>
                      <a:pt x="61852" y="0"/>
                    </a:cubicBezTo>
                    <a:cubicBezTo>
                      <a:pt x="96011" y="0"/>
                      <a:pt x="123703" y="3491"/>
                      <a:pt x="123703" y="7798"/>
                    </a:cubicBezTo>
                    <a:close/>
                  </a:path>
                </a:pathLst>
              </a:custGeom>
              <a:solidFill>
                <a:srgbClr val="B9DAF1"/>
              </a:solidFill>
              <a:ln w="8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Light"/>
                </a:endParaRPr>
              </a:p>
            </p:txBody>
          </p:sp>
        </p:grpSp>
      </p:grpSp>
    </p:spTree>
    <p:extLst>
      <p:ext uri="{BB962C8B-B14F-4D97-AF65-F5344CB8AC3E}">
        <p14:creationId xmlns:p14="http://schemas.microsoft.com/office/powerpoint/2010/main" val="23335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9ABAD-3198-F600-9FA2-155847ED7F66}"/>
              </a:ext>
            </a:extLst>
          </p:cNvPr>
          <p:cNvSpPr>
            <a:spLocks noGrp="1"/>
          </p:cNvSpPr>
          <p:nvPr>
            <p:ph type="title"/>
          </p:nvPr>
        </p:nvSpPr>
        <p:spPr/>
        <p:txBody>
          <a:bodyPr/>
          <a:lstStyle/>
          <a:p>
            <a:r>
              <a:rPr lang="de-DE" dirty="0"/>
              <a:t>Agenda</a:t>
            </a:r>
            <a:endParaRPr lang="en-US" dirty="0"/>
          </a:p>
        </p:txBody>
      </p:sp>
      <p:sp>
        <p:nvSpPr>
          <p:cNvPr id="9" name="Content Placeholder 8">
            <a:extLst>
              <a:ext uri="{FF2B5EF4-FFF2-40B4-BE49-F238E27FC236}">
                <a16:creationId xmlns:a16="http://schemas.microsoft.com/office/drawing/2014/main" id="{D50BA08A-8F28-EBE2-C8E2-E1BE6720E77F}"/>
              </a:ext>
            </a:extLst>
          </p:cNvPr>
          <p:cNvSpPr>
            <a:spLocks noGrp="1"/>
          </p:cNvSpPr>
          <p:nvPr>
            <p:ph idx="14"/>
          </p:nvPr>
        </p:nvSpPr>
        <p:spPr/>
        <p:txBody>
          <a:bodyPr/>
          <a:lstStyle/>
          <a:p>
            <a:r>
              <a:rPr lang="en-US" dirty="0" err="1"/>
              <a:t>Balchem</a:t>
            </a:r>
            <a:r>
              <a:rPr lang="en-US" dirty="0"/>
              <a:t> Overview</a:t>
            </a:r>
          </a:p>
          <a:p>
            <a:endParaRPr lang="en-US" sz="800" dirty="0"/>
          </a:p>
          <a:p>
            <a:r>
              <a:rPr lang="en-US" dirty="0"/>
              <a:t>Vision and Strategic Focus</a:t>
            </a:r>
          </a:p>
          <a:p>
            <a:endParaRPr lang="en-US" sz="800" dirty="0"/>
          </a:p>
          <a:p>
            <a:r>
              <a:rPr lang="en-US" dirty="0"/>
              <a:t>Financial Performance &amp; Capital Allocation</a:t>
            </a:r>
          </a:p>
          <a:p>
            <a:endParaRPr lang="en-US" sz="800" dirty="0"/>
          </a:p>
          <a:p>
            <a:r>
              <a:rPr lang="en-US" dirty="0"/>
              <a:t>Corporate Social Responsibility</a:t>
            </a:r>
          </a:p>
          <a:p>
            <a:endParaRPr lang="en-US" sz="800" dirty="0"/>
          </a:p>
          <a:p>
            <a:r>
              <a:rPr lang="en-US" b="1" dirty="0"/>
              <a:t>Wrap Up</a:t>
            </a:r>
          </a:p>
          <a:p>
            <a:endParaRPr lang="en-US" sz="800" dirty="0"/>
          </a:p>
          <a:p>
            <a:r>
              <a:rPr lang="en-US" dirty="0"/>
              <a:t>Appendix</a:t>
            </a:r>
          </a:p>
          <a:p>
            <a:pPr lvl="1">
              <a:buFont typeface="Calibri Light" panose="020F0302020204030204" pitchFamily="34" charset="0"/>
              <a:buChar char="−"/>
            </a:pPr>
            <a:r>
              <a:rPr lang="en-US" sz="1600" dirty="0"/>
              <a:t>GAAP to Non-GAAP reconciliation</a:t>
            </a:r>
          </a:p>
        </p:txBody>
      </p:sp>
      <p:sp>
        <p:nvSpPr>
          <p:cNvPr id="3" name="Slide Number Placeholder 2">
            <a:extLst>
              <a:ext uri="{FF2B5EF4-FFF2-40B4-BE49-F238E27FC236}">
                <a16:creationId xmlns:a16="http://schemas.microsoft.com/office/drawing/2014/main" id="{D67A8749-9A5C-CF83-0F88-4CB3D97B5E5B}"/>
              </a:ext>
            </a:extLst>
          </p:cNvPr>
          <p:cNvSpPr>
            <a:spLocks noGrp="1"/>
          </p:cNvSpPr>
          <p:nvPr>
            <p:ph type="sldNum" sz="quarter" idx="4"/>
          </p:nvPr>
        </p:nvSpPr>
        <p:spPr/>
        <p:txBody>
          <a:bodyPr/>
          <a:lstStyle/>
          <a:p>
            <a:fld id="{9C78B1D6-8B69-448B-B720-81701B3330F4}" type="slidenum">
              <a:rPr lang="en-US" smtClean="0"/>
              <a:pPr/>
              <a:t>26</a:t>
            </a:fld>
            <a:endParaRPr lang="en-US" dirty="0"/>
          </a:p>
        </p:txBody>
      </p:sp>
    </p:spTree>
    <p:extLst>
      <p:ext uri="{BB962C8B-B14F-4D97-AF65-F5344CB8AC3E}">
        <p14:creationId xmlns:p14="http://schemas.microsoft.com/office/powerpoint/2010/main" val="356382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F34839EE-B4DE-BAEC-472F-60493A131ED2}"/>
              </a:ext>
            </a:extLst>
          </p:cNvPr>
          <p:cNvSpPr txBox="1">
            <a:spLocks/>
          </p:cNvSpPr>
          <p:nvPr/>
        </p:nvSpPr>
        <p:spPr>
          <a:xfrm>
            <a:off x="609599" y="791451"/>
            <a:ext cx="10972800" cy="749991"/>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414726" fontAlgn="auto">
              <a:spcAft>
                <a:spcPts val="0"/>
              </a:spcAft>
              <a:buClr>
                <a:srgbClr val="000000">
                  <a:lumMod val="75000"/>
                  <a:lumOff val="25000"/>
                </a:srgbClr>
              </a:buClr>
              <a:buSzPct val="100000"/>
              <a:defRPr/>
            </a:pPr>
            <a:r>
              <a:rPr lang="en-US" sz="2400" dirty="0">
                <a:solidFill>
                  <a:srgbClr val="5F8DB5"/>
                </a:solidFill>
                <a:latin typeface="Calibri Light" panose="020F0302020204030204" pitchFamily="34" charset="0"/>
                <a:ea typeface="Calibri Light" panose="020F0302020204030204" pitchFamily="34" charset="0"/>
                <a:cs typeface="Calibri Light" panose="020F0302020204030204" pitchFamily="34" charset="0"/>
              </a:rPr>
              <a:t>A global nutrition and health company delivering trusted, innovative and science-based solutions to our customers</a:t>
            </a:r>
            <a:r>
              <a:rPr kumimoji="0" lang="en-US" sz="2400" i="0" u="none" strike="noStrike" kern="1200" cap="none" spc="0" normalizeH="0" baseline="0" noProof="0" dirty="0">
                <a:ln>
                  <a:noFill/>
                </a:ln>
                <a:solidFill>
                  <a:srgbClr val="5F8DB5"/>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p>
          <a:p>
            <a:pPr marL="0" marR="0" lvl="0" indent="0" algn="l" defTabSz="414726" rtl="0" eaLnBrk="1" fontAlgn="auto" latinLnBrk="0" hangingPunct="1">
              <a:lnSpc>
                <a:spcPct val="90000"/>
              </a:lnSpc>
              <a:spcBef>
                <a:spcPts val="1000"/>
              </a:spcBef>
              <a:spcAft>
                <a:spcPts val="0"/>
              </a:spcAft>
              <a:buClr>
                <a:srgbClr val="000000">
                  <a:lumMod val="75000"/>
                  <a:lumOff val="25000"/>
                </a:srgbClr>
              </a:buClr>
              <a:buSzPct val="100000"/>
              <a:buFont typeface="Arial" panose="020B0604020202020204" pitchFamily="34" charset="0"/>
              <a:buNone/>
              <a:tabLst/>
              <a:defRPr/>
            </a:pPr>
            <a:endParaRPr kumimoji="0" lang="en-US" b="0" i="0" u="none" strike="noStrike" kern="1200" cap="none" spc="0" normalizeH="0" baseline="0" noProof="0" dirty="0">
              <a:ln>
                <a:noFill/>
              </a:ln>
              <a:solidFill>
                <a:srgbClr val="5F8DB6"/>
              </a:solidFill>
              <a:effectLst/>
              <a:uLnTx/>
              <a:uFillTx/>
              <a:latin typeface="Calibri" panose="020F0502020204030204" pitchFamily="34" charset="0"/>
              <a:ea typeface="+mn-ea"/>
              <a:cs typeface="Calibri" panose="020F0502020204030204" pitchFamily="34" charset="0"/>
            </a:endParaRPr>
          </a:p>
        </p:txBody>
      </p:sp>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noAutofit/>
          </a:bodyPr>
          <a:lstStyle/>
          <a:p>
            <a:r>
              <a:rPr lang="en-US" dirty="0"/>
              <a:t>Balchem</a:t>
            </a:r>
          </a:p>
        </p:txBody>
      </p:sp>
      <p:sp>
        <p:nvSpPr>
          <p:cNvPr id="7" name="Content Placeholder 6">
            <a:extLst>
              <a:ext uri="{FF2B5EF4-FFF2-40B4-BE49-F238E27FC236}">
                <a16:creationId xmlns:a16="http://schemas.microsoft.com/office/drawing/2014/main" id="{81D58CEB-687E-BBBE-2A09-C19A6210E1DA}"/>
              </a:ext>
            </a:extLst>
          </p:cNvPr>
          <p:cNvSpPr>
            <a:spLocks noGrp="1"/>
          </p:cNvSpPr>
          <p:nvPr>
            <p:ph idx="1"/>
          </p:nvPr>
        </p:nvSpPr>
        <p:spPr>
          <a:xfrm>
            <a:off x="609599" y="1839686"/>
            <a:ext cx="10972801" cy="4099040"/>
          </a:xfrm>
        </p:spPr>
        <p:txBody>
          <a:bodyPr/>
          <a:lstStyle/>
          <a:p>
            <a:pPr marR="0" lvl="0" algn="l" defTabSz="914400" rtl="0" eaLnBrk="1" fontAlgn="auto" latinLnBrk="0" hangingPunct="1">
              <a:lnSpc>
                <a:spcPct val="90000"/>
              </a:lnSpc>
              <a:spcBef>
                <a:spcPts val="0"/>
              </a:spcBef>
              <a:spcAft>
                <a:spcPts val="600"/>
              </a:spcAft>
              <a:buClrTx/>
              <a:buSzTx/>
              <a:tabLst/>
              <a:defRPr/>
            </a:pPr>
            <a:r>
              <a:rPr kumimoji="0" lang="en-US" sz="2400" b="0" i="0" u="none" strike="noStrike" kern="1200" cap="none" spc="0" normalizeH="0" baseline="0" noProof="0" dirty="0">
                <a:ln>
                  <a:noFill/>
                </a:ln>
                <a:effectLst/>
                <a:uLnTx/>
                <a:uFillTx/>
                <a:latin typeface="Calibri Light"/>
                <a:ea typeface="+mn-ea"/>
                <a:cs typeface="+mn-cs"/>
              </a:rPr>
              <a:t>Leading positions in attractive markets</a:t>
            </a:r>
          </a:p>
          <a:p>
            <a:pPr marR="0" lvl="0" algn="l" defTabSz="914400" rtl="0" eaLnBrk="1" fontAlgn="auto" latinLnBrk="0" hangingPunct="1">
              <a:lnSpc>
                <a:spcPct val="90000"/>
              </a:lnSpc>
              <a:spcBef>
                <a:spcPts val="0"/>
              </a:spcBef>
              <a:spcAft>
                <a:spcPts val="600"/>
              </a:spcAft>
              <a:buClrTx/>
              <a:buSzTx/>
              <a:tabLst/>
              <a:defRPr/>
            </a:pPr>
            <a:endParaRPr kumimoji="0" lang="en-US" sz="2400" b="0" i="0" u="none" strike="noStrike" kern="1200" cap="none" spc="0" normalizeH="0" baseline="0" noProof="0" dirty="0">
              <a:ln>
                <a:noFill/>
              </a:ln>
              <a:effectLst/>
              <a:uLnTx/>
              <a:uFillTx/>
              <a:latin typeface="Calibri Light"/>
              <a:ea typeface="+mn-ea"/>
              <a:cs typeface="+mn-cs"/>
            </a:endParaRPr>
          </a:p>
          <a:p>
            <a:pPr marR="0" lvl="0" algn="l" defTabSz="914400" rtl="0" eaLnBrk="1" fontAlgn="auto" latinLnBrk="0" hangingPunct="1">
              <a:lnSpc>
                <a:spcPct val="90000"/>
              </a:lnSpc>
              <a:spcBef>
                <a:spcPts val="0"/>
              </a:spcBef>
              <a:spcAft>
                <a:spcPts val="600"/>
              </a:spcAft>
              <a:buClrTx/>
              <a:buSzTx/>
              <a:tabLst/>
              <a:defRPr/>
            </a:pPr>
            <a:r>
              <a:rPr kumimoji="0" lang="en-US" sz="2400" b="0" i="0" u="none" strike="noStrike" kern="1200" cap="none" spc="0" normalizeH="0" baseline="0" noProof="0" dirty="0">
                <a:ln>
                  <a:noFill/>
                </a:ln>
                <a:effectLst/>
                <a:uLnTx/>
                <a:uFillTx/>
                <a:latin typeface="Calibri Light"/>
                <a:ea typeface="+mn-ea"/>
                <a:cs typeface="+mn-cs"/>
              </a:rPr>
              <a:t>Creating new demand through innovation</a:t>
            </a:r>
          </a:p>
          <a:p>
            <a:pPr marR="0" lvl="0" algn="l" defTabSz="914400" rtl="0" eaLnBrk="1" fontAlgn="auto" latinLnBrk="0" hangingPunct="1">
              <a:lnSpc>
                <a:spcPct val="90000"/>
              </a:lnSpc>
              <a:spcBef>
                <a:spcPts val="0"/>
              </a:spcBef>
              <a:spcAft>
                <a:spcPts val="600"/>
              </a:spcAft>
              <a:buClrTx/>
              <a:buSzTx/>
              <a:tabLst/>
              <a:defRPr/>
            </a:pPr>
            <a:endParaRPr kumimoji="0" lang="en-US" sz="2400" b="0" i="0" u="none" strike="noStrike" kern="1200" cap="none" spc="0" normalizeH="0" baseline="0" noProof="0" dirty="0">
              <a:ln>
                <a:noFill/>
              </a:ln>
              <a:effectLst/>
              <a:uLnTx/>
              <a:uFillTx/>
              <a:latin typeface="Calibri Light"/>
              <a:ea typeface="+mn-ea"/>
              <a:cs typeface="+mn-cs"/>
            </a:endParaRPr>
          </a:p>
          <a:p>
            <a:pPr marR="0" lvl="0" algn="l" defTabSz="914400" rtl="0" eaLnBrk="1" fontAlgn="auto" latinLnBrk="0" hangingPunct="1">
              <a:lnSpc>
                <a:spcPct val="90000"/>
              </a:lnSpc>
              <a:spcBef>
                <a:spcPts val="0"/>
              </a:spcBef>
              <a:spcAft>
                <a:spcPts val="600"/>
              </a:spcAft>
              <a:buClrTx/>
              <a:buSzTx/>
              <a:tabLst/>
              <a:defRPr/>
            </a:pPr>
            <a:r>
              <a:rPr kumimoji="0" lang="en-US" sz="2400" b="0" i="0" u="none" strike="noStrike" kern="1200" cap="none" spc="0" normalizeH="0" baseline="0" noProof="0" dirty="0">
                <a:ln>
                  <a:noFill/>
                </a:ln>
                <a:effectLst/>
                <a:uLnTx/>
                <a:uFillTx/>
                <a:latin typeface="Calibri Light"/>
                <a:ea typeface="+mn-ea"/>
                <a:cs typeface="+mn-cs"/>
              </a:rPr>
              <a:t>Strong financial performance, delivering healthy margins and cash flows available for reinvestment</a:t>
            </a:r>
          </a:p>
          <a:p>
            <a:pPr marR="0" lvl="0" algn="l" defTabSz="914400" rtl="0" eaLnBrk="1" fontAlgn="auto" latinLnBrk="0" hangingPunct="1">
              <a:lnSpc>
                <a:spcPct val="90000"/>
              </a:lnSpc>
              <a:spcBef>
                <a:spcPts val="0"/>
              </a:spcBef>
              <a:spcAft>
                <a:spcPts val="600"/>
              </a:spcAft>
              <a:buClrTx/>
              <a:buSzTx/>
              <a:tabLst/>
              <a:defRPr/>
            </a:pPr>
            <a:endParaRPr kumimoji="0" lang="en-US" sz="2400" b="0" i="0" u="none" strike="noStrike" kern="1200" cap="none" spc="0" normalizeH="0" baseline="0" noProof="0" dirty="0">
              <a:ln>
                <a:noFill/>
              </a:ln>
              <a:effectLst/>
              <a:uLnTx/>
              <a:uFillTx/>
              <a:latin typeface="Calibri Light"/>
              <a:ea typeface="+mn-ea"/>
              <a:cs typeface="+mn-cs"/>
            </a:endParaRPr>
          </a:p>
          <a:p>
            <a:pPr marR="0" lvl="0" algn="l" defTabSz="914400" rtl="0" eaLnBrk="1" fontAlgn="auto" latinLnBrk="0" hangingPunct="1">
              <a:lnSpc>
                <a:spcPct val="90000"/>
              </a:lnSpc>
              <a:spcBef>
                <a:spcPts val="0"/>
              </a:spcBef>
              <a:spcAft>
                <a:spcPts val="600"/>
              </a:spcAft>
              <a:buClrTx/>
              <a:buSzTx/>
              <a:tabLst/>
              <a:defRPr/>
            </a:pPr>
            <a:r>
              <a:rPr kumimoji="0" lang="en-US" sz="2400" b="0" i="0" u="none" strike="noStrike" kern="1200" cap="none" spc="0" normalizeH="0" baseline="0" noProof="0" dirty="0">
                <a:ln>
                  <a:noFill/>
                </a:ln>
                <a:effectLst/>
                <a:uLnTx/>
                <a:uFillTx/>
                <a:latin typeface="Calibri Light"/>
                <a:ea typeface="+mn-ea"/>
                <a:cs typeface="+mn-cs"/>
              </a:rPr>
              <a:t>Proven track record and well positioned for the future</a:t>
            </a:r>
          </a:p>
          <a:p>
            <a:endParaRPr lang="en-US" dirty="0"/>
          </a:p>
        </p:txBody>
      </p:sp>
      <p:sp>
        <p:nvSpPr>
          <p:cNvPr id="3" name="Slide Number Placeholder 2">
            <a:extLst>
              <a:ext uri="{FF2B5EF4-FFF2-40B4-BE49-F238E27FC236}">
                <a16:creationId xmlns:a16="http://schemas.microsoft.com/office/drawing/2014/main" id="{539D34A4-8E8E-B9D9-9FD6-F5C82B44272D}"/>
              </a:ext>
            </a:extLst>
          </p:cNvPr>
          <p:cNvSpPr>
            <a:spLocks noGrp="1"/>
          </p:cNvSpPr>
          <p:nvPr>
            <p:ph type="sldNum" sz="quarter" idx="4"/>
          </p:nvPr>
        </p:nvSpPr>
        <p:spPr/>
        <p:txBody>
          <a:bodyPr/>
          <a:lstStyle/>
          <a:p>
            <a:fld id="{9C78B1D6-8B69-448B-B720-81701B3330F4}" type="slidenum">
              <a:rPr lang="en-US" smtClean="0"/>
              <a:pPr/>
              <a:t>27</a:t>
            </a:fld>
            <a:endParaRPr lang="en-US" dirty="0"/>
          </a:p>
        </p:txBody>
      </p:sp>
    </p:spTree>
    <p:extLst>
      <p:ext uri="{BB962C8B-B14F-4D97-AF65-F5344CB8AC3E}">
        <p14:creationId xmlns:p14="http://schemas.microsoft.com/office/powerpoint/2010/main" val="33667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B861-625B-FBFC-0934-C802B73CC0BF}"/>
              </a:ext>
            </a:extLst>
          </p:cNvPr>
          <p:cNvSpPr>
            <a:spLocks noGrp="1"/>
          </p:cNvSpPr>
          <p:nvPr>
            <p:ph type="title"/>
          </p:nvPr>
        </p:nvSpPr>
        <p:spPr>
          <a:xfrm>
            <a:off x="334818" y="3005842"/>
            <a:ext cx="7450419" cy="1259138"/>
          </a:xfrm>
        </p:spPr>
        <p:txBody>
          <a:bodyPr anchor="t"/>
          <a:lstStyle/>
          <a:p>
            <a:br>
              <a:rPr lang="en-US" sz="4400" dirty="0"/>
            </a:br>
            <a:br>
              <a:rPr lang="en-US" dirty="0"/>
            </a:br>
            <a:br>
              <a:rPr lang="en-US" dirty="0"/>
            </a:br>
            <a:br>
              <a:rPr lang="en-US" sz="4400" dirty="0"/>
            </a:br>
            <a:r>
              <a:rPr lang="en-US" sz="4400" dirty="0">
                <a:solidFill>
                  <a:srgbClr val="9BCAEB"/>
                </a:solidFill>
              </a:rPr>
              <a:t>Thank you!!</a:t>
            </a:r>
          </a:p>
        </p:txBody>
      </p:sp>
      <p:pic>
        <p:nvPicPr>
          <p:cNvPr id="46" name="Picture 45">
            <a:extLst>
              <a:ext uri="{FF2B5EF4-FFF2-40B4-BE49-F238E27FC236}">
                <a16:creationId xmlns:a16="http://schemas.microsoft.com/office/drawing/2014/main" id="{C9CC5591-C5E5-6BD8-A893-0DA27F5489B4}"/>
              </a:ext>
            </a:extLst>
          </p:cNvPr>
          <p:cNvPicPr>
            <a:picLocks noChangeAspect="1"/>
          </p:cNvPicPr>
          <p:nvPr/>
        </p:nvPicPr>
        <p:blipFill>
          <a:blip r:embed="rId3"/>
          <a:srcRect/>
          <a:stretch/>
        </p:blipFill>
        <p:spPr>
          <a:xfrm>
            <a:off x="401880" y="2191704"/>
            <a:ext cx="4987053" cy="1289755"/>
          </a:xfrm>
          <a:prstGeom prst="rect">
            <a:avLst/>
          </a:prstGeom>
        </p:spPr>
      </p:pic>
      <p:sp>
        <p:nvSpPr>
          <p:cNvPr id="48" name="Slide Number Placeholder 47">
            <a:extLst>
              <a:ext uri="{FF2B5EF4-FFF2-40B4-BE49-F238E27FC236}">
                <a16:creationId xmlns:a16="http://schemas.microsoft.com/office/drawing/2014/main" id="{C43FFE97-BD7E-7092-F45C-729C89E71A00}"/>
              </a:ext>
            </a:extLst>
          </p:cNvPr>
          <p:cNvSpPr>
            <a:spLocks noGrp="1"/>
          </p:cNvSpPr>
          <p:nvPr>
            <p:ph type="sldNum" sz="quarter" idx="4"/>
          </p:nvPr>
        </p:nvSpPr>
        <p:spPr/>
        <p:txBody>
          <a:bodyPr/>
          <a:lstStyle/>
          <a:p>
            <a:fld id="{9C78B1D6-8B69-448B-B720-81701B3330F4}" type="slidenum">
              <a:rPr lang="en-US" smtClean="0"/>
              <a:pPr/>
              <a:t>28</a:t>
            </a:fld>
            <a:endParaRPr lang="en-US"/>
          </a:p>
        </p:txBody>
      </p:sp>
    </p:spTree>
    <p:extLst>
      <p:ext uri="{BB962C8B-B14F-4D97-AF65-F5344CB8AC3E}">
        <p14:creationId xmlns:p14="http://schemas.microsoft.com/office/powerpoint/2010/main" val="125092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9ABAD-3198-F600-9FA2-155847ED7F66}"/>
              </a:ext>
            </a:extLst>
          </p:cNvPr>
          <p:cNvSpPr>
            <a:spLocks noGrp="1"/>
          </p:cNvSpPr>
          <p:nvPr>
            <p:ph type="title"/>
          </p:nvPr>
        </p:nvSpPr>
        <p:spPr/>
        <p:txBody>
          <a:bodyPr/>
          <a:lstStyle/>
          <a:p>
            <a:r>
              <a:rPr lang="de-DE" dirty="0"/>
              <a:t>Agenda</a:t>
            </a:r>
            <a:endParaRPr lang="en-US" dirty="0"/>
          </a:p>
        </p:txBody>
      </p:sp>
      <p:sp>
        <p:nvSpPr>
          <p:cNvPr id="9" name="Content Placeholder 8">
            <a:extLst>
              <a:ext uri="{FF2B5EF4-FFF2-40B4-BE49-F238E27FC236}">
                <a16:creationId xmlns:a16="http://schemas.microsoft.com/office/drawing/2014/main" id="{D50BA08A-8F28-EBE2-C8E2-E1BE6720E77F}"/>
              </a:ext>
            </a:extLst>
          </p:cNvPr>
          <p:cNvSpPr>
            <a:spLocks noGrp="1"/>
          </p:cNvSpPr>
          <p:nvPr>
            <p:ph idx="14"/>
          </p:nvPr>
        </p:nvSpPr>
        <p:spPr/>
        <p:txBody>
          <a:bodyPr/>
          <a:lstStyle/>
          <a:p>
            <a:r>
              <a:rPr lang="en-US" dirty="0" err="1"/>
              <a:t>Balchem</a:t>
            </a:r>
            <a:r>
              <a:rPr lang="en-US" dirty="0"/>
              <a:t> Overview</a:t>
            </a:r>
          </a:p>
          <a:p>
            <a:endParaRPr lang="en-US" sz="800" dirty="0"/>
          </a:p>
          <a:p>
            <a:r>
              <a:rPr lang="en-US" dirty="0"/>
              <a:t>Vision and Strategic Focus</a:t>
            </a:r>
          </a:p>
          <a:p>
            <a:endParaRPr lang="en-US" sz="800" dirty="0"/>
          </a:p>
          <a:p>
            <a:r>
              <a:rPr lang="en-US" dirty="0"/>
              <a:t>Financial Performance &amp; Capital Allocation</a:t>
            </a:r>
          </a:p>
          <a:p>
            <a:endParaRPr lang="en-US" sz="800" dirty="0"/>
          </a:p>
          <a:p>
            <a:r>
              <a:rPr lang="en-US" dirty="0"/>
              <a:t>Corporate Social Responsibility</a:t>
            </a:r>
          </a:p>
          <a:p>
            <a:endParaRPr lang="en-US" sz="800" dirty="0"/>
          </a:p>
          <a:p>
            <a:r>
              <a:rPr lang="en-US" dirty="0"/>
              <a:t>Wrap Up</a:t>
            </a:r>
          </a:p>
          <a:p>
            <a:endParaRPr lang="en-US" sz="800" dirty="0"/>
          </a:p>
          <a:p>
            <a:r>
              <a:rPr lang="en-US" b="1" dirty="0"/>
              <a:t>Appendix</a:t>
            </a:r>
          </a:p>
          <a:p>
            <a:pPr lvl="1">
              <a:buFont typeface="Calibri Light" panose="020F0302020204030204" pitchFamily="34" charset="0"/>
              <a:buChar char="−"/>
            </a:pPr>
            <a:r>
              <a:rPr lang="en-US" sz="1600" dirty="0"/>
              <a:t>GAAP to Non-GAAP reconciliation</a:t>
            </a:r>
          </a:p>
        </p:txBody>
      </p:sp>
      <p:sp>
        <p:nvSpPr>
          <p:cNvPr id="3" name="Slide Number Placeholder 2">
            <a:extLst>
              <a:ext uri="{FF2B5EF4-FFF2-40B4-BE49-F238E27FC236}">
                <a16:creationId xmlns:a16="http://schemas.microsoft.com/office/drawing/2014/main" id="{8310280A-E3DD-7193-6636-900F502C2457}"/>
              </a:ext>
            </a:extLst>
          </p:cNvPr>
          <p:cNvSpPr>
            <a:spLocks noGrp="1"/>
          </p:cNvSpPr>
          <p:nvPr>
            <p:ph type="sldNum" sz="quarter" idx="4"/>
          </p:nvPr>
        </p:nvSpPr>
        <p:spPr/>
        <p:txBody>
          <a:bodyPr/>
          <a:lstStyle/>
          <a:p>
            <a:fld id="{9C78B1D6-8B69-448B-B720-81701B3330F4}" type="slidenum">
              <a:rPr lang="en-US" smtClean="0"/>
              <a:pPr/>
              <a:t>29</a:t>
            </a:fld>
            <a:endParaRPr lang="en-US" dirty="0"/>
          </a:p>
        </p:txBody>
      </p:sp>
    </p:spTree>
    <p:extLst>
      <p:ext uri="{BB962C8B-B14F-4D97-AF65-F5344CB8AC3E}">
        <p14:creationId xmlns:p14="http://schemas.microsoft.com/office/powerpoint/2010/main" val="169635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9ABAD-3198-F600-9FA2-155847ED7F66}"/>
              </a:ext>
            </a:extLst>
          </p:cNvPr>
          <p:cNvSpPr>
            <a:spLocks noGrp="1"/>
          </p:cNvSpPr>
          <p:nvPr>
            <p:ph type="title"/>
          </p:nvPr>
        </p:nvSpPr>
        <p:spPr/>
        <p:txBody>
          <a:bodyPr/>
          <a:lstStyle/>
          <a:p>
            <a:r>
              <a:rPr lang="de-DE" dirty="0"/>
              <a:t>Agenda</a:t>
            </a:r>
            <a:endParaRPr lang="en-US" dirty="0"/>
          </a:p>
        </p:txBody>
      </p:sp>
      <p:sp>
        <p:nvSpPr>
          <p:cNvPr id="9" name="Content Placeholder 8">
            <a:extLst>
              <a:ext uri="{FF2B5EF4-FFF2-40B4-BE49-F238E27FC236}">
                <a16:creationId xmlns:a16="http://schemas.microsoft.com/office/drawing/2014/main" id="{D50BA08A-8F28-EBE2-C8E2-E1BE6720E77F}"/>
              </a:ext>
            </a:extLst>
          </p:cNvPr>
          <p:cNvSpPr>
            <a:spLocks noGrp="1"/>
          </p:cNvSpPr>
          <p:nvPr>
            <p:ph idx="14"/>
          </p:nvPr>
        </p:nvSpPr>
        <p:spPr/>
        <p:txBody>
          <a:bodyPr/>
          <a:lstStyle/>
          <a:p>
            <a:r>
              <a:rPr lang="en-US" b="1" dirty="0" err="1"/>
              <a:t>Balchem</a:t>
            </a:r>
            <a:r>
              <a:rPr lang="en-US" b="1" dirty="0"/>
              <a:t> Overview</a:t>
            </a:r>
          </a:p>
          <a:p>
            <a:endParaRPr lang="en-US" sz="800" dirty="0"/>
          </a:p>
          <a:p>
            <a:r>
              <a:rPr lang="en-US" dirty="0"/>
              <a:t>Vision and Strategic Focus</a:t>
            </a:r>
          </a:p>
          <a:p>
            <a:endParaRPr lang="en-US" sz="800" dirty="0"/>
          </a:p>
          <a:p>
            <a:r>
              <a:rPr lang="en-US" dirty="0"/>
              <a:t>Financial Performance &amp; Capital Allocation</a:t>
            </a:r>
          </a:p>
          <a:p>
            <a:endParaRPr lang="en-US" sz="800" dirty="0"/>
          </a:p>
          <a:p>
            <a:r>
              <a:rPr lang="en-US" dirty="0"/>
              <a:t>Corporate Social Responsibility</a:t>
            </a:r>
          </a:p>
          <a:p>
            <a:endParaRPr lang="en-US" sz="800" dirty="0"/>
          </a:p>
          <a:p>
            <a:r>
              <a:rPr lang="en-US" dirty="0"/>
              <a:t>Wrap Up</a:t>
            </a:r>
          </a:p>
          <a:p>
            <a:endParaRPr lang="en-US" sz="800" dirty="0"/>
          </a:p>
          <a:p>
            <a:r>
              <a:rPr lang="en-US" dirty="0"/>
              <a:t>Appendix</a:t>
            </a:r>
          </a:p>
          <a:p>
            <a:pPr lvl="1">
              <a:buFont typeface="Calibri Light" panose="020F0302020204030204" pitchFamily="34" charset="0"/>
              <a:buChar char="−"/>
            </a:pPr>
            <a:r>
              <a:rPr lang="en-US" sz="1600" dirty="0"/>
              <a:t>GAAP to Non-GAAP reconciliations</a:t>
            </a:r>
          </a:p>
        </p:txBody>
      </p:sp>
      <p:sp>
        <p:nvSpPr>
          <p:cNvPr id="5" name="Slide Number Placeholder 4">
            <a:extLst>
              <a:ext uri="{FF2B5EF4-FFF2-40B4-BE49-F238E27FC236}">
                <a16:creationId xmlns:a16="http://schemas.microsoft.com/office/drawing/2014/main" id="{69135E4F-E4BA-60C7-19F4-C00AB987AEB6}"/>
              </a:ext>
            </a:extLst>
          </p:cNvPr>
          <p:cNvSpPr>
            <a:spLocks noGrp="1"/>
          </p:cNvSpPr>
          <p:nvPr>
            <p:ph type="sldNum" sz="quarter" idx="4"/>
          </p:nvPr>
        </p:nvSpPr>
        <p:spPr/>
        <p:txBody>
          <a:bodyPr/>
          <a:lstStyle/>
          <a:p>
            <a:fld id="{9C78B1D6-8B69-448B-B720-81701B3330F4}" type="slidenum">
              <a:rPr lang="en-US" smtClean="0"/>
              <a:pPr/>
              <a:t>3</a:t>
            </a:fld>
            <a:endParaRPr lang="en-US"/>
          </a:p>
        </p:txBody>
      </p:sp>
    </p:spTree>
    <p:extLst>
      <p:ext uri="{BB962C8B-B14F-4D97-AF65-F5344CB8AC3E}">
        <p14:creationId xmlns:p14="http://schemas.microsoft.com/office/powerpoint/2010/main" val="375762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B54DDA-E106-418E-BA82-C99BA3A4952B}"/>
              </a:ext>
            </a:extLst>
          </p:cNvPr>
          <p:cNvSpPr>
            <a:spLocks noGrp="1"/>
          </p:cNvSpPr>
          <p:nvPr>
            <p:ph type="title"/>
          </p:nvPr>
        </p:nvSpPr>
        <p:spPr/>
        <p:txBody>
          <a:bodyPr/>
          <a:lstStyle/>
          <a:p>
            <a:r>
              <a:rPr lang="en-US" dirty="0">
                <a:highlight>
                  <a:srgbClr val="FFFFFF"/>
                </a:highlight>
              </a:rPr>
              <a:t>Non-GAAP Financial Information</a:t>
            </a:r>
          </a:p>
        </p:txBody>
      </p:sp>
      <p:sp>
        <p:nvSpPr>
          <p:cNvPr id="4" name="Slide Number Placeholder 3">
            <a:extLst>
              <a:ext uri="{FF2B5EF4-FFF2-40B4-BE49-F238E27FC236}">
                <a16:creationId xmlns:a16="http://schemas.microsoft.com/office/drawing/2014/main" id="{B8E83E19-2FB0-45B7-ED03-51B128DB624A}"/>
              </a:ext>
            </a:extLst>
          </p:cNvPr>
          <p:cNvSpPr>
            <a:spLocks noGrp="1"/>
          </p:cNvSpPr>
          <p:nvPr>
            <p:ph type="sldNum" sz="quarter" idx="4"/>
          </p:nvPr>
        </p:nvSpPr>
        <p:spPr/>
        <p:txBody>
          <a:bodyPr/>
          <a:lstStyle/>
          <a:p>
            <a:pPr>
              <a:defRPr/>
            </a:pPr>
            <a:fld id="{ACCE85CE-18C5-4F90-975B-C47AD42FB3A3}" type="slidenum">
              <a:rPr lang="en-US" smtClean="0"/>
              <a:pPr>
                <a:defRPr/>
              </a:pPr>
              <a:t>30</a:t>
            </a:fld>
            <a:endParaRPr lang="en-US" dirty="0"/>
          </a:p>
        </p:txBody>
      </p:sp>
      <p:sp>
        <p:nvSpPr>
          <p:cNvPr id="5" name="TextBox 4">
            <a:extLst>
              <a:ext uri="{FF2B5EF4-FFF2-40B4-BE49-F238E27FC236}">
                <a16:creationId xmlns:a16="http://schemas.microsoft.com/office/drawing/2014/main" id="{41E074FC-E0FF-301E-A2F0-0945CDCD8B8A}"/>
              </a:ext>
            </a:extLst>
          </p:cNvPr>
          <p:cNvSpPr txBox="1"/>
          <p:nvPr/>
        </p:nvSpPr>
        <p:spPr>
          <a:xfrm>
            <a:off x="952500" y="1164768"/>
            <a:ext cx="8763000" cy="2732158"/>
          </a:xfrm>
          <a:prstGeom prst="rect">
            <a:avLst/>
          </a:prstGeom>
          <a:noFill/>
        </p:spPr>
        <p:txBody>
          <a:bodyPr wrap="square">
            <a:spAutoFit/>
          </a:bodyPr>
          <a:lstStyle/>
          <a:p>
            <a:pPr marL="0" marR="0">
              <a:lnSpc>
                <a:spcPct val="120000"/>
              </a:lnSpc>
              <a:spcBef>
                <a:spcPts val="0"/>
              </a:spcBef>
              <a:spcAft>
                <a:spcPts val="0"/>
              </a:spcAft>
            </a:pPr>
            <a:r>
              <a:rPr lang="en-US" sz="1200" b="1" u="sng" kern="800" dirty="0">
                <a:solidFill>
                  <a:srgbClr val="000000"/>
                </a:solidFill>
                <a:effectLst/>
                <a:latin typeface="Times New Roman" panose="02020603050405020304" pitchFamily="18" charset="0"/>
                <a:ea typeface="Times New Roman" panose="02020603050405020304" pitchFamily="18" charset="0"/>
              </a:rPr>
              <a:t>Non-GAAP Financial Information</a:t>
            </a:r>
            <a:endParaRPr lang="en-US" kern="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1200" kern="800" dirty="0">
                <a:effectLst/>
                <a:latin typeface="Times New Roman" panose="02020603050405020304" pitchFamily="18" charset="0"/>
                <a:ea typeface="Times New Roman" panose="02020603050405020304" pitchFamily="18" charset="0"/>
              </a:rPr>
              <a:t> </a:t>
            </a:r>
            <a:endParaRPr lang="en-US" kern="800" dirty="0">
              <a:effectLst/>
              <a:latin typeface="Times New Roman" panose="02020603050405020304" pitchFamily="18" charset="0"/>
              <a:ea typeface="Times New Roman" panose="02020603050405020304" pitchFamily="18" charset="0"/>
            </a:endParaRPr>
          </a:p>
          <a:p>
            <a:pPr marL="0" marR="0" algn="just">
              <a:lnSpc>
                <a:spcPct val="120000"/>
              </a:lnSpc>
              <a:spcBef>
                <a:spcPts val="0"/>
              </a:spcBef>
              <a:spcAft>
                <a:spcPts val="0"/>
              </a:spcAft>
            </a:pPr>
            <a:r>
              <a:rPr lang="en-US" sz="1200" kern="800" dirty="0">
                <a:effectLst/>
                <a:latin typeface="Times New Roman" panose="02020603050405020304" pitchFamily="18" charset="0"/>
                <a:ea typeface="Times New Roman" panose="02020603050405020304" pitchFamily="18" charset="0"/>
              </a:rPr>
              <a:t>In addition to disclosing financial results in accordance with United States (U.S.) generally accepted accounting principles (GAAP), this earnings release contains non-GAAP financial measures that we believe are helpful in understanding and comparing our past financial performance and our future results. The non-GAAP financial measures in this press release include adjusted gross margin, adjusted earnings from operations, adjusted net earnings and the related adjusted per diluted share amounts, EBITDA, adjusted EBITDA, adjusted income tax expense, and free cash flow. The non-GAAP financial measures disclosed by the company exclude certain business combination accounting adjustments and certain other items related to acquisitions, certain equity compensation, and certain one-time or unusual transactions. Detailed non-GAAP adjustments are described in the reconciliation tables below and also explained in the related footnotes. These non-GAAP financial measures should not be considered a substitute for, or superior to, financial measures calculated in accordance with GAAP, and the financial results calculated in accordance with GAAP and reconciliations from these results should be carefully evaluated. Investors should not consider non-GAAP measures as alternatives to the related GAAP measures.</a:t>
            </a:r>
            <a:endParaRPr lang="en-US" kern="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7164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B54DDA-E106-418E-BA82-C99BA3A4952B}"/>
              </a:ext>
            </a:extLst>
          </p:cNvPr>
          <p:cNvSpPr>
            <a:spLocks noGrp="1"/>
          </p:cNvSpPr>
          <p:nvPr>
            <p:ph type="title"/>
          </p:nvPr>
        </p:nvSpPr>
        <p:spPr/>
        <p:txBody>
          <a:bodyPr/>
          <a:lstStyle/>
          <a:p>
            <a:r>
              <a:rPr lang="en-US" dirty="0"/>
              <a:t>Non-GAAP Financial Information - Continued</a:t>
            </a:r>
          </a:p>
        </p:txBody>
      </p:sp>
      <p:sp>
        <p:nvSpPr>
          <p:cNvPr id="4" name="Slide Number Placeholder 3">
            <a:extLst>
              <a:ext uri="{FF2B5EF4-FFF2-40B4-BE49-F238E27FC236}">
                <a16:creationId xmlns:a16="http://schemas.microsoft.com/office/drawing/2014/main" id="{2F79DD5C-8637-F0F3-23C6-3FBD9A530334}"/>
              </a:ext>
            </a:extLst>
          </p:cNvPr>
          <p:cNvSpPr>
            <a:spLocks noGrp="1"/>
          </p:cNvSpPr>
          <p:nvPr>
            <p:ph type="sldNum" sz="quarter" idx="4"/>
          </p:nvPr>
        </p:nvSpPr>
        <p:spPr/>
        <p:txBody>
          <a:bodyPr/>
          <a:lstStyle/>
          <a:p>
            <a:pPr>
              <a:defRPr/>
            </a:pPr>
            <a:fld id="{ACCE85CE-18C5-4F90-975B-C47AD42FB3A3}" type="slidenum">
              <a:rPr lang="en-US" smtClean="0"/>
              <a:pPr>
                <a:defRPr/>
              </a:pPr>
              <a:t>31</a:t>
            </a:fld>
            <a:endParaRPr lang="en-US" dirty="0"/>
          </a:p>
        </p:txBody>
      </p:sp>
      <p:pic>
        <p:nvPicPr>
          <p:cNvPr id="2" name="Picture 1">
            <a:extLst>
              <a:ext uri="{FF2B5EF4-FFF2-40B4-BE49-F238E27FC236}">
                <a16:creationId xmlns:a16="http://schemas.microsoft.com/office/drawing/2014/main" id="{9C342E93-C396-7030-2661-09657481A583}"/>
              </a:ext>
            </a:extLst>
          </p:cNvPr>
          <p:cNvPicPr>
            <a:picLocks noChangeAspect="1"/>
          </p:cNvPicPr>
          <p:nvPr/>
        </p:nvPicPr>
        <p:blipFill>
          <a:blip r:embed="rId3"/>
          <a:stretch>
            <a:fillRect/>
          </a:stretch>
        </p:blipFill>
        <p:spPr>
          <a:xfrm>
            <a:off x="2543837" y="727080"/>
            <a:ext cx="5875848" cy="5785345"/>
          </a:xfrm>
          <a:prstGeom prst="rect">
            <a:avLst/>
          </a:prstGeom>
        </p:spPr>
      </p:pic>
    </p:spTree>
    <p:extLst>
      <p:ext uri="{BB962C8B-B14F-4D97-AF65-F5344CB8AC3E}">
        <p14:creationId xmlns:p14="http://schemas.microsoft.com/office/powerpoint/2010/main" val="1623345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B54DDA-E106-418E-BA82-C99BA3A4952B}"/>
              </a:ext>
            </a:extLst>
          </p:cNvPr>
          <p:cNvSpPr>
            <a:spLocks noGrp="1"/>
          </p:cNvSpPr>
          <p:nvPr>
            <p:ph type="title"/>
          </p:nvPr>
        </p:nvSpPr>
        <p:spPr/>
        <p:txBody>
          <a:bodyPr/>
          <a:lstStyle/>
          <a:p>
            <a:r>
              <a:rPr lang="en-US" dirty="0"/>
              <a:t>Non-GAAP Financial Information - Continued</a:t>
            </a:r>
          </a:p>
        </p:txBody>
      </p:sp>
      <p:sp>
        <p:nvSpPr>
          <p:cNvPr id="4" name="Slide Number Placeholder 3">
            <a:extLst>
              <a:ext uri="{FF2B5EF4-FFF2-40B4-BE49-F238E27FC236}">
                <a16:creationId xmlns:a16="http://schemas.microsoft.com/office/drawing/2014/main" id="{06DA944F-9749-43D2-74E8-5FA1AD328623}"/>
              </a:ext>
            </a:extLst>
          </p:cNvPr>
          <p:cNvSpPr>
            <a:spLocks noGrp="1"/>
          </p:cNvSpPr>
          <p:nvPr>
            <p:ph type="sldNum" sz="quarter" idx="4"/>
          </p:nvPr>
        </p:nvSpPr>
        <p:spPr/>
        <p:txBody>
          <a:bodyPr/>
          <a:lstStyle/>
          <a:p>
            <a:pPr>
              <a:defRPr/>
            </a:pPr>
            <a:fld id="{ACCE85CE-18C5-4F90-975B-C47AD42FB3A3}" type="slidenum">
              <a:rPr lang="en-US" smtClean="0"/>
              <a:pPr>
                <a:defRPr/>
              </a:pPr>
              <a:t>32</a:t>
            </a:fld>
            <a:endParaRPr lang="en-US" dirty="0"/>
          </a:p>
        </p:txBody>
      </p:sp>
      <p:pic>
        <p:nvPicPr>
          <p:cNvPr id="2" name="Picture 1">
            <a:extLst>
              <a:ext uri="{FF2B5EF4-FFF2-40B4-BE49-F238E27FC236}">
                <a16:creationId xmlns:a16="http://schemas.microsoft.com/office/drawing/2014/main" id="{44F55082-50D9-1706-0031-B1D82FE39B6E}"/>
              </a:ext>
            </a:extLst>
          </p:cNvPr>
          <p:cNvPicPr>
            <a:picLocks noChangeAspect="1"/>
          </p:cNvPicPr>
          <p:nvPr/>
        </p:nvPicPr>
        <p:blipFill>
          <a:blip r:embed="rId3"/>
          <a:stretch>
            <a:fillRect/>
          </a:stretch>
        </p:blipFill>
        <p:spPr>
          <a:xfrm>
            <a:off x="2573655" y="1584595"/>
            <a:ext cx="6530340" cy="3470148"/>
          </a:xfrm>
          <a:prstGeom prst="rect">
            <a:avLst/>
          </a:prstGeom>
        </p:spPr>
      </p:pic>
    </p:spTree>
    <p:extLst>
      <p:ext uri="{BB962C8B-B14F-4D97-AF65-F5344CB8AC3E}">
        <p14:creationId xmlns:p14="http://schemas.microsoft.com/office/powerpoint/2010/main" val="3072385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B54DDA-E106-418E-BA82-C99BA3A4952B}"/>
              </a:ext>
            </a:extLst>
          </p:cNvPr>
          <p:cNvSpPr>
            <a:spLocks noGrp="1"/>
          </p:cNvSpPr>
          <p:nvPr>
            <p:ph type="title"/>
          </p:nvPr>
        </p:nvSpPr>
        <p:spPr/>
        <p:txBody>
          <a:bodyPr/>
          <a:lstStyle/>
          <a:p>
            <a:r>
              <a:rPr lang="en-US" dirty="0"/>
              <a:t>Non-GAAP Financial Information - Continued</a:t>
            </a:r>
          </a:p>
        </p:txBody>
      </p:sp>
      <p:sp>
        <p:nvSpPr>
          <p:cNvPr id="4" name="Slide Number Placeholder 3">
            <a:extLst>
              <a:ext uri="{FF2B5EF4-FFF2-40B4-BE49-F238E27FC236}">
                <a16:creationId xmlns:a16="http://schemas.microsoft.com/office/drawing/2014/main" id="{33083121-82DC-1DAA-EEF5-E6E5FF19B5D7}"/>
              </a:ext>
            </a:extLst>
          </p:cNvPr>
          <p:cNvSpPr>
            <a:spLocks noGrp="1"/>
          </p:cNvSpPr>
          <p:nvPr>
            <p:ph type="sldNum" sz="quarter" idx="4"/>
          </p:nvPr>
        </p:nvSpPr>
        <p:spPr/>
        <p:txBody>
          <a:bodyPr/>
          <a:lstStyle/>
          <a:p>
            <a:pPr>
              <a:defRPr/>
            </a:pPr>
            <a:fld id="{ACCE85CE-18C5-4F90-975B-C47AD42FB3A3}" type="slidenum">
              <a:rPr lang="en-US" smtClean="0"/>
              <a:pPr>
                <a:defRPr/>
              </a:pPr>
              <a:t>33</a:t>
            </a:fld>
            <a:endParaRPr lang="en-US" dirty="0"/>
          </a:p>
        </p:txBody>
      </p:sp>
      <p:pic>
        <p:nvPicPr>
          <p:cNvPr id="2" name="Picture 1">
            <a:extLst>
              <a:ext uri="{FF2B5EF4-FFF2-40B4-BE49-F238E27FC236}">
                <a16:creationId xmlns:a16="http://schemas.microsoft.com/office/drawing/2014/main" id="{80AF2825-9205-8562-A3E2-76404ACE34B5}"/>
              </a:ext>
            </a:extLst>
          </p:cNvPr>
          <p:cNvPicPr>
            <a:picLocks noChangeAspect="1"/>
          </p:cNvPicPr>
          <p:nvPr/>
        </p:nvPicPr>
        <p:blipFill>
          <a:blip r:embed="rId3"/>
          <a:stretch>
            <a:fillRect/>
          </a:stretch>
        </p:blipFill>
        <p:spPr>
          <a:xfrm>
            <a:off x="2633662" y="848476"/>
            <a:ext cx="6530340" cy="3086100"/>
          </a:xfrm>
          <a:prstGeom prst="rect">
            <a:avLst/>
          </a:prstGeom>
        </p:spPr>
      </p:pic>
      <p:pic>
        <p:nvPicPr>
          <p:cNvPr id="5" name="Picture 4">
            <a:extLst>
              <a:ext uri="{FF2B5EF4-FFF2-40B4-BE49-F238E27FC236}">
                <a16:creationId xmlns:a16="http://schemas.microsoft.com/office/drawing/2014/main" id="{DF4EA859-324A-D0AE-3CEF-339EDE819FB8}"/>
              </a:ext>
            </a:extLst>
          </p:cNvPr>
          <p:cNvPicPr>
            <a:picLocks noChangeAspect="1"/>
          </p:cNvPicPr>
          <p:nvPr/>
        </p:nvPicPr>
        <p:blipFill>
          <a:blip r:embed="rId4"/>
          <a:stretch>
            <a:fillRect/>
          </a:stretch>
        </p:blipFill>
        <p:spPr>
          <a:xfrm>
            <a:off x="2633662" y="4121288"/>
            <a:ext cx="6530340" cy="1888236"/>
          </a:xfrm>
          <a:prstGeom prst="rect">
            <a:avLst/>
          </a:prstGeom>
        </p:spPr>
      </p:pic>
    </p:spTree>
    <p:extLst>
      <p:ext uri="{BB962C8B-B14F-4D97-AF65-F5344CB8AC3E}">
        <p14:creationId xmlns:p14="http://schemas.microsoft.com/office/powerpoint/2010/main" val="3577456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B54DDA-E106-418E-BA82-C99BA3A4952B}"/>
              </a:ext>
            </a:extLst>
          </p:cNvPr>
          <p:cNvSpPr>
            <a:spLocks noGrp="1"/>
          </p:cNvSpPr>
          <p:nvPr>
            <p:ph type="title"/>
          </p:nvPr>
        </p:nvSpPr>
        <p:spPr/>
        <p:txBody>
          <a:bodyPr/>
          <a:lstStyle/>
          <a:p>
            <a:r>
              <a:rPr lang="en-US" dirty="0"/>
              <a:t>Non-GAAP Financial Information - Continued</a:t>
            </a:r>
          </a:p>
        </p:txBody>
      </p:sp>
      <p:sp>
        <p:nvSpPr>
          <p:cNvPr id="4" name="Slide Number Placeholder 3">
            <a:extLst>
              <a:ext uri="{FF2B5EF4-FFF2-40B4-BE49-F238E27FC236}">
                <a16:creationId xmlns:a16="http://schemas.microsoft.com/office/drawing/2014/main" id="{3009BA83-3A69-F77A-DF67-37A04473EC28}"/>
              </a:ext>
            </a:extLst>
          </p:cNvPr>
          <p:cNvSpPr>
            <a:spLocks noGrp="1"/>
          </p:cNvSpPr>
          <p:nvPr>
            <p:ph type="sldNum" sz="quarter" idx="4"/>
          </p:nvPr>
        </p:nvSpPr>
        <p:spPr/>
        <p:txBody>
          <a:bodyPr/>
          <a:lstStyle/>
          <a:p>
            <a:pPr>
              <a:defRPr/>
            </a:pPr>
            <a:fld id="{ACCE85CE-18C5-4F90-975B-C47AD42FB3A3}" type="slidenum">
              <a:rPr lang="en-US" smtClean="0"/>
              <a:pPr>
                <a:defRPr/>
              </a:pPr>
              <a:t>34</a:t>
            </a:fld>
            <a:endParaRPr lang="en-US" dirty="0"/>
          </a:p>
        </p:txBody>
      </p:sp>
      <p:graphicFrame>
        <p:nvGraphicFramePr>
          <p:cNvPr id="2" name="Table 1">
            <a:extLst>
              <a:ext uri="{FF2B5EF4-FFF2-40B4-BE49-F238E27FC236}">
                <a16:creationId xmlns:a16="http://schemas.microsoft.com/office/drawing/2014/main" id="{51A8762A-3990-6DFC-1721-B7A4D317B9BF}"/>
              </a:ext>
            </a:extLst>
          </p:cNvPr>
          <p:cNvGraphicFramePr>
            <a:graphicFrameLocks noGrp="1"/>
          </p:cNvGraphicFramePr>
          <p:nvPr>
            <p:custDataLst>
              <p:tags r:id="rId1"/>
            </p:custDataLst>
          </p:nvPr>
        </p:nvGraphicFramePr>
        <p:xfrm>
          <a:off x="1162050" y="987181"/>
          <a:ext cx="9944100" cy="5037439"/>
        </p:xfrm>
        <a:graphic>
          <a:graphicData uri="http://schemas.openxmlformats.org/drawingml/2006/table">
            <a:tbl>
              <a:tblPr firstRow="1" firstCol="1" bandRow="1"/>
              <a:tblGrid>
                <a:gridCol w="9944100">
                  <a:extLst>
                    <a:ext uri="{9D8B030D-6E8A-4147-A177-3AD203B41FA5}">
                      <a16:colId xmlns:a16="http://schemas.microsoft.com/office/drawing/2014/main" val="3942996070"/>
                    </a:ext>
                  </a:extLst>
                </a:gridCol>
              </a:tblGrid>
              <a:tr h="538262">
                <a:tc>
                  <a:txBody>
                    <a:bodyPr/>
                    <a:lstStyle/>
                    <a:p>
                      <a:pPr marL="0" marR="0" algn="just">
                        <a:spcBef>
                          <a:spcPts val="0"/>
                        </a:spcBef>
                        <a:spcAft>
                          <a:spcPts val="0"/>
                        </a:spcAft>
                      </a:pPr>
                      <a:r>
                        <a:rPr lang="en-US" sz="900" kern="800" baseline="30000">
                          <a:effectLst/>
                          <a:latin typeface="Times New Roman" panose="02020603050405020304" pitchFamily="18" charset="0"/>
                          <a:ea typeface="Times New Roman" panose="02020603050405020304" pitchFamily="18" charset="0"/>
                        </a:rPr>
                        <a:t>(1) </a:t>
                      </a:r>
                      <a:r>
                        <a:rPr lang="en-US" sz="900" u="sng" kern="800">
                          <a:solidFill>
                            <a:srgbClr val="000000"/>
                          </a:solidFill>
                          <a:effectLst/>
                          <a:latin typeface="Times New Roman" panose="02020603050405020304" pitchFamily="18" charset="0"/>
                          <a:ea typeface="Times New Roman" panose="02020603050405020304" pitchFamily="18" charset="0"/>
                        </a:rPr>
                        <a:t>Inventory valuation adjustment:</a:t>
                      </a:r>
                      <a:r>
                        <a:rPr lang="en-US" sz="900" kern="800">
                          <a:effectLst/>
                          <a:latin typeface="Times New Roman" panose="02020603050405020304" pitchFamily="18" charset="0"/>
                          <a:ea typeface="Times New Roman" panose="02020603050405020304" pitchFamily="18" charset="0"/>
                        </a:rPr>
                        <a:t> Business combination accounting principles require us to measure acquired inventory at fair value. The fair value of inventory reflects the acquired company's cost of manufacturing plus a portion of the expected profit margin. The non-GAAP adjustment to our cost of sales excludes the expected profit margin component that is recorded under business combination accounting principles. We believe the adjustment is useful to investors as an additional means to reflect cost of sales and gross margin trends of our business. </a:t>
                      </a:r>
                      <a:endParaRPr lang="en-US" sz="1400" kern="800">
                        <a:effectLst/>
                        <a:latin typeface="Times New Roman" panose="02020603050405020304" pitchFamily="18" charset="0"/>
                        <a:ea typeface="Times New Roman" panose="02020603050405020304" pitchFamily="18" charset="0"/>
                      </a:endParaRPr>
                    </a:p>
                  </a:txBody>
                  <a:tcPr marL="29837" marR="29837" marT="0" marB="0" anchor="ctr">
                    <a:lnL>
                      <a:noFill/>
                    </a:lnL>
                    <a:lnR>
                      <a:noFill/>
                    </a:lnR>
                    <a:lnT>
                      <a:noFill/>
                    </a:lnT>
                    <a:lnB>
                      <a:noFill/>
                    </a:lnB>
                  </a:tcPr>
                </a:tc>
                <a:extLst>
                  <a:ext uri="{0D108BD9-81ED-4DB2-BD59-A6C34878D82A}">
                    <a16:rowId xmlns:a16="http://schemas.microsoft.com/office/drawing/2014/main" val="3462780406"/>
                  </a:ext>
                </a:extLst>
              </a:tr>
              <a:tr h="188887">
                <a:tc>
                  <a:txBody>
                    <a:bodyPr/>
                    <a:lstStyle/>
                    <a:p>
                      <a:pPr marL="0" marR="0">
                        <a:spcBef>
                          <a:spcPts val="0"/>
                        </a:spcBef>
                        <a:spcAft>
                          <a:spcPts val="0"/>
                        </a:spcAft>
                      </a:pPr>
                      <a:endParaRPr lang="en-US" sz="1400" kern="800" dirty="0">
                        <a:effectLst/>
                        <a:latin typeface="Times New Roman" panose="02020603050405020304" pitchFamily="18" charset="0"/>
                        <a:ea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3503431788"/>
                  </a:ext>
                </a:extLst>
              </a:tr>
              <a:tr h="861219">
                <a:tc>
                  <a:txBody>
                    <a:bodyPr/>
                    <a:lstStyle/>
                    <a:p>
                      <a:pPr marL="0" marR="0" algn="just">
                        <a:spcBef>
                          <a:spcPts val="0"/>
                        </a:spcBef>
                        <a:spcAft>
                          <a:spcPts val="0"/>
                        </a:spcAft>
                      </a:pPr>
                      <a:r>
                        <a:rPr lang="en-US" sz="900" kern="800" baseline="30000" dirty="0">
                          <a:effectLst/>
                          <a:latin typeface="Times New Roman" panose="02020603050405020304" pitchFamily="18" charset="0"/>
                          <a:ea typeface="Times New Roman" panose="02020603050405020304" pitchFamily="18" charset="0"/>
                        </a:rPr>
                        <a:t>(2) </a:t>
                      </a:r>
                      <a:r>
                        <a:rPr lang="en-US" sz="900" u="sng" kern="800" dirty="0">
                          <a:solidFill>
                            <a:srgbClr val="000000"/>
                          </a:solidFill>
                          <a:effectLst/>
                          <a:latin typeface="Times New Roman" panose="02020603050405020304" pitchFamily="18" charset="0"/>
                          <a:ea typeface="Times New Roman" panose="02020603050405020304" pitchFamily="18" charset="0"/>
                        </a:rPr>
                        <a:t>Amortization of intangible assets and finance lease</a:t>
                      </a:r>
                      <a:r>
                        <a:rPr lang="en-US" sz="900" kern="800" dirty="0">
                          <a:effectLst/>
                          <a:latin typeface="Times New Roman" panose="02020603050405020304" pitchFamily="18" charset="0"/>
                          <a:ea typeface="Times New Roman" panose="02020603050405020304" pitchFamily="18" charset="0"/>
                        </a:rPr>
                        <a:t>: Amortization of intangible assets and finance lease consists of amortization of customer relationships, trademarks and trade names, developed technology, regulatory registration costs, patents and trade secrets, capitalized loan issuance costs, other intangibles acquired primarily in connection with business combinations, an intangible asset in connection with a company-wide ERP system implementation, and one finance lease. We record expense relating to the amortization of these intangibles and finance lease in our GAAP financial statements. Amortization expenses for our intangible assets and finance lease are inconsistent in amount and are significantly impacted by the timing and valuation of an acquisition. Consequently, our non-GAAP adjustments exclude these expenses to facilitate an evaluation of our current operating performance and comparisons to our past operating performance.</a:t>
                      </a:r>
                      <a:endParaRPr lang="en-US" sz="1400" kern="800" dirty="0">
                        <a:effectLst/>
                        <a:latin typeface="Times New Roman" panose="02020603050405020304" pitchFamily="18" charset="0"/>
                        <a:ea typeface="Times New Roman" panose="02020603050405020304" pitchFamily="18" charset="0"/>
                      </a:endParaRPr>
                    </a:p>
                  </a:txBody>
                  <a:tcPr marL="29837" marR="29837" marT="0" marB="0" anchor="ctr">
                    <a:lnL>
                      <a:noFill/>
                    </a:lnL>
                    <a:lnR>
                      <a:noFill/>
                    </a:lnR>
                    <a:lnT>
                      <a:noFill/>
                    </a:lnT>
                    <a:lnB>
                      <a:noFill/>
                    </a:lnB>
                  </a:tcPr>
                </a:tc>
                <a:extLst>
                  <a:ext uri="{0D108BD9-81ED-4DB2-BD59-A6C34878D82A}">
                    <a16:rowId xmlns:a16="http://schemas.microsoft.com/office/drawing/2014/main" val="492366411"/>
                  </a:ext>
                </a:extLst>
              </a:tr>
              <a:tr h="188887">
                <a:tc>
                  <a:txBody>
                    <a:bodyPr/>
                    <a:lstStyle/>
                    <a:p>
                      <a:pPr marL="0" marR="0">
                        <a:spcBef>
                          <a:spcPts val="0"/>
                        </a:spcBef>
                        <a:spcAft>
                          <a:spcPts val="0"/>
                        </a:spcAft>
                      </a:pPr>
                      <a:r>
                        <a:rPr lang="en-US" sz="1400" kern="800" dirty="0">
                          <a:effectLst/>
                          <a:latin typeface="Times New Roman" panose="02020603050405020304" pitchFamily="18" charset="0"/>
                          <a:ea typeface="Times New Roman" panose="02020603050405020304" pitchFamily="18" charset="0"/>
                        </a:rPr>
                        <a:t> </a:t>
                      </a:r>
                    </a:p>
                  </a:txBody>
                  <a:tcPr marL="0" marR="0" marT="0" marB="0" anchor="b">
                    <a:lnL>
                      <a:noFill/>
                    </a:lnL>
                    <a:lnR>
                      <a:noFill/>
                    </a:lnR>
                    <a:lnT>
                      <a:noFill/>
                    </a:lnT>
                    <a:lnB>
                      <a:noFill/>
                    </a:lnB>
                  </a:tcPr>
                </a:tc>
                <a:extLst>
                  <a:ext uri="{0D108BD9-81ED-4DB2-BD59-A6C34878D82A}">
                    <a16:rowId xmlns:a16="http://schemas.microsoft.com/office/drawing/2014/main" val="1155003572"/>
                  </a:ext>
                </a:extLst>
              </a:tr>
              <a:tr h="645914">
                <a:tc>
                  <a:txBody>
                    <a:bodyPr/>
                    <a:lstStyle/>
                    <a:p>
                      <a:pPr marL="0" marR="0" algn="just">
                        <a:spcBef>
                          <a:spcPts val="0"/>
                        </a:spcBef>
                        <a:spcAft>
                          <a:spcPts val="0"/>
                        </a:spcAft>
                      </a:pPr>
                      <a:r>
                        <a:rPr lang="en-US" sz="900" kern="800" baseline="30000">
                          <a:effectLst/>
                          <a:latin typeface="Times New Roman" panose="02020603050405020304" pitchFamily="18" charset="0"/>
                          <a:ea typeface="Times New Roman" panose="02020603050405020304" pitchFamily="18" charset="0"/>
                        </a:rPr>
                        <a:t>(3) </a:t>
                      </a:r>
                      <a:r>
                        <a:rPr lang="en-US" sz="900" u="sng" kern="800">
                          <a:solidFill>
                            <a:srgbClr val="000000"/>
                          </a:solidFill>
                          <a:effectLst/>
                          <a:latin typeface="Times New Roman" panose="02020603050405020304" pitchFamily="18" charset="0"/>
                          <a:ea typeface="Times New Roman" panose="02020603050405020304" pitchFamily="18" charset="0"/>
                        </a:rPr>
                        <a:t>Transaction and integration costs and unallocated legal fees</a:t>
                      </a:r>
                      <a:r>
                        <a:rPr lang="en-US" sz="900" kern="800">
                          <a:effectLst/>
                          <a:latin typeface="Times New Roman" panose="02020603050405020304" pitchFamily="18" charset="0"/>
                          <a:ea typeface="Times New Roman" panose="02020603050405020304" pitchFamily="18" charset="0"/>
                        </a:rPr>
                        <a:t>: Transaction and integration costs related to acquisitions and divestitures are expensed in our GAAP financial statements.  Unallocated legal fees for transaction-related non-compete agreement disputes are expensed in our GAAP financial statements. Management excludes these items for the purposes of calculating Adjusted EBITDA and other non-GAAP financial measures. We believe that excluding these items from our non-GAAP financial measures is useful to investors because these are items associated with transactions that are inconsistent in amount and frequency causing comparison of current and historical financial results to be difficult.</a:t>
                      </a:r>
                      <a:endParaRPr lang="en-US" sz="1400" kern="800">
                        <a:effectLst/>
                        <a:latin typeface="Times New Roman" panose="02020603050405020304" pitchFamily="18" charset="0"/>
                        <a:ea typeface="Times New Roman" panose="02020603050405020304" pitchFamily="18" charset="0"/>
                      </a:endParaRPr>
                    </a:p>
                  </a:txBody>
                  <a:tcPr marL="29837" marR="29837" marT="0" marB="0" anchor="ctr">
                    <a:lnL>
                      <a:noFill/>
                    </a:lnL>
                    <a:lnR>
                      <a:noFill/>
                    </a:lnR>
                    <a:lnT>
                      <a:noFill/>
                    </a:lnT>
                    <a:lnB>
                      <a:noFill/>
                    </a:lnB>
                  </a:tcPr>
                </a:tc>
                <a:extLst>
                  <a:ext uri="{0D108BD9-81ED-4DB2-BD59-A6C34878D82A}">
                    <a16:rowId xmlns:a16="http://schemas.microsoft.com/office/drawing/2014/main" val="672019372"/>
                  </a:ext>
                </a:extLst>
              </a:tr>
              <a:tr h="188887">
                <a:tc>
                  <a:txBody>
                    <a:bodyPr/>
                    <a:lstStyle/>
                    <a:p>
                      <a:pPr marL="0" marR="0">
                        <a:spcBef>
                          <a:spcPts val="0"/>
                        </a:spcBef>
                        <a:spcAft>
                          <a:spcPts val="0"/>
                        </a:spcAft>
                      </a:pPr>
                      <a:r>
                        <a:rPr lang="en-US" sz="1400" kern="800">
                          <a:effectLst/>
                          <a:latin typeface="Times New Roman" panose="02020603050405020304" pitchFamily="18" charset="0"/>
                          <a:ea typeface="Times New Roman" panose="02020603050405020304" pitchFamily="18" charset="0"/>
                        </a:rPr>
                        <a:t> </a:t>
                      </a:r>
                    </a:p>
                  </a:txBody>
                  <a:tcPr marL="0" marR="0" marT="0" marB="0" anchor="b">
                    <a:lnL>
                      <a:noFill/>
                    </a:lnL>
                    <a:lnR>
                      <a:noFill/>
                    </a:lnR>
                    <a:lnT>
                      <a:noFill/>
                    </a:lnT>
                    <a:lnB>
                      <a:noFill/>
                    </a:lnB>
                  </a:tcPr>
                </a:tc>
                <a:extLst>
                  <a:ext uri="{0D108BD9-81ED-4DB2-BD59-A6C34878D82A}">
                    <a16:rowId xmlns:a16="http://schemas.microsoft.com/office/drawing/2014/main" val="2010347855"/>
                  </a:ext>
                </a:extLst>
              </a:tr>
              <a:tr h="142041">
                <a:tc>
                  <a:txBody>
                    <a:bodyPr/>
                    <a:lstStyle/>
                    <a:p>
                      <a:pPr marL="0" marR="0" algn="just">
                        <a:spcBef>
                          <a:spcPts val="375"/>
                        </a:spcBef>
                        <a:spcAft>
                          <a:spcPts val="150"/>
                        </a:spcAft>
                      </a:pPr>
                      <a:r>
                        <a:rPr lang="en-US" sz="900" kern="800" baseline="30000">
                          <a:effectLst/>
                          <a:latin typeface="Times New Roman" panose="02020603050405020304" pitchFamily="18" charset="0"/>
                          <a:ea typeface="Times New Roman" panose="02020603050405020304" pitchFamily="18" charset="0"/>
                        </a:rPr>
                        <a:t>(4)</a:t>
                      </a:r>
                      <a:r>
                        <a:rPr lang="en-US" sz="900" kern="800">
                          <a:effectLst/>
                          <a:latin typeface="Times New Roman" panose="02020603050405020304" pitchFamily="18" charset="0"/>
                          <a:ea typeface="Times New Roman" panose="02020603050405020304" pitchFamily="18" charset="0"/>
                        </a:rPr>
                        <a:t> </a:t>
                      </a:r>
                      <a:r>
                        <a:rPr lang="en-US" sz="900" u="sng" kern="800">
                          <a:solidFill>
                            <a:srgbClr val="000000"/>
                          </a:solidFill>
                          <a:effectLst/>
                          <a:latin typeface="Times New Roman" panose="02020603050405020304" pitchFamily="18" charset="0"/>
                          <a:ea typeface="Times New Roman" panose="02020603050405020304" pitchFamily="18" charset="0"/>
                        </a:rPr>
                        <a:t>Restructuring costs</a:t>
                      </a:r>
                      <a:r>
                        <a:rPr lang="en-US" sz="900" kern="800">
                          <a:effectLst/>
                          <a:latin typeface="Times New Roman" panose="02020603050405020304" pitchFamily="18" charset="0"/>
                          <a:ea typeface="Times New Roman" panose="02020603050405020304" pitchFamily="18" charset="0"/>
                        </a:rPr>
                        <a:t>: Expenses related to a reorganization of the business.</a:t>
                      </a:r>
                      <a:endParaRPr lang="en-US" sz="1400" kern="800">
                        <a:effectLst/>
                        <a:latin typeface="Times New Roman" panose="02020603050405020304" pitchFamily="18" charset="0"/>
                        <a:ea typeface="Times New Roman" panose="02020603050405020304" pitchFamily="18" charset="0"/>
                      </a:endParaRPr>
                    </a:p>
                  </a:txBody>
                  <a:tcPr marL="29837" marR="29837" marT="0" marB="0" anchor="b">
                    <a:lnL>
                      <a:noFill/>
                    </a:lnL>
                    <a:lnR>
                      <a:noFill/>
                    </a:lnR>
                    <a:lnT>
                      <a:noFill/>
                    </a:lnT>
                    <a:lnB>
                      <a:noFill/>
                    </a:lnB>
                  </a:tcPr>
                </a:tc>
                <a:extLst>
                  <a:ext uri="{0D108BD9-81ED-4DB2-BD59-A6C34878D82A}">
                    <a16:rowId xmlns:a16="http://schemas.microsoft.com/office/drawing/2014/main" val="2145009764"/>
                  </a:ext>
                </a:extLst>
              </a:tr>
              <a:tr h="188887">
                <a:tc>
                  <a:txBody>
                    <a:bodyPr/>
                    <a:lstStyle/>
                    <a:p>
                      <a:pPr marL="0" marR="0">
                        <a:spcBef>
                          <a:spcPts val="0"/>
                        </a:spcBef>
                        <a:spcAft>
                          <a:spcPts val="0"/>
                        </a:spcAft>
                      </a:pPr>
                      <a:r>
                        <a:rPr lang="en-US" sz="1400" kern="800">
                          <a:effectLst/>
                          <a:latin typeface="Times New Roman" panose="02020603050405020304" pitchFamily="18" charset="0"/>
                          <a:ea typeface="Times New Roman" panose="02020603050405020304" pitchFamily="18" charset="0"/>
                        </a:rPr>
                        <a:t> </a:t>
                      </a:r>
                    </a:p>
                  </a:txBody>
                  <a:tcPr marL="0" marR="0" marT="0" marB="0" anchor="b">
                    <a:lnL>
                      <a:noFill/>
                    </a:lnL>
                    <a:lnR>
                      <a:noFill/>
                    </a:lnR>
                    <a:lnT>
                      <a:noFill/>
                    </a:lnT>
                    <a:lnB>
                      <a:noFill/>
                    </a:lnB>
                  </a:tcPr>
                </a:tc>
                <a:extLst>
                  <a:ext uri="{0D108BD9-81ED-4DB2-BD59-A6C34878D82A}">
                    <a16:rowId xmlns:a16="http://schemas.microsoft.com/office/drawing/2014/main" val="4246210581"/>
                  </a:ext>
                </a:extLst>
              </a:tr>
              <a:tr h="538262">
                <a:tc>
                  <a:txBody>
                    <a:bodyPr/>
                    <a:lstStyle/>
                    <a:p>
                      <a:pPr marL="0" marR="0" algn="just">
                        <a:spcBef>
                          <a:spcPts val="375"/>
                        </a:spcBef>
                        <a:spcAft>
                          <a:spcPts val="150"/>
                        </a:spcAft>
                      </a:pPr>
                      <a:r>
                        <a:rPr lang="en-US" sz="900" kern="800" baseline="30000">
                          <a:effectLst/>
                          <a:latin typeface="Times New Roman" panose="02020603050405020304" pitchFamily="18" charset="0"/>
                          <a:ea typeface="Times New Roman" panose="02020603050405020304" pitchFamily="18" charset="0"/>
                        </a:rPr>
                        <a:t>(5)</a:t>
                      </a:r>
                      <a:r>
                        <a:rPr lang="en-US" sz="900" kern="800">
                          <a:effectLst/>
                          <a:latin typeface="Times New Roman" panose="02020603050405020304" pitchFamily="18" charset="0"/>
                          <a:ea typeface="Times New Roman" panose="02020603050405020304" pitchFamily="18" charset="0"/>
                        </a:rPr>
                        <a:t> </a:t>
                      </a:r>
                      <a:r>
                        <a:rPr lang="en-US" sz="900" u="sng" kern="800">
                          <a:solidFill>
                            <a:srgbClr val="000000"/>
                          </a:solidFill>
                          <a:effectLst/>
                          <a:latin typeface="Times New Roman" panose="02020603050405020304" pitchFamily="18" charset="0"/>
                          <a:ea typeface="Times New Roman" panose="02020603050405020304" pitchFamily="18" charset="0"/>
                        </a:rPr>
                        <a:t>Net realized gain on foreign currency exchange forward contracts</a:t>
                      </a:r>
                      <a:r>
                        <a:rPr lang="en-US" sz="900" kern="800">
                          <a:effectLst/>
                          <a:latin typeface="Times New Roman" panose="02020603050405020304" pitchFamily="18" charset="0"/>
                          <a:ea typeface="Times New Roman" panose="02020603050405020304" pitchFamily="18" charset="0"/>
                        </a:rPr>
                        <a:t>: Net realized gain on foreign currency exchange forward contracts related to four short-term foreign currency exchange forward contracts with JP Morgan Chase, N.A. in connection with the Kappa acquisition. These contracts did not qualify for hedge accounting and the net gain was recorded as other income in our GAAP financial statements. We believe that excluding these gains and losses from our Non-GAAP financial measures is useful to investors because such income or expense are inconsistent in amount and frequency causing comparison of current and historical financial results to be difficult.</a:t>
                      </a:r>
                      <a:endParaRPr lang="en-US" sz="1400" kern="800">
                        <a:effectLst/>
                        <a:latin typeface="Times New Roman" panose="02020603050405020304" pitchFamily="18" charset="0"/>
                        <a:ea typeface="Times New Roman" panose="02020603050405020304" pitchFamily="18" charset="0"/>
                      </a:endParaRPr>
                    </a:p>
                  </a:txBody>
                  <a:tcPr marL="29837" marR="29837" marT="0" marB="0" anchor="b">
                    <a:lnL>
                      <a:noFill/>
                    </a:lnL>
                    <a:lnR>
                      <a:noFill/>
                    </a:lnR>
                    <a:lnT>
                      <a:noFill/>
                    </a:lnT>
                    <a:lnB>
                      <a:noFill/>
                    </a:lnB>
                  </a:tcPr>
                </a:tc>
                <a:extLst>
                  <a:ext uri="{0D108BD9-81ED-4DB2-BD59-A6C34878D82A}">
                    <a16:rowId xmlns:a16="http://schemas.microsoft.com/office/drawing/2014/main" val="615351697"/>
                  </a:ext>
                </a:extLst>
              </a:tr>
              <a:tr h="188887">
                <a:tc>
                  <a:txBody>
                    <a:bodyPr/>
                    <a:lstStyle/>
                    <a:p>
                      <a:pPr marL="0" marR="0">
                        <a:spcBef>
                          <a:spcPts val="0"/>
                        </a:spcBef>
                        <a:spcAft>
                          <a:spcPts val="0"/>
                        </a:spcAft>
                      </a:pPr>
                      <a:r>
                        <a:rPr lang="en-US" sz="1400" kern="800">
                          <a:effectLst/>
                          <a:latin typeface="Times New Roman" panose="02020603050405020304" pitchFamily="18" charset="0"/>
                          <a:ea typeface="Times New Roman" panose="02020603050405020304" pitchFamily="18" charset="0"/>
                        </a:rPr>
                        <a:t> </a:t>
                      </a:r>
                    </a:p>
                  </a:txBody>
                  <a:tcPr marL="0" marR="0" marT="0" marB="0" anchor="b">
                    <a:lnL>
                      <a:noFill/>
                    </a:lnL>
                    <a:lnR>
                      <a:noFill/>
                    </a:lnR>
                    <a:lnT>
                      <a:noFill/>
                    </a:lnT>
                    <a:lnB>
                      <a:noFill/>
                    </a:lnB>
                  </a:tcPr>
                </a:tc>
                <a:extLst>
                  <a:ext uri="{0D108BD9-81ED-4DB2-BD59-A6C34878D82A}">
                    <a16:rowId xmlns:a16="http://schemas.microsoft.com/office/drawing/2014/main" val="3256152943"/>
                  </a:ext>
                </a:extLst>
              </a:tr>
              <a:tr h="590593">
                <a:tc>
                  <a:txBody>
                    <a:bodyPr/>
                    <a:lstStyle/>
                    <a:p>
                      <a:pPr marL="0" marR="0" algn="just">
                        <a:spcBef>
                          <a:spcPts val="375"/>
                        </a:spcBef>
                        <a:spcAft>
                          <a:spcPts val="150"/>
                        </a:spcAft>
                      </a:pPr>
                      <a:r>
                        <a:rPr lang="en-US" sz="900" kern="800" baseline="30000">
                          <a:effectLst/>
                          <a:latin typeface="Times New Roman" panose="02020603050405020304" pitchFamily="18" charset="0"/>
                          <a:ea typeface="Times New Roman" panose="02020603050405020304" pitchFamily="18" charset="0"/>
                        </a:rPr>
                        <a:t>(6)</a:t>
                      </a:r>
                      <a:r>
                        <a:rPr lang="en-US" sz="900" kern="800">
                          <a:effectLst/>
                          <a:latin typeface="Times New Roman" panose="02020603050405020304" pitchFamily="18" charset="0"/>
                          <a:ea typeface="Times New Roman" panose="02020603050405020304" pitchFamily="18" charset="0"/>
                        </a:rPr>
                        <a:t> </a:t>
                      </a:r>
                      <a:r>
                        <a:rPr lang="en-US" sz="900" u="sng" kern="800">
                          <a:solidFill>
                            <a:srgbClr val="000000"/>
                          </a:solidFill>
                          <a:effectLst/>
                          <a:latin typeface="Times New Roman" panose="02020603050405020304" pitchFamily="18" charset="0"/>
                          <a:ea typeface="Times New Roman" panose="02020603050405020304" pitchFamily="18" charset="0"/>
                        </a:rPr>
                        <a:t>Income tax adjustment</a:t>
                      </a:r>
                      <a:r>
                        <a:rPr lang="en-US" sz="900" kern="800">
                          <a:effectLst/>
                          <a:latin typeface="Times New Roman" panose="02020603050405020304" pitchFamily="18" charset="0"/>
                          <a:ea typeface="Times New Roman" panose="02020603050405020304" pitchFamily="18" charset="0"/>
                        </a:rPr>
                        <a:t>: For purposes of calculating adjusted net earnings and adjusted diluted earnings per share, we adjust the provision for (benefit from) income taxes to tax effect the taxable and deductible non-GAAP adjustments described above as they have a significant impact on our income tax (benefit) provision. Additionally, the income tax adjustment is adjusted for the impact of adopting ASU 2016-09, “Improvements to Employee Share-Based Payment Accounting” and uses our non-GAAP effective rate applied to both our GAAP earnings before income tax expense and non-GAAP adjustments described above. See Table 3 for the calculation of our non-GAAP effective tax rate.</a:t>
                      </a:r>
                      <a:endParaRPr lang="en-US" sz="1400" kern="800">
                        <a:effectLst/>
                        <a:latin typeface="Times New Roman" panose="02020603050405020304" pitchFamily="18" charset="0"/>
                        <a:ea typeface="Times New Roman" panose="02020603050405020304" pitchFamily="18" charset="0"/>
                      </a:endParaRPr>
                    </a:p>
                  </a:txBody>
                  <a:tcPr marL="29837" marR="29837" marT="0" marB="0" anchor="b">
                    <a:lnL>
                      <a:noFill/>
                    </a:lnL>
                    <a:lnR>
                      <a:noFill/>
                    </a:lnR>
                    <a:lnT>
                      <a:noFill/>
                    </a:lnT>
                    <a:lnB>
                      <a:noFill/>
                    </a:lnB>
                  </a:tcPr>
                </a:tc>
                <a:extLst>
                  <a:ext uri="{0D108BD9-81ED-4DB2-BD59-A6C34878D82A}">
                    <a16:rowId xmlns:a16="http://schemas.microsoft.com/office/drawing/2014/main" val="3598131521"/>
                  </a:ext>
                </a:extLst>
              </a:tr>
              <a:tr h="188887">
                <a:tc>
                  <a:txBody>
                    <a:bodyPr/>
                    <a:lstStyle/>
                    <a:p>
                      <a:pPr marL="0" marR="0">
                        <a:spcBef>
                          <a:spcPts val="0"/>
                        </a:spcBef>
                        <a:spcAft>
                          <a:spcPts val="0"/>
                        </a:spcAft>
                      </a:pPr>
                      <a:r>
                        <a:rPr lang="en-US" sz="1400" kern="800">
                          <a:effectLst/>
                          <a:latin typeface="Times New Roman" panose="02020603050405020304" pitchFamily="18" charset="0"/>
                          <a:ea typeface="Times New Roman" panose="02020603050405020304" pitchFamily="18" charset="0"/>
                        </a:rPr>
                        <a:t> </a:t>
                      </a:r>
                    </a:p>
                  </a:txBody>
                  <a:tcPr marL="0" marR="0" marT="0" marB="0" anchor="b">
                    <a:lnL>
                      <a:noFill/>
                    </a:lnL>
                    <a:lnR>
                      <a:noFill/>
                    </a:lnR>
                    <a:lnT>
                      <a:noFill/>
                    </a:lnT>
                    <a:lnB>
                      <a:noFill/>
                    </a:lnB>
                  </a:tcPr>
                </a:tc>
                <a:extLst>
                  <a:ext uri="{0D108BD9-81ED-4DB2-BD59-A6C34878D82A}">
                    <a16:rowId xmlns:a16="http://schemas.microsoft.com/office/drawing/2014/main" val="2323198252"/>
                  </a:ext>
                </a:extLst>
              </a:tr>
              <a:tr h="430610">
                <a:tc>
                  <a:txBody>
                    <a:bodyPr/>
                    <a:lstStyle/>
                    <a:p>
                      <a:pPr marL="0" marR="0" algn="just">
                        <a:spcBef>
                          <a:spcPts val="375"/>
                        </a:spcBef>
                        <a:spcAft>
                          <a:spcPts val="150"/>
                        </a:spcAft>
                      </a:pPr>
                      <a:r>
                        <a:rPr lang="en-US" sz="900" kern="800" baseline="30000" dirty="0">
                          <a:effectLst/>
                          <a:latin typeface="Times New Roman" panose="02020603050405020304" pitchFamily="18" charset="0"/>
                          <a:ea typeface="Times New Roman" panose="02020603050405020304" pitchFamily="18" charset="0"/>
                        </a:rPr>
                        <a:t>(7) </a:t>
                      </a:r>
                      <a:r>
                        <a:rPr lang="en-US" sz="900" u="sng" kern="800" dirty="0">
                          <a:solidFill>
                            <a:srgbClr val="000000"/>
                          </a:solidFill>
                          <a:effectLst/>
                          <a:latin typeface="Times New Roman" panose="02020603050405020304" pitchFamily="18" charset="0"/>
                          <a:ea typeface="Times New Roman" panose="02020603050405020304" pitchFamily="18" charset="0"/>
                        </a:rPr>
                        <a:t>Impact of ASU 2016-09</a:t>
                      </a:r>
                      <a:r>
                        <a:rPr lang="en-US" sz="900" kern="800" dirty="0">
                          <a:effectLst/>
                          <a:latin typeface="Times New Roman" panose="02020603050405020304" pitchFamily="18" charset="0"/>
                          <a:ea typeface="Times New Roman" panose="02020603050405020304" pitchFamily="18" charset="0"/>
                        </a:rPr>
                        <a:t>: The primary impact of ASU No. 2016-09, "Improvements to Employee Share-Based Payment Accounting" ("ASU 2016-09"), was the recognition during the </a:t>
                      </a:r>
                      <a:r>
                        <a:rPr lang="en-US" sz="900" kern="800" dirty="0">
                          <a:solidFill>
                            <a:srgbClr val="000000"/>
                          </a:solidFill>
                          <a:effectLst/>
                          <a:latin typeface="Times New Roman" panose="02020603050405020304" pitchFamily="18" charset="0"/>
                          <a:ea typeface="Times New Roman" panose="02020603050405020304" pitchFamily="18" charset="0"/>
                        </a:rPr>
                        <a:t>three and six</a:t>
                      </a:r>
                      <a:r>
                        <a:rPr lang="en-US" sz="900" kern="800" dirty="0">
                          <a:effectLst/>
                          <a:latin typeface="Times New Roman" panose="02020603050405020304" pitchFamily="18" charset="0"/>
                          <a:ea typeface="Times New Roman" panose="02020603050405020304" pitchFamily="18" charset="0"/>
                        </a:rPr>
                        <a:t> months ended </a:t>
                      </a:r>
                      <a:r>
                        <a:rPr lang="en-US" sz="900" kern="800" dirty="0">
                          <a:solidFill>
                            <a:srgbClr val="000000"/>
                          </a:solidFill>
                          <a:effectLst/>
                          <a:latin typeface="Times New Roman" panose="02020603050405020304" pitchFamily="18" charset="0"/>
                          <a:ea typeface="Times New Roman" panose="02020603050405020304" pitchFamily="18" charset="0"/>
                        </a:rPr>
                        <a:t>June 30, 2023</a:t>
                      </a:r>
                      <a:r>
                        <a:rPr lang="en-US" sz="900" kern="800" dirty="0">
                          <a:effectLst/>
                          <a:latin typeface="Times New Roman" panose="02020603050405020304" pitchFamily="18" charset="0"/>
                          <a:ea typeface="Times New Roman" panose="02020603050405020304" pitchFamily="18" charset="0"/>
                        </a:rPr>
                        <a:t> and </a:t>
                      </a:r>
                      <a:r>
                        <a:rPr lang="en-US" sz="900" kern="800" dirty="0">
                          <a:solidFill>
                            <a:srgbClr val="000000"/>
                          </a:solidFill>
                          <a:effectLst/>
                          <a:latin typeface="Times New Roman" panose="02020603050405020304" pitchFamily="18" charset="0"/>
                          <a:ea typeface="Times New Roman" panose="02020603050405020304" pitchFamily="18" charset="0"/>
                        </a:rPr>
                        <a:t>2022</a:t>
                      </a:r>
                      <a:r>
                        <a:rPr lang="en-US" sz="900" kern="800" dirty="0">
                          <a:effectLst/>
                          <a:latin typeface="Times New Roman" panose="02020603050405020304" pitchFamily="18" charset="0"/>
                          <a:ea typeface="Times New Roman" panose="02020603050405020304" pitchFamily="18" charset="0"/>
                        </a:rPr>
                        <a:t>, of excess tax benefits as a reduction to the provision for income taxes and the classification of these excess tax benefits in operating activities in the consolidated statement of cash flows instead of financing activities.</a:t>
                      </a:r>
                      <a:endParaRPr lang="en-US" sz="1400" kern="800" dirty="0">
                        <a:effectLst/>
                        <a:latin typeface="Times New Roman" panose="02020603050405020304" pitchFamily="18" charset="0"/>
                        <a:ea typeface="Times New Roman" panose="02020603050405020304" pitchFamily="18" charset="0"/>
                      </a:endParaRPr>
                    </a:p>
                  </a:txBody>
                  <a:tcPr marL="29837" marR="29837" marT="0" marB="0" anchor="b">
                    <a:lnL>
                      <a:noFill/>
                    </a:lnL>
                    <a:lnR>
                      <a:noFill/>
                    </a:lnR>
                    <a:lnT>
                      <a:noFill/>
                    </a:lnT>
                    <a:lnB>
                      <a:noFill/>
                    </a:lnB>
                  </a:tcPr>
                </a:tc>
                <a:extLst>
                  <a:ext uri="{0D108BD9-81ED-4DB2-BD59-A6C34878D82A}">
                    <a16:rowId xmlns:a16="http://schemas.microsoft.com/office/drawing/2014/main" val="2408417603"/>
                  </a:ext>
                </a:extLst>
              </a:tr>
            </a:tbl>
          </a:graphicData>
        </a:graphic>
      </p:graphicFrame>
    </p:spTree>
    <p:extLst>
      <p:ext uri="{BB962C8B-B14F-4D97-AF65-F5344CB8AC3E}">
        <p14:creationId xmlns:p14="http://schemas.microsoft.com/office/powerpoint/2010/main" val="623393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B861-625B-FBFC-0934-C802B73CC0BF}"/>
              </a:ext>
            </a:extLst>
          </p:cNvPr>
          <p:cNvSpPr>
            <a:spLocks noGrp="1"/>
          </p:cNvSpPr>
          <p:nvPr>
            <p:ph type="title"/>
          </p:nvPr>
        </p:nvSpPr>
        <p:spPr>
          <a:xfrm>
            <a:off x="334818" y="3005842"/>
            <a:ext cx="7450419" cy="1259138"/>
          </a:xfrm>
        </p:spPr>
        <p:txBody>
          <a:bodyPr anchor="t"/>
          <a:lstStyle/>
          <a:p>
            <a:br>
              <a:rPr lang="en-US" sz="4400" dirty="0"/>
            </a:br>
            <a:br>
              <a:rPr lang="en-US" dirty="0"/>
            </a:br>
            <a:br>
              <a:rPr lang="en-US" dirty="0"/>
            </a:br>
            <a:br>
              <a:rPr lang="en-US" sz="4400" dirty="0"/>
            </a:br>
            <a:endParaRPr lang="en-US" sz="4400" dirty="0">
              <a:solidFill>
                <a:srgbClr val="9BCAEB"/>
              </a:solidFill>
            </a:endParaRPr>
          </a:p>
        </p:txBody>
      </p:sp>
      <p:pic>
        <p:nvPicPr>
          <p:cNvPr id="46" name="Picture 45">
            <a:extLst>
              <a:ext uri="{FF2B5EF4-FFF2-40B4-BE49-F238E27FC236}">
                <a16:creationId xmlns:a16="http://schemas.microsoft.com/office/drawing/2014/main" id="{C9CC5591-C5E5-6BD8-A893-0DA27F5489B4}"/>
              </a:ext>
            </a:extLst>
          </p:cNvPr>
          <p:cNvPicPr>
            <a:picLocks noChangeAspect="1"/>
          </p:cNvPicPr>
          <p:nvPr/>
        </p:nvPicPr>
        <p:blipFill>
          <a:blip r:embed="rId3"/>
          <a:srcRect/>
          <a:stretch/>
        </p:blipFill>
        <p:spPr>
          <a:xfrm>
            <a:off x="401880" y="2191704"/>
            <a:ext cx="4987053" cy="1289755"/>
          </a:xfrm>
          <a:prstGeom prst="rect">
            <a:avLst/>
          </a:prstGeom>
        </p:spPr>
      </p:pic>
      <p:sp>
        <p:nvSpPr>
          <p:cNvPr id="48" name="Slide Number Placeholder 47">
            <a:extLst>
              <a:ext uri="{FF2B5EF4-FFF2-40B4-BE49-F238E27FC236}">
                <a16:creationId xmlns:a16="http://schemas.microsoft.com/office/drawing/2014/main" id="{C43FFE97-BD7E-7092-F45C-729C89E71A00}"/>
              </a:ext>
            </a:extLst>
          </p:cNvPr>
          <p:cNvSpPr>
            <a:spLocks noGrp="1"/>
          </p:cNvSpPr>
          <p:nvPr>
            <p:ph type="sldNum" sz="quarter" idx="4"/>
          </p:nvPr>
        </p:nvSpPr>
        <p:spPr/>
        <p:txBody>
          <a:bodyPr/>
          <a:lstStyle/>
          <a:p>
            <a:fld id="{9C78B1D6-8B69-448B-B720-81701B3330F4}" type="slidenum">
              <a:rPr lang="en-US" smtClean="0"/>
              <a:pPr/>
              <a:t>35</a:t>
            </a:fld>
            <a:endParaRPr lang="en-US"/>
          </a:p>
        </p:txBody>
      </p:sp>
    </p:spTree>
    <p:extLst>
      <p:ext uri="{BB962C8B-B14F-4D97-AF65-F5344CB8AC3E}">
        <p14:creationId xmlns:p14="http://schemas.microsoft.com/office/powerpoint/2010/main" val="369342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C315-89FB-D4B9-CDF2-FA688794ADB2}"/>
              </a:ext>
            </a:extLst>
          </p:cNvPr>
          <p:cNvSpPr>
            <a:spLocks noGrp="1"/>
          </p:cNvSpPr>
          <p:nvPr>
            <p:ph type="title"/>
          </p:nvPr>
        </p:nvSpPr>
        <p:spPr/>
        <p:txBody>
          <a:bodyPr/>
          <a:lstStyle/>
          <a:p>
            <a:r>
              <a:rPr lang="en-US" dirty="0"/>
              <a:t>Balchem Corporation</a:t>
            </a:r>
          </a:p>
        </p:txBody>
      </p:sp>
      <p:grpSp>
        <p:nvGrpSpPr>
          <p:cNvPr id="835" name="Group 1">
            <a:extLst>
              <a:ext uri="{FF2B5EF4-FFF2-40B4-BE49-F238E27FC236}">
                <a16:creationId xmlns:a16="http://schemas.microsoft.com/office/drawing/2014/main" id="{737586C6-F5FC-1263-AFD2-40F711F10341}"/>
              </a:ext>
            </a:extLst>
          </p:cNvPr>
          <p:cNvGrpSpPr/>
          <p:nvPr/>
        </p:nvGrpSpPr>
        <p:grpSpPr>
          <a:xfrm>
            <a:off x="823010" y="1310997"/>
            <a:ext cx="10128178" cy="4940680"/>
            <a:chOff x="1314622" y="882915"/>
            <a:chExt cx="7128928" cy="3477600"/>
          </a:xfrm>
          <a:solidFill>
            <a:srgbClr val="5F8DB5">
              <a:lumMod val="20000"/>
              <a:lumOff val="80000"/>
            </a:srgbClr>
          </a:solidFill>
        </p:grpSpPr>
        <p:sp>
          <p:nvSpPr>
            <p:cNvPr id="836" name="USA (Alaska)">
              <a:extLst>
                <a:ext uri="{FF2B5EF4-FFF2-40B4-BE49-F238E27FC236}">
                  <a16:creationId xmlns:a16="http://schemas.microsoft.com/office/drawing/2014/main" id="{9CED42B8-43C2-0FE8-52E8-1A7A4223E18A}"/>
                </a:ext>
              </a:extLst>
            </p:cNvPr>
            <p:cNvSpPr>
              <a:spLocks noEditPoints="1"/>
            </p:cNvSpPr>
            <p:nvPr/>
          </p:nvSpPr>
          <p:spPr bwMode="gray">
            <a:xfrm>
              <a:off x="1314622" y="1122773"/>
              <a:ext cx="995239" cy="430547"/>
            </a:xfrm>
            <a:custGeom>
              <a:avLst/>
              <a:gdLst>
                <a:gd name="T0" fmla="*/ 2147483647 w 3072"/>
                <a:gd name="T1" fmla="*/ 2147483647 h 1332"/>
                <a:gd name="T2" fmla="*/ 2147483647 w 3072"/>
                <a:gd name="T3" fmla="*/ 2147483647 h 1332"/>
                <a:gd name="T4" fmla="*/ 2147483647 w 3072"/>
                <a:gd name="T5" fmla="*/ 2147483647 h 1332"/>
                <a:gd name="T6" fmla="*/ 2147483647 w 3072"/>
                <a:gd name="T7" fmla="*/ 2147483647 h 1332"/>
                <a:gd name="T8" fmla="*/ 2147483647 w 3072"/>
                <a:gd name="T9" fmla="*/ 2147483647 h 1332"/>
                <a:gd name="T10" fmla="*/ 2147483647 w 3072"/>
                <a:gd name="T11" fmla="*/ 2147483647 h 1332"/>
                <a:gd name="T12" fmla="*/ 2147483647 w 3072"/>
                <a:gd name="T13" fmla="*/ 2147483647 h 1332"/>
                <a:gd name="T14" fmla="*/ 2147483647 w 3072"/>
                <a:gd name="T15" fmla="*/ 2147483647 h 1332"/>
                <a:gd name="T16" fmla="*/ 2147483647 w 3072"/>
                <a:gd name="T17" fmla="*/ 2147483647 h 1332"/>
                <a:gd name="T18" fmla="*/ 2147483647 w 3072"/>
                <a:gd name="T19" fmla="*/ 2147483647 h 1332"/>
                <a:gd name="T20" fmla="*/ 2147483647 w 3072"/>
                <a:gd name="T21" fmla="*/ 2147483647 h 1332"/>
                <a:gd name="T22" fmla="*/ 2147483647 w 3072"/>
                <a:gd name="T23" fmla="*/ 0 h 1332"/>
                <a:gd name="T24" fmla="*/ 2147483647 w 3072"/>
                <a:gd name="T25" fmla="*/ 2147483647 h 1332"/>
                <a:gd name="T26" fmla="*/ 2147483647 w 3072"/>
                <a:gd name="T27" fmla="*/ 2147483647 h 1332"/>
                <a:gd name="T28" fmla="*/ 2147483647 w 3072"/>
                <a:gd name="T29" fmla="*/ 2147483647 h 1332"/>
                <a:gd name="T30" fmla="*/ 2147483647 w 3072"/>
                <a:gd name="T31" fmla="*/ 2147483647 h 1332"/>
                <a:gd name="T32" fmla="*/ 2147483647 w 3072"/>
                <a:gd name="T33" fmla="*/ 2147483647 h 1332"/>
                <a:gd name="T34" fmla="*/ 2147483647 w 3072"/>
                <a:gd name="T35" fmla="*/ 2147483647 h 1332"/>
                <a:gd name="T36" fmla="*/ 2147483647 w 3072"/>
                <a:gd name="T37" fmla="*/ 2147483647 h 1332"/>
                <a:gd name="T38" fmla="*/ 2147483647 w 3072"/>
                <a:gd name="T39" fmla="*/ 2147483647 h 1332"/>
                <a:gd name="T40" fmla="*/ 2147483647 w 3072"/>
                <a:gd name="T41" fmla="*/ 2147483647 h 1332"/>
                <a:gd name="T42" fmla="*/ 2147483647 w 3072"/>
                <a:gd name="T43" fmla="*/ 2147483647 h 1332"/>
                <a:gd name="T44" fmla="*/ 2147483647 w 3072"/>
                <a:gd name="T45" fmla="*/ 2147483647 h 1332"/>
                <a:gd name="T46" fmla="*/ 2147483647 w 3072"/>
                <a:gd name="T47" fmla="*/ 2147483647 h 1332"/>
                <a:gd name="T48" fmla="*/ 2147483647 w 3072"/>
                <a:gd name="T49" fmla="*/ 2147483647 h 1332"/>
                <a:gd name="T50" fmla="*/ 2147483647 w 3072"/>
                <a:gd name="T51" fmla="*/ 2147483647 h 1332"/>
                <a:gd name="T52" fmla="*/ 2147483647 w 3072"/>
                <a:gd name="T53" fmla="*/ 2147483647 h 1332"/>
                <a:gd name="T54" fmla="*/ 2147483647 w 3072"/>
                <a:gd name="T55" fmla="*/ 2147483647 h 1332"/>
                <a:gd name="T56" fmla="*/ 2147483647 w 3072"/>
                <a:gd name="T57" fmla="*/ 2147483647 h 1332"/>
                <a:gd name="T58" fmla="*/ 2147483647 w 3072"/>
                <a:gd name="T59" fmla="*/ 2147483647 h 1332"/>
                <a:gd name="T60" fmla="*/ 2147483647 w 3072"/>
                <a:gd name="T61" fmla="*/ 2147483647 h 1332"/>
                <a:gd name="T62" fmla="*/ 2147483647 w 3072"/>
                <a:gd name="T63" fmla="*/ 2147483647 h 1332"/>
                <a:gd name="T64" fmla="*/ 2147483647 w 3072"/>
                <a:gd name="T65" fmla="*/ 2147483647 h 1332"/>
                <a:gd name="T66" fmla="*/ 2147483647 w 3072"/>
                <a:gd name="T67" fmla="*/ 2147483647 h 1332"/>
                <a:gd name="T68" fmla="*/ 2147483647 w 3072"/>
                <a:gd name="T69" fmla="*/ 2147483647 h 1332"/>
                <a:gd name="T70" fmla="*/ 2147483647 w 3072"/>
                <a:gd name="T71" fmla="*/ 2147483647 h 1332"/>
                <a:gd name="T72" fmla="*/ 2147483647 w 3072"/>
                <a:gd name="T73" fmla="*/ 2147483647 h 1332"/>
                <a:gd name="T74" fmla="*/ 2147483647 w 3072"/>
                <a:gd name="T75" fmla="*/ 2147483647 h 1332"/>
                <a:gd name="T76" fmla="*/ 2147483647 w 3072"/>
                <a:gd name="T77" fmla="*/ 2147483647 h 1332"/>
                <a:gd name="T78" fmla="*/ 2147483647 w 3072"/>
                <a:gd name="T79" fmla="*/ 2147483647 h 1332"/>
                <a:gd name="T80" fmla="*/ 2147483647 w 3072"/>
                <a:gd name="T81" fmla="*/ 2147483647 h 1332"/>
                <a:gd name="T82" fmla="*/ 2147483647 w 3072"/>
                <a:gd name="T83" fmla="*/ 2147483647 h 1332"/>
                <a:gd name="T84" fmla="*/ 2147483647 w 3072"/>
                <a:gd name="T85" fmla="*/ 2147483647 h 1332"/>
                <a:gd name="T86" fmla="*/ 2147483647 w 3072"/>
                <a:gd name="T87" fmla="*/ 2147483647 h 1332"/>
                <a:gd name="T88" fmla="*/ 2147483647 w 3072"/>
                <a:gd name="T89" fmla="*/ 2147483647 h 1332"/>
                <a:gd name="T90" fmla="*/ 2147483647 w 3072"/>
                <a:gd name="T91" fmla="*/ 2147483647 h 1332"/>
                <a:gd name="T92" fmla="*/ 2147483647 w 3072"/>
                <a:gd name="T93" fmla="*/ 2147483647 h 1332"/>
                <a:gd name="T94" fmla="*/ 2147483647 w 3072"/>
                <a:gd name="T95" fmla="*/ 2147483647 h 1332"/>
                <a:gd name="T96" fmla="*/ 2147483647 w 3072"/>
                <a:gd name="T97" fmla="*/ 2147483647 h 1332"/>
                <a:gd name="T98" fmla="*/ 2147483647 w 3072"/>
                <a:gd name="T99" fmla="*/ 2147483647 h 1332"/>
                <a:gd name="T100" fmla="*/ 2147483647 w 3072"/>
                <a:gd name="T101" fmla="*/ 2147483647 h 1332"/>
                <a:gd name="T102" fmla="*/ 2147483647 w 3072"/>
                <a:gd name="T103" fmla="*/ 2147483647 h 1332"/>
                <a:gd name="T104" fmla="*/ 2147483647 w 3072"/>
                <a:gd name="T105" fmla="*/ 2147483647 h 1332"/>
                <a:gd name="T106" fmla="*/ 2147483647 w 3072"/>
                <a:gd name="T107" fmla="*/ 2147483647 h 1332"/>
                <a:gd name="T108" fmla="*/ 2147483647 w 3072"/>
                <a:gd name="T109" fmla="*/ 2147483647 h 1332"/>
                <a:gd name="T110" fmla="*/ 2147483647 w 3072"/>
                <a:gd name="T111" fmla="*/ 2147483647 h 1332"/>
                <a:gd name="T112" fmla="*/ 2147483647 w 3072"/>
                <a:gd name="T113" fmla="*/ 2147483647 h 1332"/>
                <a:gd name="T114" fmla="*/ 2147483647 w 3072"/>
                <a:gd name="T115" fmla="*/ 2147483647 h 1332"/>
                <a:gd name="T116" fmla="*/ 2147483647 w 3072"/>
                <a:gd name="T117" fmla="*/ 2147483647 h 1332"/>
                <a:gd name="T118" fmla="*/ 2147483647 w 3072"/>
                <a:gd name="T119" fmla="*/ 2147483647 h 1332"/>
                <a:gd name="T120" fmla="*/ 2147483647 w 3072"/>
                <a:gd name="T121" fmla="*/ 2147483647 h 1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2"/>
                <a:gd name="T184" fmla="*/ 0 h 1332"/>
                <a:gd name="T185" fmla="*/ 3072 w 3072"/>
                <a:gd name="T186" fmla="*/ 1332 h 13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2" h="1332">
                  <a:moveTo>
                    <a:pt x="2454" y="930"/>
                  </a:moveTo>
                  <a:lnTo>
                    <a:pt x="2418" y="966"/>
                  </a:lnTo>
                  <a:lnTo>
                    <a:pt x="2400" y="1002"/>
                  </a:lnTo>
                  <a:lnTo>
                    <a:pt x="2412" y="1002"/>
                  </a:lnTo>
                  <a:lnTo>
                    <a:pt x="2448" y="984"/>
                  </a:lnTo>
                  <a:lnTo>
                    <a:pt x="2460" y="972"/>
                  </a:lnTo>
                  <a:lnTo>
                    <a:pt x="2460" y="954"/>
                  </a:lnTo>
                  <a:lnTo>
                    <a:pt x="2472" y="942"/>
                  </a:lnTo>
                  <a:lnTo>
                    <a:pt x="2460" y="930"/>
                  </a:lnTo>
                  <a:lnTo>
                    <a:pt x="2454" y="930"/>
                  </a:lnTo>
                  <a:close/>
                  <a:moveTo>
                    <a:pt x="2400" y="930"/>
                  </a:moveTo>
                  <a:lnTo>
                    <a:pt x="2388" y="930"/>
                  </a:lnTo>
                  <a:lnTo>
                    <a:pt x="2376" y="936"/>
                  </a:lnTo>
                  <a:lnTo>
                    <a:pt x="2364" y="948"/>
                  </a:lnTo>
                  <a:lnTo>
                    <a:pt x="2364" y="954"/>
                  </a:lnTo>
                  <a:lnTo>
                    <a:pt x="2370" y="966"/>
                  </a:lnTo>
                  <a:lnTo>
                    <a:pt x="2376" y="972"/>
                  </a:lnTo>
                  <a:lnTo>
                    <a:pt x="2406" y="972"/>
                  </a:lnTo>
                  <a:lnTo>
                    <a:pt x="2412" y="960"/>
                  </a:lnTo>
                  <a:lnTo>
                    <a:pt x="2418" y="954"/>
                  </a:lnTo>
                  <a:lnTo>
                    <a:pt x="2418" y="942"/>
                  </a:lnTo>
                  <a:lnTo>
                    <a:pt x="2406" y="936"/>
                  </a:lnTo>
                  <a:lnTo>
                    <a:pt x="2400" y="930"/>
                  </a:lnTo>
                  <a:close/>
                  <a:moveTo>
                    <a:pt x="2316" y="1188"/>
                  </a:moveTo>
                  <a:lnTo>
                    <a:pt x="2328" y="1188"/>
                  </a:lnTo>
                  <a:lnTo>
                    <a:pt x="2340" y="1152"/>
                  </a:lnTo>
                  <a:lnTo>
                    <a:pt x="2322" y="1158"/>
                  </a:lnTo>
                  <a:lnTo>
                    <a:pt x="2316" y="1188"/>
                  </a:lnTo>
                  <a:close/>
                  <a:moveTo>
                    <a:pt x="2388" y="1074"/>
                  </a:moveTo>
                  <a:lnTo>
                    <a:pt x="2370" y="1086"/>
                  </a:lnTo>
                  <a:lnTo>
                    <a:pt x="2382" y="1098"/>
                  </a:lnTo>
                  <a:lnTo>
                    <a:pt x="2388" y="1098"/>
                  </a:lnTo>
                  <a:lnTo>
                    <a:pt x="2382" y="1104"/>
                  </a:lnTo>
                  <a:lnTo>
                    <a:pt x="2376" y="1104"/>
                  </a:lnTo>
                  <a:lnTo>
                    <a:pt x="2364" y="1116"/>
                  </a:lnTo>
                  <a:lnTo>
                    <a:pt x="2358" y="1116"/>
                  </a:lnTo>
                  <a:lnTo>
                    <a:pt x="2352" y="1122"/>
                  </a:lnTo>
                  <a:lnTo>
                    <a:pt x="2352" y="1152"/>
                  </a:lnTo>
                  <a:lnTo>
                    <a:pt x="2358" y="1164"/>
                  </a:lnTo>
                  <a:lnTo>
                    <a:pt x="2358" y="1188"/>
                  </a:lnTo>
                  <a:lnTo>
                    <a:pt x="2370" y="1182"/>
                  </a:lnTo>
                  <a:lnTo>
                    <a:pt x="2376" y="1170"/>
                  </a:lnTo>
                  <a:lnTo>
                    <a:pt x="2388" y="1164"/>
                  </a:lnTo>
                  <a:lnTo>
                    <a:pt x="2394" y="1158"/>
                  </a:lnTo>
                  <a:lnTo>
                    <a:pt x="2394" y="1146"/>
                  </a:lnTo>
                  <a:lnTo>
                    <a:pt x="2382" y="1134"/>
                  </a:lnTo>
                  <a:lnTo>
                    <a:pt x="2394" y="1134"/>
                  </a:lnTo>
                  <a:lnTo>
                    <a:pt x="2412" y="1116"/>
                  </a:lnTo>
                  <a:lnTo>
                    <a:pt x="2412" y="1098"/>
                  </a:lnTo>
                  <a:lnTo>
                    <a:pt x="2388" y="1074"/>
                  </a:lnTo>
                  <a:close/>
                  <a:moveTo>
                    <a:pt x="2562" y="1080"/>
                  </a:moveTo>
                  <a:lnTo>
                    <a:pt x="2550" y="1080"/>
                  </a:lnTo>
                  <a:lnTo>
                    <a:pt x="2550" y="1074"/>
                  </a:lnTo>
                  <a:lnTo>
                    <a:pt x="2544" y="1068"/>
                  </a:lnTo>
                  <a:lnTo>
                    <a:pt x="2538" y="1068"/>
                  </a:lnTo>
                  <a:lnTo>
                    <a:pt x="2532" y="1062"/>
                  </a:lnTo>
                  <a:lnTo>
                    <a:pt x="2520" y="1056"/>
                  </a:lnTo>
                  <a:lnTo>
                    <a:pt x="2514" y="1050"/>
                  </a:lnTo>
                  <a:lnTo>
                    <a:pt x="2514" y="1044"/>
                  </a:lnTo>
                  <a:lnTo>
                    <a:pt x="2520" y="1032"/>
                  </a:lnTo>
                  <a:lnTo>
                    <a:pt x="2520" y="1020"/>
                  </a:lnTo>
                  <a:lnTo>
                    <a:pt x="2526" y="1008"/>
                  </a:lnTo>
                  <a:lnTo>
                    <a:pt x="2532" y="1002"/>
                  </a:lnTo>
                  <a:lnTo>
                    <a:pt x="2532" y="960"/>
                  </a:lnTo>
                  <a:lnTo>
                    <a:pt x="2550" y="924"/>
                  </a:lnTo>
                  <a:lnTo>
                    <a:pt x="2550" y="906"/>
                  </a:lnTo>
                  <a:lnTo>
                    <a:pt x="2544" y="894"/>
                  </a:lnTo>
                  <a:lnTo>
                    <a:pt x="2526" y="876"/>
                  </a:lnTo>
                  <a:lnTo>
                    <a:pt x="2538" y="864"/>
                  </a:lnTo>
                  <a:lnTo>
                    <a:pt x="2538" y="834"/>
                  </a:lnTo>
                  <a:lnTo>
                    <a:pt x="2544" y="828"/>
                  </a:lnTo>
                  <a:lnTo>
                    <a:pt x="2550" y="828"/>
                  </a:lnTo>
                  <a:lnTo>
                    <a:pt x="2556" y="822"/>
                  </a:lnTo>
                  <a:lnTo>
                    <a:pt x="2550" y="816"/>
                  </a:lnTo>
                  <a:lnTo>
                    <a:pt x="2532" y="810"/>
                  </a:lnTo>
                  <a:lnTo>
                    <a:pt x="2520" y="810"/>
                  </a:lnTo>
                  <a:lnTo>
                    <a:pt x="2502" y="816"/>
                  </a:lnTo>
                  <a:lnTo>
                    <a:pt x="2490" y="816"/>
                  </a:lnTo>
                  <a:lnTo>
                    <a:pt x="2484" y="822"/>
                  </a:lnTo>
                  <a:lnTo>
                    <a:pt x="2478" y="822"/>
                  </a:lnTo>
                  <a:lnTo>
                    <a:pt x="2478" y="834"/>
                  </a:lnTo>
                  <a:lnTo>
                    <a:pt x="2460" y="834"/>
                  </a:lnTo>
                  <a:lnTo>
                    <a:pt x="2454" y="840"/>
                  </a:lnTo>
                  <a:lnTo>
                    <a:pt x="2442" y="846"/>
                  </a:lnTo>
                  <a:lnTo>
                    <a:pt x="2430" y="846"/>
                  </a:lnTo>
                  <a:lnTo>
                    <a:pt x="2418" y="852"/>
                  </a:lnTo>
                  <a:lnTo>
                    <a:pt x="2406" y="852"/>
                  </a:lnTo>
                  <a:lnTo>
                    <a:pt x="2400" y="858"/>
                  </a:lnTo>
                  <a:lnTo>
                    <a:pt x="2394" y="858"/>
                  </a:lnTo>
                  <a:lnTo>
                    <a:pt x="2388" y="864"/>
                  </a:lnTo>
                  <a:lnTo>
                    <a:pt x="2376" y="870"/>
                  </a:lnTo>
                  <a:lnTo>
                    <a:pt x="2370" y="876"/>
                  </a:lnTo>
                  <a:lnTo>
                    <a:pt x="2364" y="876"/>
                  </a:lnTo>
                  <a:lnTo>
                    <a:pt x="2364" y="864"/>
                  </a:lnTo>
                  <a:lnTo>
                    <a:pt x="2382" y="846"/>
                  </a:lnTo>
                  <a:lnTo>
                    <a:pt x="2376" y="840"/>
                  </a:lnTo>
                  <a:lnTo>
                    <a:pt x="2364" y="834"/>
                  </a:lnTo>
                  <a:lnTo>
                    <a:pt x="2358" y="828"/>
                  </a:lnTo>
                  <a:lnTo>
                    <a:pt x="2358" y="810"/>
                  </a:lnTo>
                  <a:lnTo>
                    <a:pt x="2352" y="798"/>
                  </a:lnTo>
                  <a:lnTo>
                    <a:pt x="2352" y="792"/>
                  </a:lnTo>
                  <a:lnTo>
                    <a:pt x="2376" y="768"/>
                  </a:lnTo>
                  <a:lnTo>
                    <a:pt x="2340" y="768"/>
                  </a:lnTo>
                  <a:lnTo>
                    <a:pt x="2328" y="780"/>
                  </a:lnTo>
                  <a:lnTo>
                    <a:pt x="2274" y="780"/>
                  </a:lnTo>
                  <a:lnTo>
                    <a:pt x="2274" y="768"/>
                  </a:lnTo>
                  <a:lnTo>
                    <a:pt x="2280" y="756"/>
                  </a:lnTo>
                  <a:lnTo>
                    <a:pt x="2292" y="750"/>
                  </a:lnTo>
                  <a:lnTo>
                    <a:pt x="2298" y="744"/>
                  </a:lnTo>
                  <a:lnTo>
                    <a:pt x="3072" y="108"/>
                  </a:lnTo>
                  <a:lnTo>
                    <a:pt x="3054" y="108"/>
                  </a:lnTo>
                  <a:lnTo>
                    <a:pt x="3054" y="102"/>
                  </a:lnTo>
                  <a:lnTo>
                    <a:pt x="3048" y="90"/>
                  </a:lnTo>
                  <a:lnTo>
                    <a:pt x="3036" y="84"/>
                  </a:lnTo>
                  <a:lnTo>
                    <a:pt x="3030" y="78"/>
                  </a:lnTo>
                  <a:lnTo>
                    <a:pt x="3012" y="78"/>
                  </a:lnTo>
                  <a:lnTo>
                    <a:pt x="2988" y="84"/>
                  </a:lnTo>
                  <a:lnTo>
                    <a:pt x="2964" y="84"/>
                  </a:lnTo>
                  <a:lnTo>
                    <a:pt x="2928" y="96"/>
                  </a:lnTo>
                  <a:lnTo>
                    <a:pt x="2916" y="96"/>
                  </a:lnTo>
                  <a:lnTo>
                    <a:pt x="2892" y="84"/>
                  </a:lnTo>
                  <a:lnTo>
                    <a:pt x="2886" y="78"/>
                  </a:lnTo>
                  <a:lnTo>
                    <a:pt x="2874" y="72"/>
                  </a:lnTo>
                  <a:lnTo>
                    <a:pt x="2784" y="72"/>
                  </a:lnTo>
                  <a:lnTo>
                    <a:pt x="2772" y="66"/>
                  </a:lnTo>
                  <a:lnTo>
                    <a:pt x="2766" y="60"/>
                  </a:lnTo>
                  <a:lnTo>
                    <a:pt x="2748" y="60"/>
                  </a:lnTo>
                  <a:lnTo>
                    <a:pt x="2736" y="54"/>
                  </a:lnTo>
                  <a:lnTo>
                    <a:pt x="2598" y="54"/>
                  </a:lnTo>
                  <a:lnTo>
                    <a:pt x="2598" y="42"/>
                  </a:lnTo>
                  <a:lnTo>
                    <a:pt x="2604" y="36"/>
                  </a:lnTo>
                  <a:lnTo>
                    <a:pt x="2592" y="36"/>
                  </a:lnTo>
                  <a:lnTo>
                    <a:pt x="2574" y="30"/>
                  </a:lnTo>
                  <a:lnTo>
                    <a:pt x="2562" y="30"/>
                  </a:lnTo>
                  <a:lnTo>
                    <a:pt x="2550" y="24"/>
                  </a:lnTo>
                  <a:lnTo>
                    <a:pt x="2532" y="24"/>
                  </a:lnTo>
                  <a:lnTo>
                    <a:pt x="2520" y="30"/>
                  </a:lnTo>
                  <a:lnTo>
                    <a:pt x="2496" y="30"/>
                  </a:lnTo>
                  <a:lnTo>
                    <a:pt x="2490" y="36"/>
                  </a:lnTo>
                  <a:lnTo>
                    <a:pt x="2484" y="36"/>
                  </a:lnTo>
                  <a:lnTo>
                    <a:pt x="2514" y="0"/>
                  </a:lnTo>
                  <a:lnTo>
                    <a:pt x="2430" y="36"/>
                  </a:lnTo>
                  <a:lnTo>
                    <a:pt x="2460" y="0"/>
                  </a:lnTo>
                  <a:lnTo>
                    <a:pt x="2430" y="0"/>
                  </a:lnTo>
                  <a:lnTo>
                    <a:pt x="2418" y="6"/>
                  </a:lnTo>
                  <a:lnTo>
                    <a:pt x="2412" y="12"/>
                  </a:lnTo>
                  <a:lnTo>
                    <a:pt x="2358" y="30"/>
                  </a:lnTo>
                  <a:lnTo>
                    <a:pt x="2232" y="30"/>
                  </a:lnTo>
                  <a:lnTo>
                    <a:pt x="2214" y="36"/>
                  </a:lnTo>
                  <a:lnTo>
                    <a:pt x="2208" y="42"/>
                  </a:lnTo>
                  <a:lnTo>
                    <a:pt x="2184" y="54"/>
                  </a:lnTo>
                  <a:lnTo>
                    <a:pt x="2172" y="54"/>
                  </a:lnTo>
                  <a:lnTo>
                    <a:pt x="2166" y="60"/>
                  </a:lnTo>
                  <a:lnTo>
                    <a:pt x="2046" y="60"/>
                  </a:lnTo>
                  <a:lnTo>
                    <a:pt x="2004" y="72"/>
                  </a:lnTo>
                  <a:lnTo>
                    <a:pt x="1956" y="102"/>
                  </a:lnTo>
                  <a:lnTo>
                    <a:pt x="1902" y="132"/>
                  </a:lnTo>
                  <a:lnTo>
                    <a:pt x="1854" y="144"/>
                  </a:lnTo>
                  <a:lnTo>
                    <a:pt x="1758" y="156"/>
                  </a:lnTo>
                  <a:lnTo>
                    <a:pt x="1722" y="162"/>
                  </a:lnTo>
                  <a:lnTo>
                    <a:pt x="1704" y="162"/>
                  </a:lnTo>
                  <a:lnTo>
                    <a:pt x="1698" y="168"/>
                  </a:lnTo>
                  <a:lnTo>
                    <a:pt x="1644" y="186"/>
                  </a:lnTo>
                  <a:lnTo>
                    <a:pt x="1632" y="192"/>
                  </a:lnTo>
                  <a:lnTo>
                    <a:pt x="1620" y="192"/>
                  </a:lnTo>
                  <a:lnTo>
                    <a:pt x="1620" y="198"/>
                  </a:lnTo>
                  <a:lnTo>
                    <a:pt x="1626" y="204"/>
                  </a:lnTo>
                  <a:lnTo>
                    <a:pt x="1638" y="210"/>
                  </a:lnTo>
                  <a:lnTo>
                    <a:pt x="1650" y="222"/>
                  </a:lnTo>
                  <a:lnTo>
                    <a:pt x="1656" y="222"/>
                  </a:lnTo>
                  <a:lnTo>
                    <a:pt x="1662" y="234"/>
                  </a:lnTo>
                  <a:lnTo>
                    <a:pt x="1662" y="240"/>
                  </a:lnTo>
                  <a:lnTo>
                    <a:pt x="1668" y="252"/>
                  </a:lnTo>
                  <a:lnTo>
                    <a:pt x="1668" y="264"/>
                  </a:lnTo>
                  <a:lnTo>
                    <a:pt x="1662" y="264"/>
                  </a:lnTo>
                  <a:lnTo>
                    <a:pt x="1650" y="270"/>
                  </a:lnTo>
                  <a:lnTo>
                    <a:pt x="1644" y="282"/>
                  </a:lnTo>
                  <a:lnTo>
                    <a:pt x="1734" y="282"/>
                  </a:lnTo>
                  <a:lnTo>
                    <a:pt x="1704" y="318"/>
                  </a:lnTo>
                  <a:lnTo>
                    <a:pt x="1770" y="318"/>
                  </a:lnTo>
                  <a:lnTo>
                    <a:pt x="1764" y="336"/>
                  </a:lnTo>
                  <a:lnTo>
                    <a:pt x="1710" y="336"/>
                  </a:lnTo>
                  <a:lnTo>
                    <a:pt x="1698" y="348"/>
                  </a:lnTo>
                  <a:lnTo>
                    <a:pt x="1632" y="348"/>
                  </a:lnTo>
                  <a:lnTo>
                    <a:pt x="1614" y="354"/>
                  </a:lnTo>
                  <a:lnTo>
                    <a:pt x="1560" y="354"/>
                  </a:lnTo>
                  <a:lnTo>
                    <a:pt x="1554" y="348"/>
                  </a:lnTo>
                  <a:lnTo>
                    <a:pt x="1548" y="348"/>
                  </a:lnTo>
                  <a:lnTo>
                    <a:pt x="1554" y="342"/>
                  </a:lnTo>
                  <a:lnTo>
                    <a:pt x="1560" y="342"/>
                  </a:lnTo>
                  <a:lnTo>
                    <a:pt x="1572" y="330"/>
                  </a:lnTo>
                  <a:lnTo>
                    <a:pt x="1566" y="324"/>
                  </a:lnTo>
                  <a:lnTo>
                    <a:pt x="1458" y="324"/>
                  </a:lnTo>
                  <a:lnTo>
                    <a:pt x="1452" y="330"/>
                  </a:lnTo>
                  <a:lnTo>
                    <a:pt x="1452" y="348"/>
                  </a:lnTo>
                  <a:lnTo>
                    <a:pt x="1434" y="348"/>
                  </a:lnTo>
                  <a:lnTo>
                    <a:pt x="1422" y="354"/>
                  </a:lnTo>
                  <a:lnTo>
                    <a:pt x="1404" y="354"/>
                  </a:lnTo>
                  <a:lnTo>
                    <a:pt x="1386" y="360"/>
                  </a:lnTo>
                  <a:lnTo>
                    <a:pt x="1338" y="360"/>
                  </a:lnTo>
                  <a:lnTo>
                    <a:pt x="1308" y="366"/>
                  </a:lnTo>
                  <a:lnTo>
                    <a:pt x="1254" y="384"/>
                  </a:lnTo>
                  <a:lnTo>
                    <a:pt x="1254" y="390"/>
                  </a:lnTo>
                  <a:lnTo>
                    <a:pt x="1272" y="396"/>
                  </a:lnTo>
                  <a:lnTo>
                    <a:pt x="1284" y="402"/>
                  </a:lnTo>
                  <a:lnTo>
                    <a:pt x="1314" y="402"/>
                  </a:lnTo>
                  <a:lnTo>
                    <a:pt x="1272" y="420"/>
                  </a:lnTo>
                  <a:lnTo>
                    <a:pt x="1260" y="462"/>
                  </a:lnTo>
                  <a:lnTo>
                    <a:pt x="1272" y="462"/>
                  </a:lnTo>
                  <a:lnTo>
                    <a:pt x="1290" y="468"/>
                  </a:lnTo>
                  <a:lnTo>
                    <a:pt x="1338" y="468"/>
                  </a:lnTo>
                  <a:lnTo>
                    <a:pt x="1350" y="462"/>
                  </a:lnTo>
                  <a:lnTo>
                    <a:pt x="1362" y="462"/>
                  </a:lnTo>
                  <a:lnTo>
                    <a:pt x="1410" y="474"/>
                  </a:lnTo>
                  <a:lnTo>
                    <a:pt x="1422" y="456"/>
                  </a:lnTo>
                  <a:lnTo>
                    <a:pt x="1434" y="474"/>
                  </a:lnTo>
                  <a:lnTo>
                    <a:pt x="1446" y="468"/>
                  </a:lnTo>
                  <a:lnTo>
                    <a:pt x="1452" y="462"/>
                  </a:lnTo>
                  <a:lnTo>
                    <a:pt x="1476" y="450"/>
                  </a:lnTo>
                  <a:lnTo>
                    <a:pt x="1482" y="444"/>
                  </a:lnTo>
                  <a:lnTo>
                    <a:pt x="1494" y="444"/>
                  </a:lnTo>
                  <a:lnTo>
                    <a:pt x="1506" y="450"/>
                  </a:lnTo>
                  <a:lnTo>
                    <a:pt x="1524" y="450"/>
                  </a:lnTo>
                  <a:lnTo>
                    <a:pt x="1536" y="444"/>
                  </a:lnTo>
                  <a:lnTo>
                    <a:pt x="1542" y="438"/>
                  </a:lnTo>
                  <a:lnTo>
                    <a:pt x="1554" y="432"/>
                  </a:lnTo>
                  <a:lnTo>
                    <a:pt x="1560" y="432"/>
                  </a:lnTo>
                  <a:lnTo>
                    <a:pt x="1566" y="426"/>
                  </a:lnTo>
                  <a:lnTo>
                    <a:pt x="1566" y="450"/>
                  </a:lnTo>
                  <a:lnTo>
                    <a:pt x="1560" y="462"/>
                  </a:lnTo>
                  <a:lnTo>
                    <a:pt x="1554" y="468"/>
                  </a:lnTo>
                  <a:lnTo>
                    <a:pt x="1500" y="468"/>
                  </a:lnTo>
                  <a:lnTo>
                    <a:pt x="1506" y="498"/>
                  </a:lnTo>
                  <a:lnTo>
                    <a:pt x="1494" y="504"/>
                  </a:lnTo>
                  <a:lnTo>
                    <a:pt x="1488" y="516"/>
                  </a:lnTo>
                  <a:lnTo>
                    <a:pt x="1476" y="522"/>
                  </a:lnTo>
                  <a:lnTo>
                    <a:pt x="1464" y="534"/>
                  </a:lnTo>
                  <a:lnTo>
                    <a:pt x="1446" y="540"/>
                  </a:lnTo>
                  <a:lnTo>
                    <a:pt x="1380" y="540"/>
                  </a:lnTo>
                  <a:lnTo>
                    <a:pt x="1362" y="522"/>
                  </a:lnTo>
                  <a:lnTo>
                    <a:pt x="1344" y="534"/>
                  </a:lnTo>
                  <a:lnTo>
                    <a:pt x="1344" y="546"/>
                  </a:lnTo>
                  <a:lnTo>
                    <a:pt x="1338" y="546"/>
                  </a:lnTo>
                  <a:lnTo>
                    <a:pt x="1332" y="552"/>
                  </a:lnTo>
                  <a:lnTo>
                    <a:pt x="1320" y="558"/>
                  </a:lnTo>
                  <a:lnTo>
                    <a:pt x="1302" y="564"/>
                  </a:lnTo>
                  <a:lnTo>
                    <a:pt x="1290" y="570"/>
                  </a:lnTo>
                  <a:lnTo>
                    <a:pt x="1266" y="570"/>
                  </a:lnTo>
                  <a:lnTo>
                    <a:pt x="1242" y="558"/>
                  </a:lnTo>
                  <a:lnTo>
                    <a:pt x="1236" y="558"/>
                  </a:lnTo>
                  <a:lnTo>
                    <a:pt x="1140" y="606"/>
                  </a:lnTo>
                  <a:lnTo>
                    <a:pt x="1122" y="624"/>
                  </a:lnTo>
                  <a:lnTo>
                    <a:pt x="1116" y="606"/>
                  </a:lnTo>
                  <a:lnTo>
                    <a:pt x="1080" y="624"/>
                  </a:lnTo>
                  <a:lnTo>
                    <a:pt x="1068" y="624"/>
                  </a:lnTo>
                  <a:lnTo>
                    <a:pt x="1044" y="636"/>
                  </a:lnTo>
                  <a:lnTo>
                    <a:pt x="1020" y="660"/>
                  </a:lnTo>
                  <a:lnTo>
                    <a:pt x="990" y="648"/>
                  </a:lnTo>
                  <a:lnTo>
                    <a:pt x="990" y="672"/>
                  </a:lnTo>
                  <a:lnTo>
                    <a:pt x="984" y="666"/>
                  </a:lnTo>
                  <a:lnTo>
                    <a:pt x="972" y="666"/>
                  </a:lnTo>
                  <a:lnTo>
                    <a:pt x="966" y="672"/>
                  </a:lnTo>
                  <a:lnTo>
                    <a:pt x="966" y="690"/>
                  </a:lnTo>
                  <a:lnTo>
                    <a:pt x="954" y="708"/>
                  </a:lnTo>
                  <a:lnTo>
                    <a:pt x="1014" y="684"/>
                  </a:lnTo>
                  <a:lnTo>
                    <a:pt x="990" y="702"/>
                  </a:lnTo>
                  <a:lnTo>
                    <a:pt x="990" y="714"/>
                  </a:lnTo>
                  <a:lnTo>
                    <a:pt x="972" y="726"/>
                  </a:lnTo>
                  <a:lnTo>
                    <a:pt x="1026" y="726"/>
                  </a:lnTo>
                  <a:lnTo>
                    <a:pt x="1032" y="732"/>
                  </a:lnTo>
                  <a:lnTo>
                    <a:pt x="1032" y="738"/>
                  </a:lnTo>
                  <a:lnTo>
                    <a:pt x="1020" y="744"/>
                  </a:lnTo>
                  <a:lnTo>
                    <a:pt x="984" y="744"/>
                  </a:lnTo>
                  <a:lnTo>
                    <a:pt x="960" y="750"/>
                  </a:lnTo>
                  <a:lnTo>
                    <a:pt x="972" y="738"/>
                  </a:lnTo>
                  <a:lnTo>
                    <a:pt x="960" y="732"/>
                  </a:lnTo>
                  <a:lnTo>
                    <a:pt x="954" y="732"/>
                  </a:lnTo>
                  <a:lnTo>
                    <a:pt x="948" y="738"/>
                  </a:lnTo>
                  <a:lnTo>
                    <a:pt x="936" y="744"/>
                  </a:lnTo>
                  <a:lnTo>
                    <a:pt x="930" y="750"/>
                  </a:lnTo>
                  <a:lnTo>
                    <a:pt x="924" y="750"/>
                  </a:lnTo>
                  <a:lnTo>
                    <a:pt x="918" y="756"/>
                  </a:lnTo>
                  <a:lnTo>
                    <a:pt x="924" y="756"/>
                  </a:lnTo>
                  <a:lnTo>
                    <a:pt x="930" y="762"/>
                  </a:lnTo>
                  <a:lnTo>
                    <a:pt x="930" y="768"/>
                  </a:lnTo>
                  <a:lnTo>
                    <a:pt x="924" y="774"/>
                  </a:lnTo>
                  <a:lnTo>
                    <a:pt x="924" y="780"/>
                  </a:lnTo>
                  <a:lnTo>
                    <a:pt x="918" y="792"/>
                  </a:lnTo>
                  <a:lnTo>
                    <a:pt x="918" y="804"/>
                  </a:lnTo>
                  <a:lnTo>
                    <a:pt x="990" y="804"/>
                  </a:lnTo>
                  <a:lnTo>
                    <a:pt x="1038" y="774"/>
                  </a:lnTo>
                  <a:lnTo>
                    <a:pt x="1104" y="750"/>
                  </a:lnTo>
                  <a:lnTo>
                    <a:pt x="1098" y="750"/>
                  </a:lnTo>
                  <a:lnTo>
                    <a:pt x="1092" y="756"/>
                  </a:lnTo>
                  <a:lnTo>
                    <a:pt x="1080" y="762"/>
                  </a:lnTo>
                  <a:lnTo>
                    <a:pt x="1062" y="768"/>
                  </a:lnTo>
                  <a:lnTo>
                    <a:pt x="1050" y="780"/>
                  </a:lnTo>
                  <a:lnTo>
                    <a:pt x="1038" y="786"/>
                  </a:lnTo>
                  <a:lnTo>
                    <a:pt x="1026" y="798"/>
                  </a:lnTo>
                  <a:lnTo>
                    <a:pt x="1026" y="816"/>
                  </a:lnTo>
                  <a:lnTo>
                    <a:pt x="1020" y="828"/>
                  </a:lnTo>
                  <a:lnTo>
                    <a:pt x="990" y="828"/>
                  </a:lnTo>
                  <a:lnTo>
                    <a:pt x="978" y="834"/>
                  </a:lnTo>
                  <a:lnTo>
                    <a:pt x="972" y="852"/>
                  </a:lnTo>
                  <a:lnTo>
                    <a:pt x="966" y="864"/>
                  </a:lnTo>
                  <a:lnTo>
                    <a:pt x="954" y="870"/>
                  </a:lnTo>
                  <a:lnTo>
                    <a:pt x="942" y="882"/>
                  </a:lnTo>
                  <a:lnTo>
                    <a:pt x="930" y="888"/>
                  </a:lnTo>
                  <a:lnTo>
                    <a:pt x="924" y="894"/>
                  </a:lnTo>
                  <a:lnTo>
                    <a:pt x="978" y="888"/>
                  </a:lnTo>
                  <a:lnTo>
                    <a:pt x="972" y="906"/>
                  </a:lnTo>
                  <a:lnTo>
                    <a:pt x="978" y="894"/>
                  </a:lnTo>
                  <a:lnTo>
                    <a:pt x="990" y="888"/>
                  </a:lnTo>
                  <a:lnTo>
                    <a:pt x="1002" y="876"/>
                  </a:lnTo>
                  <a:lnTo>
                    <a:pt x="1026" y="864"/>
                  </a:lnTo>
                  <a:lnTo>
                    <a:pt x="1038" y="864"/>
                  </a:lnTo>
                  <a:lnTo>
                    <a:pt x="1050" y="870"/>
                  </a:lnTo>
                  <a:lnTo>
                    <a:pt x="1056" y="870"/>
                  </a:lnTo>
                  <a:lnTo>
                    <a:pt x="1056" y="876"/>
                  </a:lnTo>
                  <a:lnTo>
                    <a:pt x="1050" y="876"/>
                  </a:lnTo>
                  <a:lnTo>
                    <a:pt x="1074" y="870"/>
                  </a:lnTo>
                  <a:lnTo>
                    <a:pt x="1068" y="876"/>
                  </a:lnTo>
                  <a:lnTo>
                    <a:pt x="1068" y="906"/>
                  </a:lnTo>
                  <a:lnTo>
                    <a:pt x="1074" y="912"/>
                  </a:lnTo>
                  <a:lnTo>
                    <a:pt x="1092" y="912"/>
                  </a:lnTo>
                  <a:lnTo>
                    <a:pt x="1098" y="900"/>
                  </a:lnTo>
                  <a:lnTo>
                    <a:pt x="1110" y="894"/>
                  </a:lnTo>
                  <a:lnTo>
                    <a:pt x="1116" y="888"/>
                  </a:lnTo>
                  <a:lnTo>
                    <a:pt x="1122" y="876"/>
                  </a:lnTo>
                  <a:lnTo>
                    <a:pt x="1164" y="858"/>
                  </a:lnTo>
                  <a:lnTo>
                    <a:pt x="1176" y="870"/>
                  </a:lnTo>
                  <a:lnTo>
                    <a:pt x="1146" y="870"/>
                  </a:lnTo>
                  <a:lnTo>
                    <a:pt x="1140" y="876"/>
                  </a:lnTo>
                  <a:lnTo>
                    <a:pt x="1140" y="882"/>
                  </a:lnTo>
                  <a:lnTo>
                    <a:pt x="1134" y="888"/>
                  </a:lnTo>
                  <a:lnTo>
                    <a:pt x="1134" y="894"/>
                  </a:lnTo>
                  <a:lnTo>
                    <a:pt x="1152" y="894"/>
                  </a:lnTo>
                  <a:lnTo>
                    <a:pt x="1164" y="888"/>
                  </a:lnTo>
                  <a:lnTo>
                    <a:pt x="1182" y="888"/>
                  </a:lnTo>
                  <a:lnTo>
                    <a:pt x="1200" y="882"/>
                  </a:lnTo>
                  <a:lnTo>
                    <a:pt x="1218" y="882"/>
                  </a:lnTo>
                  <a:lnTo>
                    <a:pt x="1224" y="876"/>
                  </a:lnTo>
                  <a:lnTo>
                    <a:pt x="1230" y="876"/>
                  </a:lnTo>
                  <a:lnTo>
                    <a:pt x="1272" y="858"/>
                  </a:lnTo>
                  <a:lnTo>
                    <a:pt x="1224" y="882"/>
                  </a:lnTo>
                  <a:lnTo>
                    <a:pt x="1224" y="894"/>
                  </a:lnTo>
                  <a:lnTo>
                    <a:pt x="1212" y="894"/>
                  </a:lnTo>
                  <a:lnTo>
                    <a:pt x="1200" y="900"/>
                  </a:lnTo>
                  <a:lnTo>
                    <a:pt x="1188" y="900"/>
                  </a:lnTo>
                  <a:lnTo>
                    <a:pt x="1176" y="906"/>
                  </a:lnTo>
                  <a:lnTo>
                    <a:pt x="1170" y="912"/>
                  </a:lnTo>
                  <a:lnTo>
                    <a:pt x="1158" y="918"/>
                  </a:lnTo>
                  <a:lnTo>
                    <a:pt x="1152" y="930"/>
                  </a:lnTo>
                  <a:lnTo>
                    <a:pt x="1122" y="930"/>
                  </a:lnTo>
                  <a:lnTo>
                    <a:pt x="1086" y="960"/>
                  </a:lnTo>
                  <a:lnTo>
                    <a:pt x="1086" y="978"/>
                  </a:lnTo>
                  <a:lnTo>
                    <a:pt x="1038" y="978"/>
                  </a:lnTo>
                  <a:lnTo>
                    <a:pt x="1032" y="984"/>
                  </a:lnTo>
                  <a:lnTo>
                    <a:pt x="1020" y="984"/>
                  </a:lnTo>
                  <a:lnTo>
                    <a:pt x="1002" y="990"/>
                  </a:lnTo>
                  <a:lnTo>
                    <a:pt x="990" y="996"/>
                  </a:lnTo>
                  <a:lnTo>
                    <a:pt x="978" y="996"/>
                  </a:lnTo>
                  <a:lnTo>
                    <a:pt x="966" y="1008"/>
                  </a:lnTo>
                  <a:lnTo>
                    <a:pt x="966" y="1020"/>
                  </a:lnTo>
                  <a:lnTo>
                    <a:pt x="960" y="1026"/>
                  </a:lnTo>
                  <a:lnTo>
                    <a:pt x="960" y="1038"/>
                  </a:lnTo>
                  <a:lnTo>
                    <a:pt x="876" y="1038"/>
                  </a:lnTo>
                  <a:lnTo>
                    <a:pt x="858" y="1044"/>
                  </a:lnTo>
                  <a:lnTo>
                    <a:pt x="828" y="1062"/>
                  </a:lnTo>
                  <a:lnTo>
                    <a:pt x="804" y="1080"/>
                  </a:lnTo>
                  <a:lnTo>
                    <a:pt x="780" y="1092"/>
                  </a:lnTo>
                  <a:lnTo>
                    <a:pt x="774" y="1098"/>
                  </a:lnTo>
                  <a:lnTo>
                    <a:pt x="750" y="1104"/>
                  </a:lnTo>
                  <a:lnTo>
                    <a:pt x="738" y="1122"/>
                  </a:lnTo>
                  <a:lnTo>
                    <a:pt x="732" y="1104"/>
                  </a:lnTo>
                  <a:lnTo>
                    <a:pt x="672" y="1104"/>
                  </a:lnTo>
                  <a:lnTo>
                    <a:pt x="648" y="1116"/>
                  </a:lnTo>
                  <a:lnTo>
                    <a:pt x="630" y="1122"/>
                  </a:lnTo>
                  <a:lnTo>
                    <a:pt x="624" y="1128"/>
                  </a:lnTo>
                  <a:lnTo>
                    <a:pt x="606" y="1128"/>
                  </a:lnTo>
                  <a:lnTo>
                    <a:pt x="606" y="1140"/>
                  </a:lnTo>
                  <a:lnTo>
                    <a:pt x="576" y="1146"/>
                  </a:lnTo>
                  <a:lnTo>
                    <a:pt x="564" y="1152"/>
                  </a:lnTo>
                  <a:lnTo>
                    <a:pt x="540" y="1152"/>
                  </a:lnTo>
                  <a:lnTo>
                    <a:pt x="516" y="1170"/>
                  </a:lnTo>
                  <a:lnTo>
                    <a:pt x="522" y="1182"/>
                  </a:lnTo>
                  <a:lnTo>
                    <a:pt x="540" y="1164"/>
                  </a:lnTo>
                  <a:lnTo>
                    <a:pt x="558" y="1176"/>
                  </a:lnTo>
                  <a:lnTo>
                    <a:pt x="582" y="1158"/>
                  </a:lnTo>
                  <a:lnTo>
                    <a:pt x="582" y="1170"/>
                  </a:lnTo>
                  <a:lnTo>
                    <a:pt x="594" y="1170"/>
                  </a:lnTo>
                  <a:lnTo>
                    <a:pt x="606" y="1164"/>
                  </a:lnTo>
                  <a:lnTo>
                    <a:pt x="618" y="1164"/>
                  </a:lnTo>
                  <a:lnTo>
                    <a:pt x="642" y="1140"/>
                  </a:lnTo>
                  <a:lnTo>
                    <a:pt x="654" y="1134"/>
                  </a:lnTo>
                  <a:lnTo>
                    <a:pt x="666" y="1122"/>
                  </a:lnTo>
                  <a:lnTo>
                    <a:pt x="684" y="1122"/>
                  </a:lnTo>
                  <a:lnTo>
                    <a:pt x="684" y="1134"/>
                  </a:lnTo>
                  <a:lnTo>
                    <a:pt x="690" y="1140"/>
                  </a:lnTo>
                  <a:lnTo>
                    <a:pt x="708" y="1140"/>
                  </a:lnTo>
                  <a:lnTo>
                    <a:pt x="732" y="1128"/>
                  </a:lnTo>
                  <a:lnTo>
                    <a:pt x="744" y="1128"/>
                  </a:lnTo>
                  <a:lnTo>
                    <a:pt x="756" y="1122"/>
                  </a:lnTo>
                  <a:lnTo>
                    <a:pt x="762" y="1116"/>
                  </a:lnTo>
                  <a:lnTo>
                    <a:pt x="768" y="1116"/>
                  </a:lnTo>
                  <a:lnTo>
                    <a:pt x="804" y="1128"/>
                  </a:lnTo>
                  <a:lnTo>
                    <a:pt x="822" y="1110"/>
                  </a:lnTo>
                  <a:lnTo>
                    <a:pt x="834" y="1110"/>
                  </a:lnTo>
                  <a:lnTo>
                    <a:pt x="852" y="1104"/>
                  </a:lnTo>
                  <a:lnTo>
                    <a:pt x="870" y="1104"/>
                  </a:lnTo>
                  <a:lnTo>
                    <a:pt x="894" y="1092"/>
                  </a:lnTo>
                  <a:lnTo>
                    <a:pt x="918" y="1068"/>
                  </a:lnTo>
                  <a:lnTo>
                    <a:pt x="942" y="1056"/>
                  </a:lnTo>
                  <a:lnTo>
                    <a:pt x="972" y="1056"/>
                  </a:lnTo>
                  <a:lnTo>
                    <a:pt x="978" y="1044"/>
                  </a:lnTo>
                  <a:lnTo>
                    <a:pt x="1014" y="1044"/>
                  </a:lnTo>
                  <a:lnTo>
                    <a:pt x="1026" y="1038"/>
                  </a:lnTo>
                  <a:lnTo>
                    <a:pt x="1032" y="1038"/>
                  </a:lnTo>
                  <a:lnTo>
                    <a:pt x="1038" y="1032"/>
                  </a:lnTo>
                  <a:lnTo>
                    <a:pt x="1050" y="1032"/>
                  </a:lnTo>
                  <a:lnTo>
                    <a:pt x="1086" y="1020"/>
                  </a:lnTo>
                  <a:lnTo>
                    <a:pt x="1110" y="1008"/>
                  </a:lnTo>
                  <a:lnTo>
                    <a:pt x="1122" y="996"/>
                  </a:lnTo>
                  <a:lnTo>
                    <a:pt x="1134" y="990"/>
                  </a:lnTo>
                  <a:lnTo>
                    <a:pt x="1140" y="984"/>
                  </a:lnTo>
                  <a:lnTo>
                    <a:pt x="1206" y="972"/>
                  </a:lnTo>
                  <a:lnTo>
                    <a:pt x="1260" y="942"/>
                  </a:lnTo>
                  <a:lnTo>
                    <a:pt x="1296" y="942"/>
                  </a:lnTo>
                  <a:lnTo>
                    <a:pt x="1314" y="936"/>
                  </a:lnTo>
                  <a:lnTo>
                    <a:pt x="1326" y="936"/>
                  </a:lnTo>
                  <a:lnTo>
                    <a:pt x="1338" y="930"/>
                  </a:lnTo>
                  <a:lnTo>
                    <a:pt x="1368" y="900"/>
                  </a:lnTo>
                  <a:lnTo>
                    <a:pt x="1380" y="900"/>
                  </a:lnTo>
                  <a:lnTo>
                    <a:pt x="1404" y="888"/>
                  </a:lnTo>
                  <a:lnTo>
                    <a:pt x="1416" y="888"/>
                  </a:lnTo>
                  <a:lnTo>
                    <a:pt x="1428" y="882"/>
                  </a:lnTo>
                  <a:lnTo>
                    <a:pt x="1434" y="876"/>
                  </a:lnTo>
                  <a:lnTo>
                    <a:pt x="1434" y="864"/>
                  </a:lnTo>
                  <a:lnTo>
                    <a:pt x="1422" y="864"/>
                  </a:lnTo>
                  <a:lnTo>
                    <a:pt x="1428" y="858"/>
                  </a:lnTo>
                  <a:lnTo>
                    <a:pt x="1452" y="846"/>
                  </a:lnTo>
                  <a:lnTo>
                    <a:pt x="1458" y="840"/>
                  </a:lnTo>
                  <a:lnTo>
                    <a:pt x="1470" y="834"/>
                  </a:lnTo>
                  <a:lnTo>
                    <a:pt x="1476" y="828"/>
                  </a:lnTo>
                  <a:lnTo>
                    <a:pt x="1488" y="828"/>
                  </a:lnTo>
                  <a:lnTo>
                    <a:pt x="1500" y="822"/>
                  </a:lnTo>
                  <a:lnTo>
                    <a:pt x="1512" y="822"/>
                  </a:lnTo>
                  <a:lnTo>
                    <a:pt x="1518" y="816"/>
                  </a:lnTo>
                  <a:lnTo>
                    <a:pt x="1524" y="816"/>
                  </a:lnTo>
                  <a:lnTo>
                    <a:pt x="1596" y="786"/>
                  </a:lnTo>
                  <a:lnTo>
                    <a:pt x="1590" y="768"/>
                  </a:lnTo>
                  <a:lnTo>
                    <a:pt x="1602" y="768"/>
                  </a:lnTo>
                  <a:lnTo>
                    <a:pt x="1608" y="774"/>
                  </a:lnTo>
                  <a:lnTo>
                    <a:pt x="1626" y="774"/>
                  </a:lnTo>
                  <a:lnTo>
                    <a:pt x="1638" y="762"/>
                  </a:lnTo>
                  <a:lnTo>
                    <a:pt x="1650" y="762"/>
                  </a:lnTo>
                  <a:lnTo>
                    <a:pt x="1674" y="750"/>
                  </a:lnTo>
                  <a:lnTo>
                    <a:pt x="1680" y="744"/>
                  </a:lnTo>
                  <a:lnTo>
                    <a:pt x="1704" y="732"/>
                  </a:lnTo>
                  <a:lnTo>
                    <a:pt x="1740" y="720"/>
                  </a:lnTo>
                  <a:lnTo>
                    <a:pt x="1770" y="708"/>
                  </a:lnTo>
                  <a:lnTo>
                    <a:pt x="1794" y="702"/>
                  </a:lnTo>
                  <a:lnTo>
                    <a:pt x="1812" y="702"/>
                  </a:lnTo>
                  <a:lnTo>
                    <a:pt x="1818" y="708"/>
                  </a:lnTo>
                  <a:lnTo>
                    <a:pt x="1842" y="720"/>
                  </a:lnTo>
                  <a:lnTo>
                    <a:pt x="1848" y="726"/>
                  </a:lnTo>
                  <a:lnTo>
                    <a:pt x="1812" y="726"/>
                  </a:lnTo>
                  <a:lnTo>
                    <a:pt x="1794" y="714"/>
                  </a:lnTo>
                  <a:lnTo>
                    <a:pt x="1758" y="738"/>
                  </a:lnTo>
                  <a:lnTo>
                    <a:pt x="1728" y="738"/>
                  </a:lnTo>
                  <a:lnTo>
                    <a:pt x="1722" y="744"/>
                  </a:lnTo>
                  <a:lnTo>
                    <a:pt x="1710" y="750"/>
                  </a:lnTo>
                  <a:lnTo>
                    <a:pt x="1704" y="762"/>
                  </a:lnTo>
                  <a:lnTo>
                    <a:pt x="1692" y="768"/>
                  </a:lnTo>
                  <a:lnTo>
                    <a:pt x="1686" y="774"/>
                  </a:lnTo>
                  <a:lnTo>
                    <a:pt x="1680" y="774"/>
                  </a:lnTo>
                  <a:lnTo>
                    <a:pt x="1668" y="780"/>
                  </a:lnTo>
                  <a:lnTo>
                    <a:pt x="1656" y="780"/>
                  </a:lnTo>
                  <a:lnTo>
                    <a:pt x="1638" y="786"/>
                  </a:lnTo>
                  <a:lnTo>
                    <a:pt x="1614" y="798"/>
                  </a:lnTo>
                  <a:lnTo>
                    <a:pt x="1614" y="804"/>
                  </a:lnTo>
                  <a:lnTo>
                    <a:pt x="1620" y="810"/>
                  </a:lnTo>
                  <a:lnTo>
                    <a:pt x="1632" y="816"/>
                  </a:lnTo>
                  <a:lnTo>
                    <a:pt x="1650" y="816"/>
                  </a:lnTo>
                  <a:lnTo>
                    <a:pt x="1644" y="816"/>
                  </a:lnTo>
                  <a:lnTo>
                    <a:pt x="1638" y="822"/>
                  </a:lnTo>
                  <a:lnTo>
                    <a:pt x="1632" y="822"/>
                  </a:lnTo>
                  <a:lnTo>
                    <a:pt x="1620" y="828"/>
                  </a:lnTo>
                  <a:lnTo>
                    <a:pt x="1572" y="828"/>
                  </a:lnTo>
                  <a:lnTo>
                    <a:pt x="1566" y="834"/>
                  </a:lnTo>
                  <a:lnTo>
                    <a:pt x="1560" y="834"/>
                  </a:lnTo>
                  <a:lnTo>
                    <a:pt x="1560" y="846"/>
                  </a:lnTo>
                  <a:lnTo>
                    <a:pt x="1572" y="858"/>
                  </a:lnTo>
                  <a:lnTo>
                    <a:pt x="1584" y="858"/>
                  </a:lnTo>
                  <a:lnTo>
                    <a:pt x="1596" y="852"/>
                  </a:lnTo>
                  <a:lnTo>
                    <a:pt x="1638" y="834"/>
                  </a:lnTo>
                  <a:lnTo>
                    <a:pt x="1680" y="810"/>
                  </a:lnTo>
                  <a:lnTo>
                    <a:pt x="1722" y="798"/>
                  </a:lnTo>
                  <a:lnTo>
                    <a:pt x="1788" y="798"/>
                  </a:lnTo>
                  <a:lnTo>
                    <a:pt x="1818" y="792"/>
                  </a:lnTo>
                  <a:lnTo>
                    <a:pt x="1824" y="786"/>
                  </a:lnTo>
                  <a:lnTo>
                    <a:pt x="1848" y="774"/>
                  </a:lnTo>
                  <a:lnTo>
                    <a:pt x="1854" y="762"/>
                  </a:lnTo>
                  <a:lnTo>
                    <a:pt x="1866" y="756"/>
                  </a:lnTo>
                  <a:lnTo>
                    <a:pt x="1872" y="750"/>
                  </a:lnTo>
                  <a:lnTo>
                    <a:pt x="1866" y="738"/>
                  </a:lnTo>
                  <a:lnTo>
                    <a:pt x="1878" y="732"/>
                  </a:lnTo>
                  <a:lnTo>
                    <a:pt x="1908" y="720"/>
                  </a:lnTo>
                  <a:lnTo>
                    <a:pt x="1944" y="714"/>
                  </a:lnTo>
                  <a:lnTo>
                    <a:pt x="1962" y="708"/>
                  </a:lnTo>
                  <a:lnTo>
                    <a:pt x="1968" y="708"/>
                  </a:lnTo>
                  <a:lnTo>
                    <a:pt x="1980" y="720"/>
                  </a:lnTo>
                  <a:lnTo>
                    <a:pt x="1980" y="726"/>
                  </a:lnTo>
                  <a:lnTo>
                    <a:pt x="2046" y="702"/>
                  </a:lnTo>
                  <a:lnTo>
                    <a:pt x="2004" y="738"/>
                  </a:lnTo>
                  <a:lnTo>
                    <a:pt x="2022" y="744"/>
                  </a:lnTo>
                  <a:lnTo>
                    <a:pt x="2022" y="762"/>
                  </a:lnTo>
                  <a:lnTo>
                    <a:pt x="2028" y="762"/>
                  </a:lnTo>
                  <a:lnTo>
                    <a:pt x="2034" y="756"/>
                  </a:lnTo>
                  <a:lnTo>
                    <a:pt x="2094" y="726"/>
                  </a:lnTo>
                  <a:lnTo>
                    <a:pt x="2082" y="732"/>
                  </a:lnTo>
                  <a:lnTo>
                    <a:pt x="2076" y="744"/>
                  </a:lnTo>
                  <a:lnTo>
                    <a:pt x="2064" y="750"/>
                  </a:lnTo>
                  <a:lnTo>
                    <a:pt x="2058" y="762"/>
                  </a:lnTo>
                  <a:lnTo>
                    <a:pt x="2046" y="774"/>
                  </a:lnTo>
                  <a:lnTo>
                    <a:pt x="2052" y="780"/>
                  </a:lnTo>
                  <a:lnTo>
                    <a:pt x="2064" y="780"/>
                  </a:lnTo>
                  <a:lnTo>
                    <a:pt x="2076" y="786"/>
                  </a:lnTo>
                  <a:lnTo>
                    <a:pt x="2106" y="786"/>
                  </a:lnTo>
                  <a:lnTo>
                    <a:pt x="2208" y="798"/>
                  </a:lnTo>
                  <a:lnTo>
                    <a:pt x="2238" y="780"/>
                  </a:lnTo>
                  <a:lnTo>
                    <a:pt x="2232" y="786"/>
                  </a:lnTo>
                  <a:lnTo>
                    <a:pt x="2232" y="810"/>
                  </a:lnTo>
                  <a:lnTo>
                    <a:pt x="2298" y="810"/>
                  </a:lnTo>
                  <a:lnTo>
                    <a:pt x="2334" y="804"/>
                  </a:lnTo>
                  <a:lnTo>
                    <a:pt x="2328" y="804"/>
                  </a:lnTo>
                  <a:lnTo>
                    <a:pt x="2322" y="810"/>
                  </a:lnTo>
                  <a:lnTo>
                    <a:pt x="2310" y="810"/>
                  </a:lnTo>
                  <a:lnTo>
                    <a:pt x="2286" y="822"/>
                  </a:lnTo>
                  <a:lnTo>
                    <a:pt x="2280" y="828"/>
                  </a:lnTo>
                  <a:lnTo>
                    <a:pt x="2280" y="834"/>
                  </a:lnTo>
                  <a:lnTo>
                    <a:pt x="2292" y="846"/>
                  </a:lnTo>
                  <a:lnTo>
                    <a:pt x="2304" y="852"/>
                  </a:lnTo>
                  <a:lnTo>
                    <a:pt x="2310" y="858"/>
                  </a:lnTo>
                  <a:lnTo>
                    <a:pt x="2310" y="882"/>
                  </a:lnTo>
                  <a:lnTo>
                    <a:pt x="2316" y="888"/>
                  </a:lnTo>
                  <a:lnTo>
                    <a:pt x="2316" y="900"/>
                  </a:lnTo>
                  <a:lnTo>
                    <a:pt x="2322" y="912"/>
                  </a:lnTo>
                  <a:lnTo>
                    <a:pt x="2358" y="912"/>
                  </a:lnTo>
                  <a:lnTo>
                    <a:pt x="2370" y="906"/>
                  </a:lnTo>
                  <a:lnTo>
                    <a:pt x="2388" y="906"/>
                  </a:lnTo>
                  <a:lnTo>
                    <a:pt x="2382" y="876"/>
                  </a:lnTo>
                  <a:lnTo>
                    <a:pt x="2400" y="870"/>
                  </a:lnTo>
                  <a:lnTo>
                    <a:pt x="2412" y="888"/>
                  </a:lnTo>
                  <a:lnTo>
                    <a:pt x="2442" y="876"/>
                  </a:lnTo>
                  <a:lnTo>
                    <a:pt x="2430" y="888"/>
                  </a:lnTo>
                  <a:lnTo>
                    <a:pt x="2430" y="900"/>
                  </a:lnTo>
                  <a:lnTo>
                    <a:pt x="2424" y="906"/>
                  </a:lnTo>
                  <a:lnTo>
                    <a:pt x="2424" y="912"/>
                  </a:lnTo>
                  <a:lnTo>
                    <a:pt x="2430" y="918"/>
                  </a:lnTo>
                  <a:lnTo>
                    <a:pt x="2436" y="918"/>
                  </a:lnTo>
                  <a:lnTo>
                    <a:pt x="2448" y="912"/>
                  </a:lnTo>
                  <a:lnTo>
                    <a:pt x="2454" y="906"/>
                  </a:lnTo>
                  <a:lnTo>
                    <a:pt x="2460" y="894"/>
                  </a:lnTo>
                  <a:lnTo>
                    <a:pt x="2466" y="888"/>
                  </a:lnTo>
                  <a:lnTo>
                    <a:pt x="2472" y="876"/>
                  </a:lnTo>
                  <a:lnTo>
                    <a:pt x="2502" y="834"/>
                  </a:lnTo>
                  <a:lnTo>
                    <a:pt x="2478" y="900"/>
                  </a:lnTo>
                  <a:lnTo>
                    <a:pt x="2484" y="924"/>
                  </a:lnTo>
                  <a:lnTo>
                    <a:pt x="2520" y="912"/>
                  </a:lnTo>
                  <a:lnTo>
                    <a:pt x="2496" y="936"/>
                  </a:lnTo>
                  <a:lnTo>
                    <a:pt x="2520" y="954"/>
                  </a:lnTo>
                  <a:lnTo>
                    <a:pt x="2502" y="954"/>
                  </a:lnTo>
                  <a:lnTo>
                    <a:pt x="2502" y="972"/>
                  </a:lnTo>
                  <a:lnTo>
                    <a:pt x="2472" y="990"/>
                  </a:lnTo>
                  <a:lnTo>
                    <a:pt x="2454" y="1002"/>
                  </a:lnTo>
                  <a:lnTo>
                    <a:pt x="2484" y="1020"/>
                  </a:lnTo>
                  <a:lnTo>
                    <a:pt x="2478" y="1050"/>
                  </a:lnTo>
                  <a:lnTo>
                    <a:pt x="2460" y="1068"/>
                  </a:lnTo>
                  <a:lnTo>
                    <a:pt x="2478" y="1080"/>
                  </a:lnTo>
                  <a:lnTo>
                    <a:pt x="2460" y="1098"/>
                  </a:lnTo>
                  <a:lnTo>
                    <a:pt x="2490" y="1098"/>
                  </a:lnTo>
                  <a:lnTo>
                    <a:pt x="2526" y="1086"/>
                  </a:lnTo>
                  <a:lnTo>
                    <a:pt x="2496" y="1122"/>
                  </a:lnTo>
                  <a:lnTo>
                    <a:pt x="2478" y="1140"/>
                  </a:lnTo>
                  <a:lnTo>
                    <a:pt x="2502" y="1146"/>
                  </a:lnTo>
                  <a:lnTo>
                    <a:pt x="2454" y="1164"/>
                  </a:lnTo>
                  <a:lnTo>
                    <a:pt x="2436" y="1176"/>
                  </a:lnTo>
                  <a:lnTo>
                    <a:pt x="2454" y="1188"/>
                  </a:lnTo>
                  <a:lnTo>
                    <a:pt x="2454" y="1200"/>
                  </a:lnTo>
                  <a:lnTo>
                    <a:pt x="2472" y="1188"/>
                  </a:lnTo>
                  <a:lnTo>
                    <a:pt x="2490" y="1182"/>
                  </a:lnTo>
                  <a:lnTo>
                    <a:pt x="2502" y="1170"/>
                  </a:lnTo>
                  <a:lnTo>
                    <a:pt x="2514" y="1164"/>
                  </a:lnTo>
                  <a:lnTo>
                    <a:pt x="2532" y="1146"/>
                  </a:lnTo>
                  <a:lnTo>
                    <a:pt x="2538" y="1134"/>
                  </a:lnTo>
                  <a:lnTo>
                    <a:pt x="2538" y="1122"/>
                  </a:lnTo>
                  <a:lnTo>
                    <a:pt x="2550" y="1116"/>
                  </a:lnTo>
                  <a:lnTo>
                    <a:pt x="2562" y="1104"/>
                  </a:lnTo>
                  <a:lnTo>
                    <a:pt x="2574" y="1098"/>
                  </a:lnTo>
                  <a:lnTo>
                    <a:pt x="2574" y="1086"/>
                  </a:lnTo>
                  <a:lnTo>
                    <a:pt x="2568" y="1080"/>
                  </a:lnTo>
                  <a:lnTo>
                    <a:pt x="2562" y="1080"/>
                  </a:lnTo>
                  <a:close/>
                  <a:moveTo>
                    <a:pt x="2394" y="1056"/>
                  </a:moveTo>
                  <a:lnTo>
                    <a:pt x="2400" y="1062"/>
                  </a:lnTo>
                  <a:lnTo>
                    <a:pt x="2418" y="1062"/>
                  </a:lnTo>
                  <a:lnTo>
                    <a:pt x="2436" y="1044"/>
                  </a:lnTo>
                  <a:lnTo>
                    <a:pt x="2460" y="1038"/>
                  </a:lnTo>
                  <a:lnTo>
                    <a:pt x="2454" y="1020"/>
                  </a:lnTo>
                  <a:lnTo>
                    <a:pt x="2430" y="1020"/>
                  </a:lnTo>
                  <a:lnTo>
                    <a:pt x="2418" y="1026"/>
                  </a:lnTo>
                  <a:lnTo>
                    <a:pt x="2412" y="1032"/>
                  </a:lnTo>
                  <a:lnTo>
                    <a:pt x="2406" y="1044"/>
                  </a:lnTo>
                  <a:lnTo>
                    <a:pt x="2394" y="1050"/>
                  </a:lnTo>
                  <a:lnTo>
                    <a:pt x="2394" y="1056"/>
                  </a:lnTo>
                  <a:close/>
                  <a:moveTo>
                    <a:pt x="2376" y="984"/>
                  </a:moveTo>
                  <a:lnTo>
                    <a:pt x="2358" y="984"/>
                  </a:lnTo>
                  <a:lnTo>
                    <a:pt x="2346" y="990"/>
                  </a:lnTo>
                  <a:lnTo>
                    <a:pt x="2334" y="1002"/>
                  </a:lnTo>
                  <a:lnTo>
                    <a:pt x="2334" y="1014"/>
                  </a:lnTo>
                  <a:lnTo>
                    <a:pt x="2322" y="1026"/>
                  </a:lnTo>
                  <a:lnTo>
                    <a:pt x="2322" y="1044"/>
                  </a:lnTo>
                  <a:lnTo>
                    <a:pt x="2310" y="1056"/>
                  </a:lnTo>
                  <a:lnTo>
                    <a:pt x="2310" y="1074"/>
                  </a:lnTo>
                  <a:lnTo>
                    <a:pt x="2316" y="1080"/>
                  </a:lnTo>
                  <a:lnTo>
                    <a:pt x="2322" y="1074"/>
                  </a:lnTo>
                  <a:lnTo>
                    <a:pt x="2328" y="1062"/>
                  </a:lnTo>
                  <a:lnTo>
                    <a:pt x="2340" y="1050"/>
                  </a:lnTo>
                  <a:lnTo>
                    <a:pt x="2352" y="1044"/>
                  </a:lnTo>
                  <a:lnTo>
                    <a:pt x="2376" y="1020"/>
                  </a:lnTo>
                  <a:lnTo>
                    <a:pt x="2382" y="1008"/>
                  </a:lnTo>
                  <a:lnTo>
                    <a:pt x="2382" y="990"/>
                  </a:lnTo>
                  <a:lnTo>
                    <a:pt x="2376" y="984"/>
                  </a:lnTo>
                  <a:close/>
                  <a:moveTo>
                    <a:pt x="786" y="810"/>
                  </a:moveTo>
                  <a:lnTo>
                    <a:pt x="798" y="810"/>
                  </a:lnTo>
                  <a:lnTo>
                    <a:pt x="834" y="798"/>
                  </a:lnTo>
                  <a:lnTo>
                    <a:pt x="858" y="786"/>
                  </a:lnTo>
                  <a:lnTo>
                    <a:pt x="864" y="780"/>
                  </a:lnTo>
                  <a:lnTo>
                    <a:pt x="870" y="780"/>
                  </a:lnTo>
                  <a:lnTo>
                    <a:pt x="864" y="774"/>
                  </a:lnTo>
                  <a:lnTo>
                    <a:pt x="828" y="762"/>
                  </a:lnTo>
                  <a:lnTo>
                    <a:pt x="810" y="762"/>
                  </a:lnTo>
                  <a:lnTo>
                    <a:pt x="798" y="768"/>
                  </a:lnTo>
                  <a:lnTo>
                    <a:pt x="792" y="774"/>
                  </a:lnTo>
                  <a:lnTo>
                    <a:pt x="786" y="768"/>
                  </a:lnTo>
                  <a:lnTo>
                    <a:pt x="774" y="768"/>
                  </a:lnTo>
                  <a:lnTo>
                    <a:pt x="768" y="774"/>
                  </a:lnTo>
                  <a:lnTo>
                    <a:pt x="768" y="804"/>
                  </a:lnTo>
                  <a:lnTo>
                    <a:pt x="774" y="810"/>
                  </a:lnTo>
                  <a:lnTo>
                    <a:pt x="786" y="810"/>
                  </a:lnTo>
                  <a:close/>
                  <a:moveTo>
                    <a:pt x="0" y="1332"/>
                  </a:moveTo>
                  <a:lnTo>
                    <a:pt x="60" y="1320"/>
                  </a:lnTo>
                  <a:lnTo>
                    <a:pt x="72" y="1302"/>
                  </a:lnTo>
                  <a:lnTo>
                    <a:pt x="132" y="1296"/>
                  </a:lnTo>
                  <a:lnTo>
                    <a:pt x="114" y="1272"/>
                  </a:lnTo>
                  <a:lnTo>
                    <a:pt x="0" y="1332"/>
                  </a:lnTo>
                  <a:close/>
                  <a:moveTo>
                    <a:pt x="1362" y="954"/>
                  </a:moveTo>
                  <a:lnTo>
                    <a:pt x="1350" y="954"/>
                  </a:lnTo>
                  <a:lnTo>
                    <a:pt x="1338" y="960"/>
                  </a:lnTo>
                  <a:lnTo>
                    <a:pt x="1332" y="954"/>
                  </a:lnTo>
                  <a:lnTo>
                    <a:pt x="1314" y="954"/>
                  </a:lnTo>
                  <a:lnTo>
                    <a:pt x="1314" y="978"/>
                  </a:lnTo>
                  <a:lnTo>
                    <a:pt x="1290" y="996"/>
                  </a:lnTo>
                  <a:lnTo>
                    <a:pt x="1290" y="972"/>
                  </a:lnTo>
                  <a:lnTo>
                    <a:pt x="1278" y="966"/>
                  </a:lnTo>
                  <a:lnTo>
                    <a:pt x="1272" y="966"/>
                  </a:lnTo>
                  <a:lnTo>
                    <a:pt x="1248" y="978"/>
                  </a:lnTo>
                  <a:lnTo>
                    <a:pt x="1242" y="978"/>
                  </a:lnTo>
                  <a:lnTo>
                    <a:pt x="1230" y="990"/>
                  </a:lnTo>
                  <a:lnTo>
                    <a:pt x="1224" y="1002"/>
                  </a:lnTo>
                  <a:lnTo>
                    <a:pt x="1218" y="1008"/>
                  </a:lnTo>
                  <a:lnTo>
                    <a:pt x="1218" y="1014"/>
                  </a:lnTo>
                  <a:lnTo>
                    <a:pt x="1224" y="1014"/>
                  </a:lnTo>
                  <a:lnTo>
                    <a:pt x="1230" y="1020"/>
                  </a:lnTo>
                  <a:lnTo>
                    <a:pt x="1278" y="1020"/>
                  </a:lnTo>
                  <a:lnTo>
                    <a:pt x="1296" y="1014"/>
                  </a:lnTo>
                  <a:lnTo>
                    <a:pt x="1308" y="1014"/>
                  </a:lnTo>
                  <a:lnTo>
                    <a:pt x="1320" y="1008"/>
                  </a:lnTo>
                  <a:lnTo>
                    <a:pt x="1320" y="996"/>
                  </a:lnTo>
                  <a:lnTo>
                    <a:pt x="1350" y="990"/>
                  </a:lnTo>
                  <a:lnTo>
                    <a:pt x="1350" y="984"/>
                  </a:lnTo>
                  <a:lnTo>
                    <a:pt x="1386" y="978"/>
                  </a:lnTo>
                  <a:lnTo>
                    <a:pt x="1398" y="954"/>
                  </a:lnTo>
                  <a:lnTo>
                    <a:pt x="1380" y="960"/>
                  </a:lnTo>
                  <a:lnTo>
                    <a:pt x="1374" y="954"/>
                  </a:lnTo>
                  <a:lnTo>
                    <a:pt x="1362" y="954"/>
                  </a:lnTo>
                  <a:close/>
                  <a:moveTo>
                    <a:pt x="162" y="1290"/>
                  </a:moveTo>
                  <a:lnTo>
                    <a:pt x="204" y="1290"/>
                  </a:lnTo>
                  <a:lnTo>
                    <a:pt x="240" y="1260"/>
                  </a:lnTo>
                  <a:lnTo>
                    <a:pt x="228" y="1242"/>
                  </a:lnTo>
                  <a:lnTo>
                    <a:pt x="162" y="1290"/>
                  </a:lnTo>
                  <a:close/>
                  <a:moveTo>
                    <a:pt x="2466" y="1140"/>
                  </a:moveTo>
                  <a:lnTo>
                    <a:pt x="2472" y="1128"/>
                  </a:lnTo>
                  <a:lnTo>
                    <a:pt x="2454" y="1110"/>
                  </a:lnTo>
                  <a:lnTo>
                    <a:pt x="2448" y="1110"/>
                  </a:lnTo>
                  <a:lnTo>
                    <a:pt x="2436" y="1122"/>
                  </a:lnTo>
                  <a:lnTo>
                    <a:pt x="2430" y="1134"/>
                  </a:lnTo>
                  <a:lnTo>
                    <a:pt x="2424" y="1152"/>
                  </a:lnTo>
                  <a:lnTo>
                    <a:pt x="2418" y="1164"/>
                  </a:lnTo>
                  <a:lnTo>
                    <a:pt x="2418" y="1176"/>
                  </a:lnTo>
                  <a:lnTo>
                    <a:pt x="2436" y="1158"/>
                  </a:lnTo>
                  <a:lnTo>
                    <a:pt x="2454" y="1158"/>
                  </a:lnTo>
                  <a:lnTo>
                    <a:pt x="2460" y="1152"/>
                  </a:lnTo>
                  <a:lnTo>
                    <a:pt x="2466" y="1140"/>
                  </a:lnTo>
                  <a:close/>
                  <a:moveTo>
                    <a:pt x="1428" y="912"/>
                  </a:moveTo>
                  <a:lnTo>
                    <a:pt x="1404" y="924"/>
                  </a:lnTo>
                  <a:lnTo>
                    <a:pt x="1386" y="942"/>
                  </a:lnTo>
                  <a:lnTo>
                    <a:pt x="1386" y="948"/>
                  </a:lnTo>
                  <a:lnTo>
                    <a:pt x="1398" y="954"/>
                  </a:lnTo>
                  <a:lnTo>
                    <a:pt x="1410" y="954"/>
                  </a:lnTo>
                  <a:lnTo>
                    <a:pt x="1422" y="948"/>
                  </a:lnTo>
                  <a:lnTo>
                    <a:pt x="1428" y="948"/>
                  </a:lnTo>
                  <a:lnTo>
                    <a:pt x="1440" y="942"/>
                  </a:lnTo>
                  <a:lnTo>
                    <a:pt x="1446" y="930"/>
                  </a:lnTo>
                  <a:lnTo>
                    <a:pt x="1470" y="930"/>
                  </a:lnTo>
                  <a:lnTo>
                    <a:pt x="1470" y="924"/>
                  </a:lnTo>
                  <a:lnTo>
                    <a:pt x="1458" y="912"/>
                  </a:lnTo>
                  <a:lnTo>
                    <a:pt x="1452" y="912"/>
                  </a:lnTo>
                  <a:lnTo>
                    <a:pt x="1440" y="906"/>
                  </a:lnTo>
                  <a:lnTo>
                    <a:pt x="1428" y="912"/>
                  </a:lnTo>
                  <a:close/>
                  <a:moveTo>
                    <a:pt x="498" y="1164"/>
                  </a:moveTo>
                  <a:lnTo>
                    <a:pt x="486" y="1164"/>
                  </a:lnTo>
                  <a:lnTo>
                    <a:pt x="474" y="1170"/>
                  </a:lnTo>
                  <a:lnTo>
                    <a:pt x="462" y="1170"/>
                  </a:lnTo>
                  <a:lnTo>
                    <a:pt x="450" y="1176"/>
                  </a:lnTo>
                  <a:lnTo>
                    <a:pt x="444" y="1182"/>
                  </a:lnTo>
                  <a:lnTo>
                    <a:pt x="432" y="1182"/>
                  </a:lnTo>
                  <a:lnTo>
                    <a:pt x="426" y="1188"/>
                  </a:lnTo>
                  <a:lnTo>
                    <a:pt x="414" y="1188"/>
                  </a:lnTo>
                  <a:lnTo>
                    <a:pt x="390" y="1200"/>
                  </a:lnTo>
                  <a:lnTo>
                    <a:pt x="384" y="1206"/>
                  </a:lnTo>
                  <a:lnTo>
                    <a:pt x="384" y="1218"/>
                  </a:lnTo>
                  <a:lnTo>
                    <a:pt x="402" y="1218"/>
                  </a:lnTo>
                  <a:lnTo>
                    <a:pt x="420" y="1212"/>
                  </a:lnTo>
                  <a:lnTo>
                    <a:pt x="432" y="1206"/>
                  </a:lnTo>
                  <a:lnTo>
                    <a:pt x="504" y="1206"/>
                  </a:lnTo>
                  <a:lnTo>
                    <a:pt x="510" y="1200"/>
                  </a:lnTo>
                  <a:lnTo>
                    <a:pt x="510" y="1176"/>
                  </a:lnTo>
                  <a:lnTo>
                    <a:pt x="498" y="1164"/>
                  </a:lnTo>
                  <a:close/>
                  <a:moveTo>
                    <a:pt x="330" y="1242"/>
                  </a:moveTo>
                  <a:lnTo>
                    <a:pt x="330" y="1224"/>
                  </a:lnTo>
                  <a:lnTo>
                    <a:pt x="276" y="1242"/>
                  </a:lnTo>
                  <a:lnTo>
                    <a:pt x="330" y="124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37" name="Zimbabwe">
              <a:extLst>
                <a:ext uri="{FF2B5EF4-FFF2-40B4-BE49-F238E27FC236}">
                  <a16:creationId xmlns:a16="http://schemas.microsoft.com/office/drawing/2014/main" id="{E784E156-8AB7-C652-BE8F-26B8EEC4051B}"/>
                </a:ext>
              </a:extLst>
            </p:cNvPr>
            <p:cNvSpPr>
              <a:spLocks/>
            </p:cNvSpPr>
            <p:nvPr/>
          </p:nvSpPr>
          <p:spPr bwMode="gray">
            <a:xfrm>
              <a:off x="5169098" y="3326945"/>
              <a:ext cx="178862" cy="178862"/>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2147483647 w 552"/>
                <a:gd name="T61" fmla="*/ 2147483647 h 552"/>
                <a:gd name="T62" fmla="*/ 2147483647 w 552"/>
                <a:gd name="T63" fmla="*/ 2147483647 h 552"/>
                <a:gd name="T64" fmla="*/ 2147483647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0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2147483647 w 552"/>
                <a:gd name="T103" fmla="*/ 2147483647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2"/>
                <a:gd name="T157" fmla="*/ 0 h 552"/>
                <a:gd name="T158" fmla="*/ 552 w 552"/>
                <a:gd name="T159" fmla="*/ 552 h 5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2" h="552">
                  <a:moveTo>
                    <a:pt x="18" y="204"/>
                  </a:moveTo>
                  <a:lnTo>
                    <a:pt x="18" y="234"/>
                  </a:lnTo>
                  <a:lnTo>
                    <a:pt x="30" y="234"/>
                  </a:lnTo>
                  <a:lnTo>
                    <a:pt x="36" y="240"/>
                  </a:lnTo>
                  <a:lnTo>
                    <a:pt x="48" y="264"/>
                  </a:lnTo>
                  <a:lnTo>
                    <a:pt x="54" y="270"/>
                  </a:lnTo>
                  <a:lnTo>
                    <a:pt x="54" y="294"/>
                  </a:lnTo>
                  <a:lnTo>
                    <a:pt x="72" y="330"/>
                  </a:lnTo>
                  <a:lnTo>
                    <a:pt x="84" y="336"/>
                  </a:lnTo>
                  <a:lnTo>
                    <a:pt x="102" y="354"/>
                  </a:lnTo>
                  <a:lnTo>
                    <a:pt x="132" y="354"/>
                  </a:lnTo>
                  <a:lnTo>
                    <a:pt x="138" y="360"/>
                  </a:lnTo>
                  <a:lnTo>
                    <a:pt x="138" y="390"/>
                  </a:lnTo>
                  <a:lnTo>
                    <a:pt x="168" y="390"/>
                  </a:lnTo>
                  <a:lnTo>
                    <a:pt x="174" y="414"/>
                  </a:lnTo>
                  <a:lnTo>
                    <a:pt x="168" y="420"/>
                  </a:lnTo>
                  <a:lnTo>
                    <a:pt x="168" y="450"/>
                  </a:lnTo>
                  <a:lnTo>
                    <a:pt x="186" y="450"/>
                  </a:lnTo>
                  <a:lnTo>
                    <a:pt x="186" y="480"/>
                  </a:lnTo>
                  <a:lnTo>
                    <a:pt x="198" y="480"/>
                  </a:lnTo>
                  <a:lnTo>
                    <a:pt x="216" y="486"/>
                  </a:lnTo>
                  <a:lnTo>
                    <a:pt x="228" y="486"/>
                  </a:lnTo>
                  <a:lnTo>
                    <a:pt x="246" y="492"/>
                  </a:lnTo>
                  <a:lnTo>
                    <a:pt x="264" y="510"/>
                  </a:lnTo>
                  <a:lnTo>
                    <a:pt x="270" y="522"/>
                  </a:lnTo>
                  <a:lnTo>
                    <a:pt x="270" y="528"/>
                  </a:lnTo>
                  <a:lnTo>
                    <a:pt x="252" y="528"/>
                  </a:lnTo>
                  <a:lnTo>
                    <a:pt x="312" y="528"/>
                  </a:lnTo>
                  <a:lnTo>
                    <a:pt x="324" y="534"/>
                  </a:lnTo>
                  <a:lnTo>
                    <a:pt x="330" y="534"/>
                  </a:lnTo>
                  <a:lnTo>
                    <a:pt x="342" y="540"/>
                  </a:lnTo>
                  <a:lnTo>
                    <a:pt x="402" y="540"/>
                  </a:lnTo>
                  <a:lnTo>
                    <a:pt x="420" y="552"/>
                  </a:lnTo>
                  <a:lnTo>
                    <a:pt x="486" y="468"/>
                  </a:lnTo>
                  <a:lnTo>
                    <a:pt x="504" y="462"/>
                  </a:lnTo>
                  <a:lnTo>
                    <a:pt x="492" y="444"/>
                  </a:lnTo>
                  <a:lnTo>
                    <a:pt x="504" y="432"/>
                  </a:lnTo>
                  <a:lnTo>
                    <a:pt x="504" y="402"/>
                  </a:lnTo>
                  <a:lnTo>
                    <a:pt x="516" y="396"/>
                  </a:lnTo>
                  <a:lnTo>
                    <a:pt x="528" y="384"/>
                  </a:lnTo>
                  <a:lnTo>
                    <a:pt x="528" y="372"/>
                  </a:lnTo>
                  <a:lnTo>
                    <a:pt x="540" y="360"/>
                  </a:lnTo>
                  <a:lnTo>
                    <a:pt x="546" y="348"/>
                  </a:lnTo>
                  <a:lnTo>
                    <a:pt x="546" y="342"/>
                  </a:lnTo>
                  <a:lnTo>
                    <a:pt x="522" y="318"/>
                  </a:lnTo>
                  <a:lnTo>
                    <a:pt x="522" y="306"/>
                  </a:lnTo>
                  <a:lnTo>
                    <a:pt x="540" y="288"/>
                  </a:lnTo>
                  <a:lnTo>
                    <a:pt x="522" y="264"/>
                  </a:lnTo>
                  <a:lnTo>
                    <a:pt x="540" y="252"/>
                  </a:lnTo>
                  <a:lnTo>
                    <a:pt x="540" y="240"/>
                  </a:lnTo>
                  <a:lnTo>
                    <a:pt x="546" y="240"/>
                  </a:lnTo>
                  <a:lnTo>
                    <a:pt x="546" y="234"/>
                  </a:lnTo>
                  <a:lnTo>
                    <a:pt x="552" y="228"/>
                  </a:lnTo>
                  <a:lnTo>
                    <a:pt x="552" y="216"/>
                  </a:lnTo>
                  <a:lnTo>
                    <a:pt x="540" y="192"/>
                  </a:lnTo>
                  <a:lnTo>
                    <a:pt x="540" y="180"/>
                  </a:lnTo>
                  <a:lnTo>
                    <a:pt x="546" y="174"/>
                  </a:lnTo>
                  <a:lnTo>
                    <a:pt x="546" y="168"/>
                  </a:lnTo>
                  <a:lnTo>
                    <a:pt x="552" y="162"/>
                  </a:lnTo>
                  <a:lnTo>
                    <a:pt x="540" y="150"/>
                  </a:lnTo>
                  <a:lnTo>
                    <a:pt x="552" y="138"/>
                  </a:lnTo>
                  <a:lnTo>
                    <a:pt x="540" y="120"/>
                  </a:lnTo>
                  <a:lnTo>
                    <a:pt x="546" y="114"/>
                  </a:lnTo>
                  <a:lnTo>
                    <a:pt x="552" y="102"/>
                  </a:lnTo>
                  <a:lnTo>
                    <a:pt x="552" y="96"/>
                  </a:lnTo>
                  <a:lnTo>
                    <a:pt x="540" y="84"/>
                  </a:lnTo>
                  <a:lnTo>
                    <a:pt x="528" y="84"/>
                  </a:lnTo>
                  <a:lnTo>
                    <a:pt x="510" y="66"/>
                  </a:lnTo>
                  <a:lnTo>
                    <a:pt x="498" y="66"/>
                  </a:lnTo>
                  <a:lnTo>
                    <a:pt x="486" y="72"/>
                  </a:lnTo>
                  <a:lnTo>
                    <a:pt x="480" y="72"/>
                  </a:lnTo>
                  <a:lnTo>
                    <a:pt x="462" y="48"/>
                  </a:lnTo>
                  <a:lnTo>
                    <a:pt x="444" y="48"/>
                  </a:lnTo>
                  <a:lnTo>
                    <a:pt x="432" y="30"/>
                  </a:lnTo>
                  <a:lnTo>
                    <a:pt x="372" y="30"/>
                  </a:lnTo>
                  <a:lnTo>
                    <a:pt x="366" y="0"/>
                  </a:lnTo>
                  <a:lnTo>
                    <a:pt x="330" y="0"/>
                  </a:lnTo>
                  <a:lnTo>
                    <a:pt x="294" y="12"/>
                  </a:lnTo>
                  <a:lnTo>
                    <a:pt x="282" y="24"/>
                  </a:lnTo>
                  <a:lnTo>
                    <a:pt x="258" y="36"/>
                  </a:lnTo>
                  <a:lnTo>
                    <a:pt x="258" y="72"/>
                  </a:lnTo>
                  <a:lnTo>
                    <a:pt x="252" y="78"/>
                  </a:lnTo>
                  <a:lnTo>
                    <a:pt x="240" y="78"/>
                  </a:lnTo>
                  <a:lnTo>
                    <a:pt x="228" y="84"/>
                  </a:lnTo>
                  <a:lnTo>
                    <a:pt x="210" y="90"/>
                  </a:lnTo>
                  <a:lnTo>
                    <a:pt x="198" y="96"/>
                  </a:lnTo>
                  <a:lnTo>
                    <a:pt x="192" y="102"/>
                  </a:lnTo>
                  <a:lnTo>
                    <a:pt x="180" y="126"/>
                  </a:lnTo>
                  <a:lnTo>
                    <a:pt x="174" y="132"/>
                  </a:lnTo>
                  <a:lnTo>
                    <a:pt x="174" y="138"/>
                  </a:lnTo>
                  <a:lnTo>
                    <a:pt x="168" y="144"/>
                  </a:lnTo>
                  <a:lnTo>
                    <a:pt x="162" y="156"/>
                  </a:lnTo>
                  <a:lnTo>
                    <a:pt x="132" y="186"/>
                  </a:lnTo>
                  <a:lnTo>
                    <a:pt x="108" y="198"/>
                  </a:lnTo>
                  <a:lnTo>
                    <a:pt x="90" y="198"/>
                  </a:lnTo>
                  <a:lnTo>
                    <a:pt x="90" y="192"/>
                  </a:lnTo>
                  <a:lnTo>
                    <a:pt x="78" y="180"/>
                  </a:lnTo>
                  <a:lnTo>
                    <a:pt x="66" y="180"/>
                  </a:lnTo>
                  <a:lnTo>
                    <a:pt x="66" y="192"/>
                  </a:lnTo>
                  <a:lnTo>
                    <a:pt x="54" y="192"/>
                  </a:lnTo>
                  <a:lnTo>
                    <a:pt x="42" y="180"/>
                  </a:lnTo>
                  <a:lnTo>
                    <a:pt x="42" y="174"/>
                  </a:lnTo>
                  <a:lnTo>
                    <a:pt x="0" y="174"/>
                  </a:lnTo>
                  <a:lnTo>
                    <a:pt x="6" y="192"/>
                  </a:lnTo>
                  <a:lnTo>
                    <a:pt x="18" y="20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38" name="Zambia">
              <a:extLst>
                <a:ext uri="{FF2B5EF4-FFF2-40B4-BE49-F238E27FC236}">
                  <a16:creationId xmlns:a16="http://schemas.microsoft.com/office/drawing/2014/main" id="{9EE4E8BD-1F31-3922-556D-EC74E5F441A0}"/>
                </a:ext>
              </a:extLst>
            </p:cNvPr>
            <p:cNvSpPr>
              <a:spLocks/>
            </p:cNvSpPr>
            <p:nvPr/>
          </p:nvSpPr>
          <p:spPr bwMode="gray">
            <a:xfrm>
              <a:off x="5097553" y="3131474"/>
              <a:ext cx="269570" cy="259352"/>
            </a:xfrm>
            <a:custGeom>
              <a:avLst/>
              <a:gdLst>
                <a:gd name="T0" fmla="*/ 2147483647 w 834"/>
                <a:gd name="T1" fmla="*/ 2147483647 h 798"/>
                <a:gd name="T2" fmla="*/ 2147483647 w 834"/>
                <a:gd name="T3" fmla="*/ 2147483647 h 798"/>
                <a:gd name="T4" fmla="*/ 2147483647 w 834"/>
                <a:gd name="T5" fmla="*/ 2147483647 h 798"/>
                <a:gd name="T6" fmla="*/ 2147483647 w 834"/>
                <a:gd name="T7" fmla="*/ 2147483647 h 798"/>
                <a:gd name="T8" fmla="*/ 2147483647 w 834"/>
                <a:gd name="T9" fmla="*/ 2147483647 h 798"/>
                <a:gd name="T10" fmla="*/ 2147483647 w 834"/>
                <a:gd name="T11" fmla="*/ 2147483647 h 798"/>
                <a:gd name="T12" fmla="*/ 2147483647 w 834"/>
                <a:gd name="T13" fmla="*/ 2147483647 h 798"/>
                <a:gd name="T14" fmla="*/ 2147483647 w 834"/>
                <a:gd name="T15" fmla="*/ 2147483647 h 798"/>
                <a:gd name="T16" fmla="*/ 2147483647 w 834"/>
                <a:gd name="T17" fmla="*/ 2147483647 h 798"/>
                <a:gd name="T18" fmla="*/ 2147483647 w 834"/>
                <a:gd name="T19" fmla="*/ 2147483647 h 798"/>
                <a:gd name="T20" fmla="*/ 2147483647 w 834"/>
                <a:gd name="T21" fmla="*/ 2147483647 h 798"/>
                <a:gd name="T22" fmla="*/ 2147483647 w 834"/>
                <a:gd name="T23" fmla="*/ 2147483647 h 798"/>
                <a:gd name="T24" fmla="*/ 2147483647 w 834"/>
                <a:gd name="T25" fmla="*/ 2147483647 h 798"/>
                <a:gd name="T26" fmla="*/ 2147483647 w 834"/>
                <a:gd name="T27" fmla="*/ 2147483647 h 798"/>
                <a:gd name="T28" fmla="*/ 2147483647 w 834"/>
                <a:gd name="T29" fmla="*/ 2147483647 h 798"/>
                <a:gd name="T30" fmla="*/ 2147483647 w 834"/>
                <a:gd name="T31" fmla="*/ 2147483647 h 798"/>
                <a:gd name="T32" fmla="*/ 2147483647 w 834"/>
                <a:gd name="T33" fmla="*/ 2147483647 h 798"/>
                <a:gd name="T34" fmla="*/ 2147483647 w 834"/>
                <a:gd name="T35" fmla="*/ 2147483647 h 798"/>
                <a:gd name="T36" fmla="*/ 2147483647 w 834"/>
                <a:gd name="T37" fmla="*/ 2147483647 h 798"/>
                <a:gd name="T38" fmla="*/ 2147483647 w 834"/>
                <a:gd name="T39" fmla="*/ 2147483647 h 798"/>
                <a:gd name="T40" fmla="*/ 2147483647 w 834"/>
                <a:gd name="T41" fmla="*/ 2147483647 h 798"/>
                <a:gd name="T42" fmla="*/ 2147483647 w 834"/>
                <a:gd name="T43" fmla="*/ 2147483647 h 798"/>
                <a:gd name="T44" fmla="*/ 2147483647 w 834"/>
                <a:gd name="T45" fmla="*/ 2147483647 h 798"/>
                <a:gd name="T46" fmla="*/ 2147483647 w 834"/>
                <a:gd name="T47" fmla="*/ 2147483647 h 798"/>
                <a:gd name="T48" fmla="*/ 2147483647 w 834"/>
                <a:gd name="T49" fmla="*/ 2147483647 h 798"/>
                <a:gd name="T50" fmla="*/ 2147483647 w 834"/>
                <a:gd name="T51" fmla="*/ 2147483647 h 798"/>
                <a:gd name="T52" fmla="*/ 2147483647 w 834"/>
                <a:gd name="T53" fmla="*/ 2147483647 h 798"/>
                <a:gd name="T54" fmla="*/ 2147483647 w 834"/>
                <a:gd name="T55" fmla="*/ 2147483647 h 798"/>
                <a:gd name="T56" fmla="*/ 2147483647 w 834"/>
                <a:gd name="T57" fmla="*/ 2147483647 h 798"/>
                <a:gd name="T58" fmla="*/ 2147483647 w 834"/>
                <a:gd name="T59" fmla="*/ 2147483647 h 798"/>
                <a:gd name="T60" fmla="*/ 2147483647 w 834"/>
                <a:gd name="T61" fmla="*/ 2147483647 h 798"/>
                <a:gd name="T62" fmla="*/ 2147483647 w 834"/>
                <a:gd name="T63" fmla="*/ 2147483647 h 798"/>
                <a:gd name="T64" fmla="*/ 2147483647 w 834"/>
                <a:gd name="T65" fmla="*/ 2147483647 h 798"/>
                <a:gd name="T66" fmla="*/ 2147483647 w 834"/>
                <a:gd name="T67" fmla="*/ 2147483647 h 798"/>
                <a:gd name="T68" fmla="*/ 2147483647 w 834"/>
                <a:gd name="T69" fmla="*/ 2147483647 h 798"/>
                <a:gd name="T70" fmla="*/ 2147483647 w 834"/>
                <a:gd name="T71" fmla="*/ 2147483647 h 798"/>
                <a:gd name="T72" fmla="*/ 2147483647 w 834"/>
                <a:gd name="T73" fmla="*/ 2147483647 h 798"/>
                <a:gd name="T74" fmla="*/ 2147483647 w 834"/>
                <a:gd name="T75" fmla="*/ 2147483647 h 798"/>
                <a:gd name="T76" fmla="*/ 2147483647 w 834"/>
                <a:gd name="T77" fmla="*/ 2147483647 h 798"/>
                <a:gd name="T78" fmla="*/ 2147483647 w 834"/>
                <a:gd name="T79" fmla="*/ 2147483647 h 798"/>
                <a:gd name="T80" fmla="*/ 2147483647 w 834"/>
                <a:gd name="T81" fmla="*/ 2147483647 h 798"/>
                <a:gd name="T82" fmla="*/ 2147483647 w 834"/>
                <a:gd name="T83" fmla="*/ 2147483647 h 798"/>
                <a:gd name="T84" fmla="*/ 2147483647 w 834"/>
                <a:gd name="T85" fmla="*/ 2147483647 h 798"/>
                <a:gd name="T86" fmla="*/ 2147483647 w 834"/>
                <a:gd name="T87" fmla="*/ 2147483647 h 798"/>
                <a:gd name="T88" fmla="*/ 2147483647 w 834"/>
                <a:gd name="T89" fmla="*/ 2147483647 h 798"/>
                <a:gd name="T90" fmla="*/ 2147483647 w 834"/>
                <a:gd name="T91" fmla="*/ 2147483647 h 798"/>
                <a:gd name="T92" fmla="*/ 2147483647 w 834"/>
                <a:gd name="T93" fmla="*/ 2147483647 h 798"/>
                <a:gd name="T94" fmla="*/ 2147483647 w 834"/>
                <a:gd name="T95" fmla="*/ 2147483647 h 798"/>
                <a:gd name="T96" fmla="*/ 2147483647 w 834"/>
                <a:gd name="T97" fmla="*/ 2147483647 h 798"/>
                <a:gd name="T98" fmla="*/ 2147483647 w 834"/>
                <a:gd name="T99" fmla="*/ 2147483647 h 798"/>
                <a:gd name="T100" fmla="*/ 2147483647 w 834"/>
                <a:gd name="T101" fmla="*/ 2147483647 h 798"/>
                <a:gd name="T102" fmla="*/ 2147483647 w 834"/>
                <a:gd name="T103" fmla="*/ 2147483647 h 7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4"/>
                <a:gd name="T157" fmla="*/ 0 h 798"/>
                <a:gd name="T158" fmla="*/ 834 w 834"/>
                <a:gd name="T159" fmla="*/ 798 h 7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4" h="798">
                  <a:moveTo>
                    <a:pt x="822" y="186"/>
                  </a:moveTo>
                  <a:lnTo>
                    <a:pt x="822" y="162"/>
                  </a:lnTo>
                  <a:lnTo>
                    <a:pt x="816" y="168"/>
                  </a:lnTo>
                  <a:lnTo>
                    <a:pt x="810" y="168"/>
                  </a:lnTo>
                  <a:lnTo>
                    <a:pt x="810" y="126"/>
                  </a:lnTo>
                  <a:lnTo>
                    <a:pt x="798" y="114"/>
                  </a:lnTo>
                  <a:lnTo>
                    <a:pt x="786" y="114"/>
                  </a:lnTo>
                  <a:lnTo>
                    <a:pt x="786" y="102"/>
                  </a:lnTo>
                  <a:lnTo>
                    <a:pt x="768" y="90"/>
                  </a:lnTo>
                  <a:lnTo>
                    <a:pt x="750" y="90"/>
                  </a:lnTo>
                  <a:lnTo>
                    <a:pt x="750" y="72"/>
                  </a:lnTo>
                  <a:lnTo>
                    <a:pt x="738" y="78"/>
                  </a:lnTo>
                  <a:lnTo>
                    <a:pt x="726" y="78"/>
                  </a:lnTo>
                  <a:lnTo>
                    <a:pt x="708" y="60"/>
                  </a:lnTo>
                  <a:lnTo>
                    <a:pt x="690" y="60"/>
                  </a:lnTo>
                  <a:lnTo>
                    <a:pt x="684" y="54"/>
                  </a:lnTo>
                  <a:lnTo>
                    <a:pt x="684" y="36"/>
                  </a:lnTo>
                  <a:lnTo>
                    <a:pt x="672" y="42"/>
                  </a:lnTo>
                  <a:lnTo>
                    <a:pt x="654" y="42"/>
                  </a:lnTo>
                  <a:lnTo>
                    <a:pt x="648" y="54"/>
                  </a:lnTo>
                  <a:lnTo>
                    <a:pt x="642" y="60"/>
                  </a:lnTo>
                  <a:lnTo>
                    <a:pt x="636" y="60"/>
                  </a:lnTo>
                  <a:lnTo>
                    <a:pt x="624" y="48"/>
                  </a:lnTo>
                  <a:lnTo>
                    <a:pt x="624" y="36"/>
                  </a:lnTo>
                  <a:lnTo>
                    <a:pt x="618" y="30"/>
                  </a:lnTo>
                  <a:lnTo>
                    <a:pt x="606" y="30"/>
                  </a:lnTo>
                  <a:lnTo>
                    <a:pt x="600" y="24"/>
                  </a:lnTo>
                  <a:lnTo>
                    <a:pt x="594" y="24"/>
                  </a:lnTo>
                  <a:lnTo>
                    <a:pt x="594" y="6"/>
                  </a:lnTo>
                  <a:lnTo>
                    <a:pt x="600" y="0"/>
                  </a:lnTo>
                  <a:lnTo>
                    <a:pt x="576" y="12"/>
                  </a:lnTo>
                  <a:lnTo>
                    <a:pt x="558" y="12"/>
                  </a:lnTo>
                  <a:lnTo>
                    <a:pt x="546" y="18"/>
                  </a:lnTo>
                  <a:lnTo>
                    <a:pt x="528" y="18"/>
                  </a:lnTo>
                  <a:lnTo>
                    <a:pt x="510" y="24"/>
                  </a:lnTo>
                  <a:lnTo>
                    <a:pt x="498" y="24"/>
                  </a:lnTo>
                  <a:lnTo>
                    <a:pt x="498" y="54"/>
                  </a:lnTo>
                  <a:lnTo>
                    <a:pt x="480" y="72"/>
                  </a:lnTo>
                  <a:lnTo>
                    <a:pt x="468" y="78"/>
                  </a:lnTo>
                  <a:lnTo>
                    <a:pt x="462" y="84"/>
                  </a:lnTo>
                  <a:lnTo>
                    <a:pt x="456" y="84"/>
                  </a:lnTo>
                  <a:lnTo>
                    <a:pt x="468" y="96"/>
                  </a:lnTo>
                  <a:lnTo>
                    <a:pt x="468" y="102"/>
                  </a:lnTo>
                  <a:lnTo>
                    <a:pt x="474" y="108"/>
                  </a:lnTo>
                  <a:lnTo>
                    <a:pt x="474" y="114"/>
                  </a:lnTo>
                  <a:lnTo>
                    <a:pt x="480" y="120"/>
                  </a:lnTo>
                  <a:lnTo>
                    <a:pt x="480" y="144"/>
                  </a:lnTo>
                  <a:lnTo>
                    <a:pt x="486" y="162"/>
                  </a:lnTo>
                  <a:lnTo>
                    <a:pt x="486" y="216"/>
                  </a:lnTo>
                  <a:lnTo>
                    <a:pt x="474" y="228"/>
                  </a:lnTo>
                  <a:lnTo>
                    <a:pt x="468" y="240"/>
                  </a:lnTo>
                  <a:lnTo>
                    <a:pt x="462" y="258"/>
                  </a:lnTo>
                  <a:lnTo>
                    <a:pt x="456" y="270"/>
                  </a:lnTo>
                  <a:lnTo>
                    <a:pt x="456" y="294"/>
                  </a:lnTo>
                  <a:lnTo>
                    <a:pt x="468" y="306"/>
                  </a:lnTo>
                  <a:lnTo>
                    <a:pt x="474" y="306"/>
                  </a:lnTo>
                  <a:lnTo>
                    <a:pt x="474" y="312"/>
                  </a:lnTo>
                  <a:lnTo>
                    <a:pt x="480" y="312"/>
                  </a:lnTo>
                  <a:lnTo>
                    <a:pt x="510" y="342"/>
                  </a:lnTo>
                  <a:lnTo>
                    <a:pt x="522" y="348"/>
                  </a:lnTo>
                  <a:lnTo>
                    <a:pt x="528" y="348"/>
                  </a:lnTo>
                  <a:lnTo>
                    <a:pt x="534" y="342"/>
                  </a:lnTo>
                  <a:lnTo>
                    <a:pt x="534" y="324"/>
                  </a:lnTo>
                  <a:lnTo>
                    <a:pt x="558" y="324"/>
                  </a:lnTo>
                  <a:lnTo>
                    <a:pt x="558" y="372"/>
                  </a:lnTo>
                  <a:lnTo>
                    <a:pt x="552" y="408"/>
                  </a:lnTo>
                  <a:lnTo>
                    <a:pt x="546" y="426"/>
                  </a:lnTo>
                  <a:lnTo>
                    <a:pt x="540" y="426"/>
                  </a:lnTo>
                  <a:lnTo>
                    <a:pt x="540" y="420"/>
                  </a:lnTo>
                  <a:lnTo>
                    <a:pt x="534" y="408"/>
                  </a:lnTo>
                  <a:lnTo>
                    <a:pt x="516" y="420"/>
                  </a:lnTo>
                  <a:lnTo>
                    <a:pt x="498" y="420"/>
                  </a:lnTo>
                  <a:lnTo>
                    <a:pt x="498" y="408"/>
                  </a:lnTo>
                  <a:lnTo>
                    <a:pt x="492" y="396"/>
                  </a:lnTo>
                  <a:lnTo>
                    <a:pt x="492" y="384"/>
                  </a:lnTo>
                  <a:lnTo>
                    <a:pt x="480" y="372"/>
                  </a:lnTo>
                  <a:lnTo>
                    <a:pt x="468" y="372"/>
                  </a:lnTo>
                  <a:lnTo>
                    <a:pt x="462" y="360"/>
                  </a:lnTo>
                  <a:lnTo>
                    <a:pt x="462" y="354"/>
                  </a:lnTo>
                  <a:lnTo>
                    <a:pt x="456" y="342"/>
                  </a:lnTo>
                  <a:lnTo>
                    <a:pt x="450" y="336"/>
                  </a:lnTo>
                  <a:lnTo>
                    <a:pt x="444" y="336"/>
                  </a:lnTo>
                  <a:lnTo>
                    <a:pt x="438" y="342"/>
                  </a:lnTo>
                  <a:lnTo>
                    <a:pt x="426" y="342"/>
                  </a:lnTo>
                  <a:lnTo>
                    <a:pt x="426" y="330"/>
                  </a:lnTo>
                  <a:lnTo>
                    <a:pt x="420" y="324"/>
                  </a:lnTo>
                  <a:lnTo>
                    <a:pt x="390" y="324"/>
                  </a:lnTo>
                  <a:lnTo>
                    <a:pt x="390" y="312"/>
                  </a:lnTo>
                  <a:lnTo>
                    <a:pt x="396" y="312"/>
                  </a:lnTo>
                  <a:lnTo>
                    <a:pt x="396" y="300"/>
                  </a:lnTo>
                  <a:lnTo>
                    <a:pt x="384" y="300"/>
                  </a:lnTo>
                  <a:lnTo>
                    <a:pt x="378" y="294"/>
                  </a:lnTo>
                  <a:lnTo>
                    <a:pt x="378" y="282"/>
                  </a:lnTo>
                  <a:lnTo>
                    <a:pt x="366" y="270"/>
                  </a:lnTo>
                  <a:lnTo>
                    <a:pt x="360" y="270"/>
                  </a:lnTo>
                  <a:lnTo>
                    <a:pt x="354" y="276"/>
                  </a:lnTo>
                  <a:lnTo>
                    <a:pt x="354" y="294"/>
                  </a:lnTo>
                  <a:lnTo>
                    <a:pt x="348" y="300"/>
                  </a:lnTo>
                  <a:lnTo>
                    <a:pt x="348" y="306"/>
                  </a:lnTo>
                  <a:lnTo>
                    <a:pt x="330" y="306"/>
                  </a:lnTo>
                  <a:lnTo>
                    <a:pt x="300" y="300"/>
                  </a:lnTo>
                  <a:lnTo>
                    <a:pt x="264" y="294"/>
                  </a:lnTo>
                  <a:lnTo>
                    <a:pt x="246" y="282"/>
                  </a:lnTo>
                  <a:lnTo>
                    <a:pt x="240" y="276"/>
                  </a:lnTo>
                  <a:lnTo>
                    <a:pt x="234" y="264"/>
                  </a:lnTo>
                  <a:lnTo>
                    <a:pt x="234" y="246"/>
                  </a:lnTo>
                  <a:lnTo>
                    <a:pt x="192" y="252"/>
                  </a:lnTo>
                  <a:lnTo>
                    <a:pt x="198" y="258"/>
                  </a:lnTo>
                  <a:lnTo>
                    <a:pt x="198" y="264"/>
                  </a:lnTo>
                  <a:lnTo>
                    <a:pt x="180" y="264"/>
                  </a:lnTo>
                  <a:lnTo>
                    <a:pt x="174" y="258"/>
                  </a:lnTo>
                  <a:lnTo>
                    <a:pt x="174" y="228"/>
                  </a:lnTo>
                  <a:lnTo>
                    <a:pt x="156" y="228"/>
                  </a:lnTo>
                  <a:lnTo>
                    <a:pt x="150" y="216"/>
                  </a:lnTo>
                  <a:lnTo>
                    <a:pt x="144" y="234"/>
                  </a:lnTo>
                  <a:lnTo>
                    <a:pt x="144" y="240"/>
                  </a:lnTo>
                  <a:lnTo>
                    <a:pt x="156" y="252"/>
                  </a:lnTo>
                  <a:lnTo>
                    <a:pt x="156" y="270"/>
                  </a:lnTo>
                  <a:lnTo>
                    <a:pt x="150" y="276"/>
                  </a:lnTo>
                  <a:lnTo>
                    <a:pt x="144" y="276"/>
                  </a:lnTo>
                  <a:lnTo>
                    <a:pt x="144" y="330"/>
                  </a:lnTo>
                  <a:lnTo>
                    <a:pt x="156" y="342"/>
                  </a:lnTo>
                  <a:lnTo>
                    <a:pt x="138" y="348"/>
                  </a:lnTo>
                  <a:lnTo>
                    <a:pt x="138" y="354"/>
                  </a:lnTo>
                  <a:lnTo>
                    <a:pt x="144" y="360"/>
                  </a:lnTo>
                  <a:lnTo>
                    <a:pt x="144" y="384"/>
                  </a:lnTo>
                  <a:lnTo>
                    <a:pt x="132" y="396"/>
                  </a:lnTo>
                  <a:lnTo>
                    <a:pt x="126" y="396"/>
                  </a:lnTo>
                  <a:lnTo>
                    <a:pt x="0" y="390"/>
                  </a:lnTo>
                  <a:lnTo>
                    <a:pt x="0" y="642"/>
                  </a:lnTo>
                  <a:lnTo>
                    <a:pt x="6" y="654"/>
                  </a:lnTo>
                  <a:lnTo>
                    <a:pt x="6" y="672"/>
                  </a:lnTo>
                  <a:lnTo>
                    <a:pt x="96" y="762"/>
                  </a:lnTo>
                  <a:lnTo>
                    <a:pt x="114" y="768"/>
                  </a:lnTo>
                  <a:lnTo>
                    <a:pt x="138" y="756"/>
                  </a:lnTo>
                  <a:lnTo>
                    <a:pt x="144" y="756"/>
                  </a:lnTo>
                  <a:lnTo>
                    <a:pt x="150" y="750"/>
                  </a:lnTo>
                  <a:lnTo>
                    <a:pt x="168" y="750"/>
                  </a:lnTo>
                  <a:lnTo>
                    <a:pt x="174" y="756"/>
                  </a:lnTo>
                  <a:lnTo>
                    <a:pt x="174" y="762"/>
                  </a:lnTo>
                  <a:lnTo>
                    <a:pt x="204" y="756"/>
                  </a:lnTo>
                  <a:lnTo>
                    <a:pt x="222" y="774"/>
                  </a:lnTo>
                  <a:lnTo>
                    <a:pt x="264" y="774"/>
                  </a:lnTo>
                  <a:lnTo>
                    <a:pt x="264" y="780"/>
                  </a:lnTo>
                  <a:lnTo>
                    <a:pt x="276" y="792"/>
                  </a:lnTo>
                  <a:lnTo>
                    <a:pt x="288" y="792"/>
                  </a:lnTo>
                  <a:lnTo>
                    <a:pt x="288" y="780"/>
                  </a:lnTo>
                  <a:lnTo>
                    <a:pt x="300" y="780"/>
                  </a:lnTo>
                  <a:lnTo>
                    <a:pt x="312" y="792"/>
                  </a:lnTo>
                  <a:lnTo>
                    <a:pt x="312" y="798"/>
                  </a:lnTo>
                  <a:lnTo>
                    <a:pt x="330" y="798"/>
                  </a:lnTo>
                  <a:lnTo>
                    <a:pt x="354" y="786"/>
                  </a:lnTo>
                  <a:lnTo>
                    <a:pt x="384" y="756"/>
                  </a:lnTo>
                  <a:lnTo>
                    <a:pt x="390" y="744"/>
                  </a:lnTo>
                  <a:lnTo>
                    <a:pt x="396" y="738"/>
                  </a:lnTo>
                  <a:lnTo>
                    <a:pt x="396" y="732"/>
                  </a:lnTo>
                  <a:lnTo>
                    <a:pt x="402" y="726"/>
                  </a:lnTo>
                  <a:lnTo>
                    <a:pt x="414" y="702"/>
                  </a:lnTo>
                  <a:lnTo>
                    <a:pt x="420" y="696"/>
                  </a:lnTo>
                  <a:lnTo>
                    <a:pt x="432" y="690"/>
                  </a:lnTo>
                  <a:lnTo>
                    <a:pt x="450" y="684"/>
                  </a:lnTo>
                  <a:lnTo>
                    <a:pt x="462" y="678"/>
                  </a:lnTo>
                  <a:lnTo>
                    <a:pt x="474" y="678"/>
                  </a:lnTo>
                  <a:lnTo>
                    <a:pt x="480" y="672"/>
                  </a:lnTo>
                  <a:lnTo>
                    <a:pt x="480" y="636"/>
                  </a:lnTo>
                  <a:lnTo>
                    <a:pt x="504" y="624"/>
                  </a:lnTo>
                  <a:lnTo>
                    <a:pt x="516" y="612"/>
                  </a:lnTo>
                  <a:lnTo>
                    <a:pt x="552" y="600"/>
                  </a:lnTo>
                  <a:lnTo>
                    <a:pt x="588" y="600"/>
                  </a:lnTo>
                  <a:lnTo>
                    <a:pt x="588" y="576"/>
                  </a:lnTo>
                  <a:lnTo>
                    <a:pt x="570" y="558"/>
                  </a:lnTo>
                  <a:lnTo>
                    <a:pt x="582" y="546"/>
                  </a:lnTo>
                  <a:lnTo>
                    <a:pt x="612" y="546"/>
                  </a:lnTo>
                  <a:lnTo>
                    <a:pt x="630" y="528"/>
                  </a:lnTo>
                  <a:lnTo>
                    <a:pt x="642" y="528"/>
                  </a:lnTo>
                  <a:lnTo>
                    <a:pt x="654" y="522"/>
                  </a:lnTo>
                  <a:lnTo>
                    <a:pt x="672" y="522"/>
                  </a:lnTo>
                  <a:lnTo>
                    <a:pt x="690" y="516"/>
                  </a:lnTo>
                  <a:lnTo>
                    <a:pt x="702" y="510"/>
                  </a:lnTo>
                  <a:lnTo>
                    <a:pt x="708" y="510"/>
                  </a:lnTo>
                  <a:lnTo>
                    <a:pt x="732" y="498"/>
                  </a:lnTo>
                  <a:lnTo>
                    <a:pt x="750" y="486"/>
                  </a:lnTo>
                  <a:lnTo>
                    <a:pt x="762" y="480"/>
                  </a:lnTo>
                  <a:lnTo>
                    <a:pt x="780" y="474"/>
                  </a:lnTo>
                  <a:lnTo>
                    <a:pt x="786" y="468"/>
                  </a:lnTo>
                  <a:lnTo>
                    <a:pt x="792" y="468"/>
                  </a:lnTo>
                  <a:lnTo>
                    <a:pt x="780" y="462"/>
                  </a:lnTo>
                  <a:lnTo>
                    <a:pt x="768" y="450"/>
                  </a:lnTo>
                  <a:lnTo>
                    <a:pt x="756" y="444"/>
                  </a:lnTo>
                  <a:lnTo>
                    <a:pt x="756" y="438"/>
                  </a:lnTo>
                  <a:lnTo>
                    <a:pt x="762" y="432"/>
                  </a:lnTo>
                  <a:lnTo>
                    <a:pt x="768" y="420"/>
                  </a:lnTo>
                  <a:lnTo>
                    <a:pt x="774" y="414"/>
                  </a:lnTo>
                  <a:lnTo>
                    <a:pt x="780" y="402"/>
                  </a:lnTo>
                  <a:lnTo>
                    <a:pt x="774" y="366"/>
                  </a:lnTo>
                  <a:lnTo>
                    <a:pt x="780" y="366"/>
                  </a:lnTo>
                  <a:lnTo>
                    <a:pt x="786" y="360"/>
                  </a:lnTo>
                  <a:lnTo>
                    <a:pt x="798" y="354"/>
                  </a:lnTo>
                  <a:lnTo>
                    <a:pt x="816" y="336"/>
                  </a:lnTo>
                  <a:lnTo>
                    <a:pt x="816" y="330"/>
                  </a:lnTo>
                  <a:lnTo>
                    <a:pt x="804" y="330"/>
                  </a:lnTo>
                  <a:lnTo>
                    <a:pt x="804" y="258"/>
                  </a:lnTo>
                  <a:lnTo>
                    <a:pt x="810" y="240"/>
                  </a:lnTo>
                  <a:lnTo>
                    <a:pt x="798" y="234"/>
                  </a:lnTo>
                  <a:lnTo>
                    <a:pt x="798" y="216"/>
                  </a:lnTo>
                  <a:lnTo>
                    <a:pt x="804" y="216"/>
                  </a:lnTo>
                  <a:lnTo>
                    <a:pt x="810" y="210"/>
                  </a:lnTo>
                  <a:lnTo>
                    <a:pt x="834" y="198"/>
                  </a:lnTo>
                  <a:lnTo>
                    <a:pt x="834" y="186"/>
                  </a:lnTo>
                  <a:lnTo>
                    <a:pt x="822" y="18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39" name="Yemen">
              <a:extLst>
                <a:ext uri="{FF2B5EF4-FFF2-40B4-BE49-F238E27FC236}">
                  <a16:creationId xmlns:a16="http://schemas.microsoft.com/office/drawing/2014/main" id="{0F7D0EC3-EABA-28FD-2BC1-83AAA1AE7F00}"/>
                </a:ext>
              </a:extLst>
            </p:cNvPr>
            <p:cNvSpPr>
              <a:spLocks/>
            </p:cNvSpPr>
            <p:nvPr/>
          </p:nvSpPr>
          <p:spPr bwMode="gray">
            <a:xfrm>
              <a:off x="5566427" y="2422412"/>
              <a:ext cx="237631" cy="162254"/>
            </a:xfrm>
            <a:custGeom>
              <a:avLst/>
              <a:gdLst>
                <a:gd name="T0" fmla="*/ 2147483647 w 732"/>
                <a:gd name="T1" fmla="*/ 2147483647 h 498"/>
                <a:gd name="T2" fmla="*/ 2147483647 w 732"/>
                <a:gd name="T3" fmla="*/ 2147483647 h 498"/>
                <a:gd name="T4" fmla="*/ 2147483647 w 732"/>
                <a:gd name="T5" fmla="*/ 2147483647 h 498"/>
                <a:gd name="T6" fmla="*/ 2147483647 w 732"/>
                <a:gd name="T7" fmla="*/ 2147483647 h 498"/>
                <a:gd name="T8" fmla="*/ 2147483647 w 732"/>
                <a:gd name="T9" fmla="*/ 2147483647 h 498"/>
                <a:gd name="T10" fmla="*/ 2147483647 w 732"/>
                <a:gd name="T11" fmla="*/ 2147483647 h 498"/>
                <a:gd name="T12" fmla="*/ 2147483647 w 732"/>
                <a:gd name="T13" fmla="*/ 2147483647 h 498"/>
                <a:gd name="T14" fmla="*/ 2147483647 w 732"/>
                <a:gd name="T15" fmla="*/ 2147483647 h 498"/>
                <a:gd name="T16" fmla="*/ 2147483647 w 732"/>
                <a:gd name="T17" fmla="*/ 2147483647 h 498"/>
                <a:gd name="T18" fmla="*/ 2147483647 w 732"/>
                <a:gd name="T19" fmla="*/ 2147483647 h 498"/>
                <a:gd name="T20" fmla="*/ 2147483647 w 732"/>
                <a:gd name="T21" fmla="*/ 2147483647 h 498"/>
                <a:gd name="T22" fmla="*/ 2147483647 w 732"/>
                <a:gd name="T23" fmla="*/ 2147483647 h 498"/>
                <a:gd name="T24" fmla="*/ 2147483647 w 732"/>
                <a:gd name="T25" fmla="*/ 2147483647 h 498"/>
                <a:gd name="T26" fmla="*/ 2147483647 w 732"/>
                <a:gd name="T27" fmla="*/ 2147483647 h 498"/>
                <a:gd name="T28" fmla="*/ 2147483647 w 732"/>
                <a:gd name="T29" fmla="*/ 2147483647 h 498"/>
                <a:gd name="T30" fmla="*/ 0 w 732"/>
                <a:gd name="T31" fmla="*/ 2147483647 h 498"/>
                <a:gd name="T32" fmla="*/ 2147483647 w 732"/>
                <a:gd name="T33" fmla="*/ 2147483647 h 498"/>
                <a:gd name="T34" fmla="*/ 2147483647 w 732"/>
                <a:gd name="T35" fmla="*/ 2147483647 h 498"/>
                <a:gd name="T36" fmla="*/ 2147483647 w 732"/>
                <a:gd name="T37" fmla="*/ 2147483647 h 498"/>
                <a:gd name="T38" fmla="*/ 2147483647 w 732"/>
                <a:gd name="T39" fmla="*/ 2147483647 h 498"/>
                <a:gd name="T40" fmla="*/ 2147483647 w 732"/>
                <a:gd name="T41" fmla="*/ 2147483647 h 498"/>
                <a:gd name="T42" fmla="*/ 2147483647 w 732"/>
                <a:gd name="T43" fmla="*/ 2147483647 h 498"/>
                <a:gd name="T44" fmla="*/ 2147483647 w 732"/>
                <a:gd name="T45" fmla="*/ 2147483647 h 498"/>
                <a:gd name="T46" fmla="*/ 2147483647 w 732"/>
                <a:gd name="T47" fmla="*/ 2147483647 h 498"/>
                <a:gd name="T48" fmla="*/ 2147483647 w 732"/>
                <a:gd name="T49" fmla="*/ 2147483647 h 498"/>
                <a:gd name="T50" fmla="*/ 2147483647 w 732"/>
                <a:gd name="T51" fmla="*/ 2147483647 h 498"/>
                <a:gd name="T52" fmla="*/ 2147483647 w 732"/>
                <a:gd name="T53" fmla="*/ 2147483647 h 498"/>
                <a:gd name="T54" fmla="*/ 2147483647 w 732"/>
                <a:gd name="T55" fmla="*/ 2147483647 h 498"/>
                <a:gd name="T56" fmla="*/ 2147483647 w 732"/>
                <a:gd name="T57" fmla="*/ 2147483647 h 498"/>
                <a:gd name="T58" fmla="*/ 2147483647 w 732"/>
                <a:gd name="T59" fmla="*/ 2147483647 h 498"/>
                <a:gd name="T60" fmla="*/ 2147483647 w 732"/>
                <a:gd name="T61" fmla="*/ 2147483647 h 498"/>
                <a:gd name="T62" fmla="*/ 2147483647 w 732"/>
                <a:gd name="T63" fmla="*/ 2147483647 h 498"/>
                <a:gd name="T64" fmla="*/ 2147483647 w 732"/>
                <a:gd name="T65" fmla="*/ 2147483647 h 498"/>
                <a:gd name="T66" fmla="*/ 2147483647 w 732"/>
                <a:gd name="T67" fmla="*/ 2147483647 h 498"/>
                <a:gd name="T68" fmla="*/ 2147483647 w 732"/>
                <a:gd name="T69" fmla="*/ 2147483647 h 498"/>
                <a:gd name="T70" fmla="*/ 2147483647 w 732"/>
                <a:gd name="T71" fmla="*/ 2147483647 h 498"/>
                <a:gd name="T72" fmla="*/ 2147483647 w 732"/>
                <a:gd name="T73" fmla="*/ 2147483647 h 498"/>
                <a:gd name="T74" fmla="*/ 2147483647 w 732"/>
                <a:gd name="T75" fmla="*/ 2147483647 h 498"/>
                <a:gd name="T76" fmla="*/ 2147483647 w 732"/>
                <a:gd name="T77" fmla="*/ 0 h 498"/>
                <a:gd name="T78" fmla="*/ 2147483647 w 732"/>
                <a:gd name="T79" fmla="*/ 2147483647 h 498"/>
                <a:gd name="T80" fmla="*/ 2147483647 w 732"/>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2"/>
                <a:gd name="T124" fmla="*/ 0 h 498"/>
                <a:gd name="T125" fmla="*/ 732 w 732"/>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2" h="498">
                  <a:moveTo>
                    <a:pt x="468" y="24"/>
                  </a:moveTo>
                  <a:lnTo>
                    <a:pt x="450" y="30"/>
                  </a:lnTo>
                  <a:lnTo>
                    <a:pt x="420" y="36"/>
                  </a:lnTo>
                  <a:lnTo>
                    <a:pt x="390" y="54"/>
                  </a:lnTo>
                  <a:lnTo>
                    <a:pt x="372" y="72"/>
                  </a:lnTo>
                  <a:lnTo>
                    <a:pt x="366" y="84"/>
                  </a:lnTo>
                  <a:lnTo>
                    <a:pt x="354" y="96"/>
                  </a:lnTo>
                  <a:lnTo>
                    <a:pt x="348" y="108"/>
                  </a:lnTo>
                  <a:lnTo>
                    <a:pt x="342" y="114"/>
                  </a:lnTo>
                  <a:lnTo>
                    <a:pt x="336" y="126"/>
                  </a:lnTo>
                  <a:lnTo>
                    <a:pt x="336" y="144"/>
                  </a:lnTo>
                  <a:lnTo>
                    <a:pt x="330" y="150"/>
                  </a:lnTo>
                  <a:lnTo>
                    <a:pt x="324" y="162"/>
                  </a:lnTo>
                  <a:lnTo>
                    <a:pt x="312" y="162"/>
                  </a:lnTo>
                  <a:lnTo>
                    <a:pt x="300" y="156"/>
                  </a:lnTo>
                  <a:lnTo>
                    <a:pt x="294" y="144"/>
                  </a:lnTo>
                  <a:lnTo>
                    <a:pt x="288" y="138"/>
                  </a:lnTo>
                  <a:lnTo>
                    <a:pt x="210" y="138"/>
                  </a:lnTo>
                  <a:lnTo>
                    <a:pt x="204" y="132"/>
                  </a:lnTo>
                  <a:lnTo>
                    <a:pt x="192" y="126"/>
                  </a:lnTo>
                  <a:lnTo>
                    <a:pt x="102" y="126"/>
                  </a:lnTo>
                  <a:lnTo>
                    <a:pt x="96" y="132"/>
                  </a:lnTo>
                  <a:lnTo>
                    <a:pt x="72" y="138"/>
                  </a:lnTo>
                  <a:lnTo>
                    <a:pt x="54" y="120"/>
                  </a:lnTo>
                  <a:lnTo>
                    <a:pt x="48" y="120"/>
                  </a:lnTo>
                  <a:lnTo>
                    <a:pt x="42" y="126"/>
                  </a:lnTo>
                  <a:lnTo>
                    <a:pt x="36" y="138"/>
                  </a:lnTo>
                  <a:lnTo>
                    <a:pt x="36" y="186"/>
                  </a:lnTo>
                  <a:lnTo>
                    <a:pt x="30" y="192"/>
                  </a:lnTo>
                  <a:lnTo>
                    <a:pt x="24" y="204"/>
                  </a:lnTo>
                  <a:lnTo>
                    <a:pt x="12" y="216"/>
                  </a:lnTo>
                  <a:lnTo>
                    <a:pt x="0" y="252"/>
                  </a:lnTo>
                  <a:lnTo>
                    <a:pt x="0" y="258"/>
                  </a:lnTo>
                  <a:lnTo>
                    <a:pt x="18" y="276"/>
                  </a:lnTo>
                  <a:lnTo>
                    <a:pt x="24" y="288"/>
                  </a:lnTo>
                  <a:lnTo>
                    <a:pt x="36" y="294"/>
                  </a:lnTo>
                  <a:lnTo>
                    <a:pt x="24" y="408"/>
                  </a:lnTo>
                  <a:lnTo>
                    <a:pt x="54" y="444"/>
                  </a:lnTo>
                  <a:lnTo>
                    <a:pt x="54" y="456"/>
                  </a:lnTo>
                  <a:lnTo>
                    <a:pt x="60" y="468"/>
                  </a:lnTo>
                  <a:lnTo>
                    <a:pt x="78" y="486"/>
                  </a:lnTo>
                  <a:lnTo>
                    <a:pt x="90" y="492"/>
                  </a:lnTo>
                  <a:lnTo>
                    <a:pt x="114" y="498"/>
                  </a:lnTo>
                  <a:lnTo>
                    <a:pt x="132" y="498"/>
                  </a:lnTo>
                  <a:lnTo>
                    <a:pt x="150" y="492"/>
                  </a:lnTo>
                  <a:lnTo>
                    <a:pt x="162" y="486"/>
                  </a:lnTo>
                  <a:lnTo>
                    <a:pt x="168" y="480"/>
                  </a:lnTo>
                  <a:lnTo>
                    <a:pt x="186" y="444"/>
                  </a:lnTo>
                  <a:lnTo>
                    <a:pt x="198" y="432"/>
                  </a:lnTo>
                  <a:lnTo>
                    <a:pt x="210" y="432"/>
                  </a:lnTo>
                  <a:lnTo>
                    <a:pt x="228" y="438"/>
                  </a:lnTo>
                  <a:lnTo>
                    <a:pt x="270" y="438"/>
                  </a:lnTo>
                  <a:lnTo>
                    <a:pt x="324" y="432"/>
                  </a:lnTo>
                  <a:lnTo>
                    <a:pt x="366" y="426"/>
                  </a:lnTo>
                  <a:lnTo>
                    <a:pt x="390" y="414"/>
                  </a:lnTo>
                  <a:lnTo>
                    <a:pt x="402" y="402"/>
                  </a:lnTo>
                  <a:lnTo>
                    <a:pt x="414" y="384"/>
                  </a:lnTo>
                  <a:lnTo>
                    <a:pt x="426" y="372"/>
                  </a:lnTo>
                  <a:lnTo>
                    <a:pt x="450" y="360"/>
                  </a:lnTo>
                  <a:lnTo>
                    <a:pt x="462" y="348"/>
                  </a:lnTo>
                  <a:lnTo>
                    <a:pt x="474" y="342"/>
                  </a:lnTo>
                  <a:lnTo>
                    <a:pt x="486" y="330"/>
                  </a:lnTo>
                  <a:lnTo>
                    <a:pt x="504" y="324"/>
                  </a:lnTo>
                  <a:lnTo>
                    <a:pt x="528" y="312"/>
                  </a:lnTo>
                  <a:lnTo>
                    <a:pt x="546" y="306"/>
                  </a:lnTo>
                  <a:lnTo>
                    <a:pt x="558" y="294"/>
                  </a:lnTo>
                  <a:lnTo>
                    <a:pt x="594" y="276"/>
                  </a:lnTo>
                  <a:lnTo>
                    <a:pt x="666" y="276"/>
                  </a:lnTo>
                  <a:lnTo>
                    <a:pt x="666" y="270"/>
                  </a:lnTo>
                  <a:lnTo>
                    <a:pt x="672" y="264"/>
                  </a:lnTo>
                  <a:lnTo>
                    <a:pt x="684" y="240"/>
                  </a:lnTo>
                  <a:lnTo>
                    <a:pt x="690" y="222"/>
                  </a:lnTo>
                  <a:lnTo>
                    <a:pt x="702" y="210"/>
                  </a:lnTo>
                  <a:lnTo>
                    <a:pt x="708" y="198"/>
                  </a:lnTo>
                  <a:lnTo>
                    <a:pt x="720" y="192"/>
                  </a:lnTo>
                  <a:lnTo>
                    <a:pt x="720" y="186"/>
                  </a:lnTo>
                  <a:lnTo>
                    <a:pt x="732" y="186"/>
                  </a:lnTo>
                  <a:lnTo>
                    <a:pt x="648" y="0"/>
                  </a:lnTo>
                  <a:lnTo>
                    <a:pt x="630" y="0"/>
                  </a:lnTo>
                  <a:lnTo>
                    <a:pt x="588" y="6"/>
                  </a:lnTo>
                  <a:lnTo>
                    <a:pt x="540" y="18"/>
                  </a:lnTo>
                  <a:lnTo>
                    <a:pt x="492" y="24"/>
                  </a:lnTo>
                  <a:lnTo>
                    <a:pt x="468" y="2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40" name="Western Sahara">
              <a:extLst>
                <a:ext uri="{FF2B5EF4-FFF2-40B4-BE49-F238E27FC236}">
                  <a16:creationId xmlns:a16="http://schemas.microsoft.com/office/drawing/2014/main" id="{A89323B3-1BEE-0744-6F15-48623CD8A652}"/>
                </a:ext>
              </a:extLst>
            </p:cNvPr>
            <p:cNvSpPr>
              <a:spLocks/>
            </p:cNvSpPr>
            <p:nvPr/>
          </p:nvSpPr>
          <p:spPr bwMode="gray">
            <a:xfrm>
              <a:off x="4212186" y="2197556"/>
              <a:ext cx="194193" cy="166087"/>
            </a:xfrm>
            <a:custGeom>
              <a:avLst/>
              <a:gdLst>
                <a:gd name="T0" fmla="*/ 2147483647 w 600"/>
                <a:gd name="T1" fmla="*/ 0 h 510"/>
                <a:gd name="T2" fmla="*/ 2147483647 w 600"/>
                <a:gd name="T3" fmla="*/ 0 h 510"/>
                <a:gd name="T4" fmla="*/ 2147483647 w 600"/>
                <a:gd name="T5" fmla="*/ 2147483647 h 510"/>
                <a:gd name="T6" fmla="*/ 2147483647 w 600"/>
                <a:gd name="T7" fmla="*/ 2147483647 h 510"/>
                <a:gd name="T8" fmla="*/ 2147483647 w 600"/>
                <a:gd name="T9" fmla="*/ 2147483647 h 510"/>
                <a:gd name="T10" fmla="*/ 2147483647 w 600"/>
                <a:gd name="T11" fmla="*/ 2147483647 h 510"/>
                <a:gd name="T12" fmla="*/ 2147483647 w 600"/>
                <a:gd name="T13" fmla="*/ 2147483647 h 510"/>
                <a:gd name="T14" fmla="*/ 2147483647 w 600"/>
                <a:gd name="T15" fmla="*/ 2147483647 h 510"/>
                <a:gd name="T16" fmla="*/ 2147483647 w 600"/>
                <a:gd name="T17" fmla="*/ 2147483647 h 510"/>
                <a:gd name="T18" fmla="*/ 2147483647 w 600"/>
                <a:gd name="T19" fmla="*/ 2147483647 h 510"/>
                <a:gd name="T20" fmla="*/ 2147483647 w 600"/>
                <a:gd name="T21" fmla="*/ 2147483647 h 510"/>
                <a:gd name="T22" fmla="*/ 2147483647 w 600"/>
                <a:gd name="T23" fmla="*/ 2147483647 h 510"/>
                <a:gd name="T24" fmla="*/ 2147483647 w 600"/>
                <a:gd name="T25" fmla="*/ 2147483647 h 510"/>
                <a:gd name="T26" fmla="*/ 2147483647 w 600"/>
                <a:gd name="T27" fmla="*/ 2147483647 h 510"/>
                <a:gd name="T28" fmla="*/ 2147483647 w 600"/>
                <a:gd name="T29" fmla="*/ 2147483647 h 510"/>
                <a:gd name="T30" fmla="*/ 2147483647 w 600"/>
                <a:gd name="T31" fmla="*/ 2147483647 h 510"/>
                <a:gd name="T32" fmla="*/ 2147483647 w 600"/>
                <a:gd name="T33" fmla="*/ 2147483647 h 510"/>
                <a:gd name="T34" fmla="*/ 2147483647 w 600"/>
                <a:gd name="T35" fmla="*/ 2147483647 h 510"/>
                <a:gd name="T36" fmla="*/ 2147483647 w 600"/>
                <a:gd name="T37" fmla="*/ 2147483647 h 510"/>
                <a:gd name="T38" fmla="*/ 2147483647 w 600"/>
                <a:gd name="T39" fmla="*/ 2147483647 h 510"/>
                <a:gd name="T40" fmla="*/ 2147483647 w 600"/>
                <a:gd name="T41" fmla="*/ 2147483647 h 510"/>
                <a:gd name="T42" fmla="*/ 2147483647 w 600"/>
                <a:gd name="T43" fmla="*/ 2147483647 h 510"/>
                <a:gd name="T44" fmla="*/ 2147483647 w 600"/>
                <a:gd name="T45" fmla="*/ 2147483647 h 510"/>
                <a:gd name="T46" fmla="*/ 2147483647 w 600"/>
                <a:gd name="T47" fmla="*/ 2147483647 h 510"/>
                <a:gd name="T48" fmla="*/ 2147483647 w 600"/>
                <a:gd name="T49" fmla="*/ 2147483647 h 510"/>
                <a:gd name="T50" fmla="*/ 2147483647 w 600"/>
                <a:gd name="T51" fmla="*/ 2147483647 h 510"/>
                <a:gd name="T52" fmla="*/ 2147483647 w 600"/>
                <a:gd name="T53" fmla="*/ 2147483647 h 510"/>
                <a:gd name="T54" fmla="*/ 2147483647 w 600"/>
                <a:gd name="T55" fmla="*/ 2147483647 h 510"/>
                <a:gd name="T56" fmla="*/ 2147483647 w 600"/>
                <a:gd name="T57" fmla="*/ 2147483647 h 510"/>
                <a:gd name="T58" fmla="*/ 2147483647 w 600"/>
                <a:gd name="T59" fmla="*/ 2147483647 h 510"/>
                <a:gd name="T60" fmla="*/ 2147483647 w 600"/>
                <a:gd name="T61" fmla="*/ 2147483647 h 510"/>
                <a:gd name="T62" fmla="*/ 2147483647 w 600"/>
                <a:gd name="T63" fmla="*/ 2147483647 h 510"/>
                <a:gd name="T64" fmla="*/ 2147483647 w 600"/>
                <a:gd name="T65" fmla="*/ 2147483647 h 510"/>
                <a:gd name="T66" fmla="*/ 2147483647 w 600"/>
                <a:gd name="T67" fmla="*/ 2147483647 h 510"/>
                <a:gd name="T68" fmla="*/ 2147483647 w 600"/>
                <a:gd name="T69" fmla="*/ 2147483647 h 510"/>
                <a:gd name="T70" fmla="*/ 2147483647 w 600"/>
                <a:gd name="T71" fmla="*/ 2147483647 h 510"/>
                <a:gd name="T72" fmla="*/ 2147483647 w 600"/>
                <a:gd name="T73" fmla="*/ 2147483647 h 510"/>
                <a:gd name="T74" fmla="*/ 2147483647 w 600"/>
                <a:gd name="T75" fmla="*/ 2147483647 h 510"/>
                <a:gd name="T76" fmla="*/ 2147483647 w 600"/>
                <a:gd name="T77" fmla="*/ 2147483647 h 510"/>
                <a:gd name="T78" fmla="*/ 0 w 600"/>
                <a:gd name="T79" fmla="*/ 2147483647 h 510"/>
                <a:gd name="T80" fmla="*/ 0 w 600"/>
                <a:gd name="T81" fmla="*/ 2147483647 h 510"/>
                <a:gd name="T82" fmla="*/ 2147483647 w 600"/>
                <a:gd name="T83" fmla="*/ 2147483647 h 510"/>
                <a:gd name="T84" fmla="*/ 2147483647 w 600"/>
                <a:gd name="T85" fmla="*/ 2147483647 h 510"/>
                <a:gd name="T86" fmla="*/ 2147483647 w 600"/>
                <a:gd name="T87" fmla="*/ 2147483647 h 510"/>
                <a:gd name="T88" fmla="*/ 2147483647 w 600"/>
                <a:gd name="T89" fmla="*/ 2147483647 h 510"/>
                <a:gd name="T90" fmla="*/ 2147483647 w 600"/>
                <a:gd name="T91" fmla="*/ 2147483647 h 510"/>
                <a:gd name="T92" fmla="*/ 2147483647 w 600"/>
                <a:gd name="T93" fmla="*/ 2147483647 h 510"/>
                <a:gd name="T94" fmla="*/ 2147483647 w 600"/>
                <a:gd name="T95" fmla="*/ 2147483647 h 510"/>
                <a:gd name="T96" fmla="*/ 2147483647 w 600"/>
                <a:gd name="T97" fmla="*/ 2147483647 h 510"/>
                <a:gd name="T98" fmla="*/ 2147483647 w 600"/>
                <a:gd name="T99" fmla="*/ 2147483647 h 510"/>
                <a:gd name="T100" fmla="*/ 2147483647 w 600"/>
                <a:gd name="T101" fmla="*/ 2147483647 h 510"/>
                <a:gd name="T102" fmla="*/ 2147483647 w 600"/>
                <a:gd name="T103" fmla="*/ 2147483647 h 510"/>
                <a:gd name="T104" fmla="*/ 2147483647 w 600"/>
                <a:gd name="T105" fmla="*/ 2147483647 h 510"/>
                <a:gd name="T106" fmla="*/ 2147483647 w 600"/>
                <a:gd name="T107" fmla="*/ 2147483647 h 510"/>
                <a:gd name="T108" fmla="*/ 2147483647 w 600"/>
                <a:gd name="T109" fmla="*/ 2147483647 h 510"/>
                <a:gd name="T110" fmla="*/ 2147483647 w 600"/>
                <a:gd name="T111" fmla="*/ 2147483647 h 510"/>
                <a:gd name="T112" fmla="*/ 2147483647 w 600"/>
                <a:gd name="T113" fmla="*/ 0 h 510"/>
                <a:gd name="T114" fmla="*/ 2147483647 w 600"/>
                <a:gd name="T115" fmla="*/ 0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0"/>
                <a:gd name="T175" fmla="*/ 0 h 510"/>
                <a:gd name="T176" fmla="*/ 600 w 600"/>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0" h="510">
                  <a:moveTo>
                    <a:pt x="546" y="0"/>
                  </a:moveTo>
                  <a:lnTo>
                    <a:pt x="288" y="0"/>
                  </a:lnTo>
                  <a:lnTo>
                    <a:pt x="282" y="6"/>
                  </a:lnTo>
                  <a:lnTo>
                    <a:pt x="270" y="30"/>
                  </a:lnTo>
                  <a:lnTo>
                    <a:pt x="270" y="42"/>
                  </a:lnTo>
                  <a:lnTo>
                    <a:pt x="264" y="54"/>
                  </a:lnTo>
                  <a:lnTo>
                    <a:pt x="264" y="66"/>
                  </a:lnTo>
                  <a:lnTo>
                    <a:pt x="234" y="96"/>
                  </a:lnTo>
                  <a:lnTo>
                    <a:pt x="198" y="96"/>
                  </a:lnTo>
                  <a:lnTo>
                    <a:pt x="186" y="108"/>
                  </a:lnTo>
                  <a:lnTo>
                    <a:pt x="186" y="144"/>
                  </a:lnTo>
                  <a:lnTo>
                    <a:pt x="156" y="174"/>
                  </a:lnTo>
                  <a:lnTo>
                    <a:pt x="156" y="186"/>
                  </a:lnTo>
                  <a:lnTo>
                    <a:pt x="168" y="210"/>
                  </a:lnTo>
                  <a:lnTo>
                    <a:pt x="168" y="222"/>
                  </a:lnTo>
                  <a:lnTo>
                    <a:pt x="156" y="246"/>
                  </a:lnTo>
                  <a:lnTo>
                    <a:pt x="144" y="252"/>
                  </a:lnTo>
                  <a:lnTo>
                    <a:pt x="138" y="252"/>
                  </a:lnTo>
                  <a:lnTo>
                    <a:pt x="132" y="258"/>
                  </a:lnTo>
                  <a:lnTo>
                    <a:pt x="126" y="270"/>
                  </a:lnTo>
                  <a:lnTo>
                    <a:pt x="114" y="282"/>
                  </a:lnTo>
                  <a:lnTo>
                    <a:pt x="102" y="288"/>
                  </a:lnTo>
                  <a:lnTo>
                    <a:pt x="96" y="294"/>
                  </a:lnTo>
                  <a:lnTo>
                    <a:pt x="84" y="300"/>
                  </a:lnTo>
                  <a:lnTo>
                    <a:pt x="78" y="306"/>
                  </a:lnTo>
                  <a:lnTo>
                    <a:pt x="78" y="318"/>
                  </a:lnTo>
                  <a:lnTo>
                    <a:pt x="90" y="324"/>
                  </a:lnTo>
                  <a:lnTo>
                    <a:pt x="78" y="330"/>
                  </a:lnTo>
                  <a:lnTo>
                    <a:pt x="60" y="366"/>
                  </a:lnTo>
                  <a:lnTo>
                    <a:pt x="60" y="384"/>
                  </a:lnTo>
                  <a:lnTo>
                    <a:pt x="48" y="384"/>
                  </a:lnTo>
                  <a:lnTo>
                    <a:pt x="48" y="390"/>
                  </a:lnTo>
                  <a:lnTo>
                    <a:pt x="54" y="396"/>
                  </a:lnTo>
                  <a:lnTo>
                    <a:pt x="54" y="408"/>
                  </a:lnTo>
                  <a:lnTo>
                    <a:pt x="48" y="420"/>
                  </a:lnTo>
                  <a:lnTo>
                    <a:pt x="36" y="426"/>
                  </a:lnTo>
                  <a:lnTo>
                    <a:pt x="24" y="426"/>
                  </a:lnTo>
                  <a:lnTo>
                    <a:pt x="18" y="432"/>
                  </a:lnTo>
                  <a:lnTo>
                    <a:pt x="6" y="456"/>
                  </a:lnTo>
                  <a:lnTo>
                    <a:pt x="0" y="462"/>
                  </a:lnTo>
                  <a:lnTo>
                    <a:pt x="0" y="510"/>
                  </a:lnTo>
                  <a:lnTo>
                    <a:pt x="276" y="510"/>
                  </a:lnTo>
                  <a:lnTo>
                    <a:pt x="282" y="408"/>
                  </a:lnTo>
                  <a:lnTo>
                    <a:pt x="276" y="396"/>
                  </a:lnTo>
                  <a:lnTo>
                    <a:pt x="276" y="378"/>
                  </a:lnTo>
                  <a:lnTo>
                    <a:pt x="282" y="366"/>
                  </a:lnTo>
                  <a:lnTo>
                    <a:pt x="306" y="354"/>
                  </a:lnTo>
                  <a:lnTo>
                    <a:pt x="336" y="354"/>
                  </a:lnTo>
                  <a:lnTo>
                    <a:pt x="348" y="348"/>
                  </a:lnTo>
                  <a:lnTo>
                    <a:pt x="354" y="342"/>
                  </a:lnTo>
                  <a:lnTo>
                    <a:pt x="354" y="150"/>
                  </a:lnTo>
                  <a:lnTo>
                    <a:pt x="366" y="144"/>
                  </a:lnTo>
                  <a:lnTo>
                    <a:pt x="366" y="132"/>
                  </a:lnTo>
                  <a:lnTo>
                    <a:pt x="588" y="126"/>
                  </a:lnTo>
                  <a:lnTo>
                    <a:pt x="588" y="90"/>
                  </a:lnTo>
                  <a:lnTo>
                    <a:pt x="594" y="84"/>
                  </a:lnTo>
                  <a:lnTo>
                    <a:pt x="600" y="0"/>
                  </a:lnTo>
                  <a:lnTo>
                    <a:pt x="546" y="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41" name="West Bank">
              <a:extLst>
                <a:ext uri="{FF2B5EF4-FFF2-40B4-BE49-F238E27FC236}">
                  <a16:creationId xmlns:a16="http://schemas.microsoft.com/office/drawing/2014/main" id="{09E29C2C-3A31-A397-7FF6-2206491F6B33}"/>
                </a:ext>
              </a:extLst>
            </p:cNvPr>
            <p:cNvSpPr>
              <a:spLocks/>
            </p:cNvSpPr>
            <p:nvPr/>
          </p:nvSpPr>
          <p:spPr bwMode="gray">
            <a:xfrm>
              <a:off x="5373511" y="2072352"/>
              <a:ext cx="14053" cy="30662"/>
            </a:xfrm>
            <a:custGeom>
              <a:avLst/>
              <a:gdLst>
                <a:gd name="T0" fmla="*/ 2147483647 w 42"/>
                <a:gd name="T1" fmla="*/ 2147483647 h 96"/>
                <a:gd name="T2" fmla="*/ 2147483647 w 42"/>
                <a:gd name="T3" fmla="*/ 2147483647 h 96"/>
                <a:gd name="T4" fmla="*/ 2147483647 w 42"/>
                <a:gd name="T5" fmla="*/ 2147483647 h 96"/>
                <a:gd name="T6" fmla="*/ 2147483647 w 42"/>
                <a:gd name="T7" fmla="*/ 0 h 96"/>
                <a:gd name="T8" fmla="*/ 2147483647 w 42"/>
                <a:gd name="T9" fmla="*/ 0 h 96"/>
                <a:gd name="T10" fmla="*/ 0 w 42"/>
                <a:gd name="T11" fmla="*/ 2147483647 h 96"/>
                <a:gd name="T12" fmla="*/ 0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6"/>
                <a:gd name="T38" fmla="*/ 42 w 4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6">
                  <a:moveTo>
                    <a:pt x="24" y="78"/>
                  </a:moveTo>
                  <a:lnTo>
                    <a:pt x="30" y="84"/>
                  </a:lnTo>
                  <a:lnTo>
                    <a:pt x="42" y="72"/>
                  </a:lnTo>
                  <a:lnTo>
                    <a:pt x="36" y="0"/>
                  </a:lnTo>
                  <a:lnTo>
                    <a:pt x="18" y="0"/>
                  </a:lnTo>
                  <a:lnTo>
                    <a:pt x="0" y="18"/>
                  </a:lnTo>
                  <a:lnTo>
                    <a:pt x="0" y="90"/>
                  </a:lnTo>
                  <a:lnTo>
                    <a:pt x="6" y="96"/>
                  </a:lnTo>
                  <a:lnTo>
                    <a:pt x="12" y="90"/>
                  </a:lnTo>
                  <a:lnTo>
                    <a:pt x="18" y="90"/>
                  </a:lnTo>
                  <a:lnTo>
                    <a:pt x="18" y="84"/>
                  </a:lnTo>
                  <a:lnTo>
                    <a:pt x="24" y="7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42" name="Uzbekistan">
              <a:extLst>
                <a:ext uri="{FF2B5EF4-FFF2-40B4-BE49-F238E27FC236}">
                  <a16:creationId xmlns:a16="http://schemas.microsoft.com/office/drawing/2014/main" id="{E4B7A8E0-339D-106E-466E-0ABDAAC0C8EE}"/>
                </a:ext>
              </a:extLst>
            </p:cNvPr>
            <p:cNvSpPr>
              <a:spLocks/>
            </p:cNvSpPr>
            <p:nvPr/>
          </p:nvSpPr>
          <p:spPr bwMode="gray">
            <a:xfrm>
              <a:off x="5774673" y="1733790"/>
              <a:ext cx="383276" cy="215913"/>
            </a:xfrm>
            <a:custGeom>
              <a:avLst/>
              <a:gdLst>
                <a:gd name="T0" fmla="*/ 2147483647 w 1182"/>
                <a:gd name="T1" fmla="*/ 2147483647 h 666"/>
                <a:gd name="T2" fmla="*/ 2147483647 w 1182"/>
                <a:gd name="T3" fmla="*/ 2147483647 h 666"/>
                <a:gd name="T4" fmla="*/ 2147483647 w 1182"/>
                <a:gd name="T5" fmla="*/ 2147483647 h 666"/>
                <a:gd name="T6" fmla="*/ 2147483647 w 1182"/>
                <a:gd name="T7" fmla="*/ 2147483647 h 666"/>
                <a:gd name="T8" fmla="*/ 2147483647 w 1182"/>
                <a:gd name="T9" fmla="*/ 2147483647 h 666"/>
                <a:gd name="T10" fmla="*/ 2147483647 w 1182"/>
                <a:gd name="T11" fmla="*/ 2147483647 h 666"/>
                <a:gd name="T12" fmla="*/ 2147483647 w 1182"/>
                <a:gd name="T13" fmla="*/ 2147483647 h 666"/>
                <a:gd name="T14" fmla="*/ 2147483647 w 1182"/>
                <a:gd name="T15" fmla="*/ 2147483647 h 666"/>
                <a:gd name="T16" fmla="*/ 2147483647 w 1182"/>
                <a:gd name="T17" fmla="*/ 2147483647 h 666"/>
                <a:gd name="T18" fmla="*/ 2147483647 w 1182"/>
                <a:gd name="T19" fmla="*/ 2147483647 h 666"/>
                <a:gd name="T20" fmla="*/ 2147483647 w 1182"/>
                <a:gd name="T21" fmla="*/ 2147483647 h 666"/>
                <a:gd name="T22" fmla="*/ 2147483647 w 1182"/>
                <a:gd name="T23" fmla="*/ 2147483647 h 666"/>
                <a:gd name="T24" fmla="*/ 2147483647 w 1182"/>
                <a:gd name="T25" fmla="*/ 2147483647 h 666"/>
                <a:gd name="T26" fmla="*/ 2147483647 w 1182"/>
                <a:gd name="T27" fmla="*/ 2147483647 h 666"/>
                <a:gd name="T28" fmla="*/ 2147483647 w 1182"/>
                <a:gd name="T29" fmla="*/ 2147483647 h 666"/>
                <a:gd name="T30" fmla="*/ 2147483647 w 1182"/>
                <a:gd name="T31" fmla="*/ 2147483647 h 666"/>
                <a:gd name="T32" fmla="*/ 2147483647 w 1182"/>
                <a:gd name="T33" fmla="*/ 2147483647 h 666"/>
                <a:gd name="T34" fmla="*/ 2147483647 w 1182"/>
                <a:gd name="T35" fmla="*/ 2147483647 h 666"/>
                <a:gd name="T36" fmla="*/ 2147483647 w 1182"/>
                <a:gd name="T37" fmla="*/ 2147483647 h 666"/>
                <a:gd name="T38" fmla="*/ 2147483647 w 1182"/>
                <a:gd name="T39" fmla="*/ 2147483647 h 666"/>
                <a:gd name="T40" fmla="*/ 2147483647 w 1182"/>
                <a:gd name="T41" fmla="*/ 2147483647 h 666"/>
                <a:gd name="T42" fmla="*/ 2147483647 w 1182"/>
                <a:gd name="T43" fmla="*/ 2147483647 h 666"/>
                <a:gd name="T44" fmla="*/ 2147483647 w 1182"/>
                <a:gd name="T45" fmla="*/ 2147483647 h 666"/>
                <a:gd name="T46" fmla="*/ 2147483647 w 1182"/>
                <a:gd name="T47" fmla="*/ 2147483647 h 666"/>
                <a:gd name="T48" fmla="*/ 2147483647 w 1182"/>
                <a:gd name="T49" fmla="*/ 2147483647 h 666"/>
                <a:gd name="T50" fmla="*/ 2147483647 w 1182"/>
                <a:gd name="T51" fmla="*/ 2147483647 h 666"/>
                <a:gd name="T52" fmla="*/ 2147483647 w 1182"/>
                <a:gd name="T53" fmla="*/ 2147483647 h 666"/>
                <a:gd name="T54" fmla="*/ 2147483647 w 1182"/>
                <a:gd name="T55" fmla="*/ 2147483647 h 666"/>
                <a:gd name="T56" fmla="*/ 2147483647 w 1182"/>
                <a:gd name="T57" fmla="*/ 2147483647 h 666"/>
                <a:gd name="T58" fmla="*/ 2147483647 w 1182"/>
                <a:gd name="T59" fmla="*/ 2147483647 h 666"/>
                <a:gd name="T60" fmla="*/ 2147483647 w 1182"/>
                <a:gd name="T61" fmla="*/ 2147483647 h 666"/>
                <a:gd name="T62" fmla="*/ 2147483647 w 1182"/>
                <a:gd name="T63" fmla="*/ 2147483647 h 666"/>
                <a:gd name="T64" fmla="*/ 2147483647 w 1182"/>
                <a:gd name="T65" fmla="*/ 2147483647 h 666"/>
                <a:gd name="T66" fmla="*/ 2147483647 w 1182"/>
                <a:gd name="T67" fmla="*/ 2147483647 h 666"/>
                <a:gd name="T68" fmla="*/ 2147483647 w 1182"/>
                <a:gd name="T69" fmla="*/ 2147483647 h 666"/>
                <a:gd name="T70" fmla="*/ 2147483647 w 1182"/>
                <a:gd name="T71" fmla="*/ 2147483647 h 666"/>
                <a:gd name="T72" fmla="*/ 2147483647 w 1182"/>
                <a:gd name="T73" fmla="*/ 2147483647 h 666"/>
                <a:gd name="T74" fmla="*/ 2147483647 w 1182"/>
                <a:gd name="T75" fmla="*/ 2147483647 h 666"/>
                <a:gd name="T76" fmla="*/ 2147483647 w 1182"/>
                <a:gd name="T77" fmla="*/ 2147483647 h 666"/>
                <a:gd name="T78" fmla="*/ 2147483647 w 1182"/>
                <a:gd name="T79" fmla="*/ 2147483647 h 666"/>
                <a:gd name="T80" fmla="*/ 2147483647 w 1182"/>
                <a:gd name="T81" fmla="*/ 2147483647 h 666"/>
                <a:gd name="T82" fmla="*/ 2147483647 w 1182"/>
                <a:gd name="T83" fmla="*/ 2147483647 h 666"/>
                <a:gd name="T84" fmla="*/ 2147483647 w 1182"/>
                <a:gd name="T85" fmla="*/ 2147483647 h 666"/>
                <a:gd name="T86" fmla="*/ 2147483647 w 1182"/>
                <a:gd name="T87" fmla="*/ 2147483647 h 666"/>
                <a:gd name="T88" fmla="*/ 2147483647 w 1182"/>
                <a:gd name="T89" fmla="*/ 2147483647 h 666"/>
                <a:gd name="T90" fmla="*/ 2147483647 w 1182"/>
                <a:gd name="T91" fmla="*/ 2147483647 h 666"/>
                <a:gd name="T92" fmla="*/ 2147483647 w 1182"/>
                <a:gd name="T93" fmla="*/ 2147483647 h 666"/>
                <a:gd name="T94" fmla="*/ 2147483647 w 1182"/>
                <a:gd name="T95" fmla="*/ 2147483647 h 666"/>
                <a:gd name="T96" fmla="*/ 2147483647 w 1182"/>
                <a:gd name="T97" fmla="*/ 2147483647 h 666"/>
                <a:gd name="T98" fmla="*/ 2147483647 w 1182"/>
                <a:gd name="T99" fmla="*/ 2147483647 h 666"/>
                <a:gd name="T100" fmla="*/ 2147483647 w 1182"/>
                <a:gd name="T101" fmla="*/ 2147483647 h 666"/>
                <a:gd name="T102" fmla="*/ 2147483647 w 1182"/>
                <a:gd name="T103" fmla="*/ 2147483647 h 666"/>
                <a:gd name="T104" fmla="*/ 2147483647 w 1182"/>
                <a:gd name="T105" fmla="*/ 2147483647 h 666"/>
                <a:gd name="T106" fmla="*/ 2147483647 w 1182"/>
                <a:gd name="T107" fmla="*/ 2147483647 h 666"/>
                <a:gd name="T108" fmla="*/ 2147483647 w 1182"/>
                <a:gd name="T109" fmla="*/ 2147483647 h 666"/>
                <a:gd name="T110" fmla="*/ 2147483647 w 1182"/>
                <a:gd name="T111" fmla="*/ 2147483647 h 666"/>
                <a:gd name="T112" fmla="*/ 2147483647 w 1182"/>
                <a:gd name="T113" fmla="*/ 2147483647 h 666"/>
                <a:gd name="T114" fmla="*/ 2147483647 w 1182"/>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666"/>
                <a:gd name="T176" fmla="*/ 1182 w 1182"/>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666">
                  <a:moveTo>
                    <a:pt x="1152" y="372"/>
                  </a:moveTo>
                  <a:lnTo>
                    <a:pt x="1146" y="360"/>
                  </a:lnTo>
                  <a:lnTo>
                    <a:pt x="1122" y="360"/>
                  </a:lnTo>
                  <a:lnTo>
                    <a:pt x="1116" y="342"/>
                  </a:lnTo>
                  <a:lnTo>
                    <a:pt x="1098" y="342"/>
                  </a:lnTo>
                  <a:lnTo>
                    <a:pt x="1080" y="318"/>
                  </a:lnTo>
                  <a:lnTo>
                    <a:pt x="1080" y="330"/>
                  </a:lnTo>
                  <a:lnTo>
                    <a:pt x="1068" y="330"/>
                  </a:lnTo>
                  <a:lnTo>
                    <a:pt x="1068" y="342"/>
                  </a:lnTo>
                  <a:lnTo>
                    <a:pt x="1032" y="342"/>
                  </a:lnTo>
                  <a:lnTo>
                    <a:pt x="1020" y="330"/>
                  </a:lnTo>
                  <a:lnTo>
                    <a:pt x="990" y="318"/>
                  </a:lnTo>
                  <a:lnTo>
                    <a:pt x="1038" y="270"/>
                  </a:lnTo>
                  <a:lnTo>
                    <a:pt x="1038" y="264"/>
                  </a:lnTo>
                  <a:lnTo>
                    <a:pt x="1032" y="264"/>
                  </a:lnTo>
                  <a:lnTo>
                    <a:pt x="1032" y="258"/>
                  </a:lnTo>
                  <a:lnTo>
                    <a:pt x="1002" y="276"/>
                  </a:lnTo>
                  <a:lnTo>
                    <a:pt x="978" y="276"/>
                  </a:lnTo>
                  <a:lnTo>
                    <a:pt x="966" y="300"/>
                  </a:lnTo>
                  <a:lnTo>
                    <a:pt x="960" y="300"/>
                  </a:lnTo>
                  <a:lnTo>
                    <a:pt x="954" y="306"/>
                  </a:lnTo>
                  <a:lnTo>
                    <a:pt x="942" y="306"/>
                  </a:lnTo>
                  <a:lnTo>
                    <a:pt x="930" y="312"/>
                  </a:lnTo>
                  <a:lnTo>
                    <a:pt x="918" y="324"/>
                  </a:lnTo>
                  <a:lnTo>
                    <a:pt x="918" y="342"/>
                  </a:lnTo>
                  <a:lnTo>
                    <a:pt x="912" y="342"/>
                  </a:lnTo>
                  <a:lnTo>
                    <a:pt x="906" y="348"/>
                  </a:lnTo>
                  <a:lnTo>
                    <a:pt x="894" y="354"/>
                  </a:lnTo>
                  <a:lnTo>
                    <a:pt x="882" y="366"/>
                  </a:lnTo>
                  <a:lnTo>
                    <a:pt x="882" y="378"/>
                  </a:lnTo>
                  <a:lnTo>
                    <a:pt x="888" y="384"/>
                  </a:lnTo>
                  <a:lnTo>
                    <a:pt x="888" y="396"/>
                  </a:lnTo>
                  <a:lnTo>
                    <a:pt x="882" y="390"/>
                  </a:lnTo>
                  <a:lnTo>
                    <a:pt x="870" y="390"/>
                  </a:lnTo>
                  <a:lnTo>
                    <a:pt x="858" y="384"/>
                  </a:lnTo>
                  <a:lnTo>
                    <a:pt x="852" y="384"/>
                  </a:lnTo>
                  <a:lnTo>
                    <a:pt x="852" y="372"/>
                  </a:lnTo>
                  <a:lnTo>
                    <a:pt x="858" y="366"/>
                  </a:lnTo>
                  <a:lnTo>
                    <a:pt x="858" y="348"/>
                  </a:lnTo>
                  <a:lnTo>
                    <a:pt x="840" y="342"/>
                  </a:lnTo>
                  <a:lnTo>
                    <a:pt x="762" y="342"/>
                  </a:lnTo>
                  <a:lnTo>
                    <a:pt x="732" y="282"/>
                  </a:lnTo>
                  <a:lnTo>
                    <a:pt x="726" y="276"/>
                  </a:lnTo>
                  <a:lnTo>
                    <a:pt x="714" y="276"/>
                  </a:lnTo>
                  <a:lnTo>
                    <a:pt x="708" y="282"/>
                  </a:lnTo>
                  <a:lnTo>
                    <a:pt x="702" y="282"/>
                  </a:lnTo>
                  <a:lnTo>
                    <a:pt x="696" y="276"/>
                  </a:lnTo>
                  <a:lnTo>
                    <a:pt x="696" y="234"/>
                  </a:lnTo>
                  <a:lnTo>
                    <a:pt x="690" y="216"/>
                  </a:lnTo>
                  <a:lnTo>
                    <a:pt x="690" y="204"/>
                  </a:lnTo>
                  <a:lnTo>
                    <a:pt x="660" y="204"/>
                  </a:lnTo>
                  <a:lnTo>
                    <a:pt x="654" y="192"/>
                  </a:lnTo>
                  <a:lnTo>
                    <a:pt x="642" y="186"/>
                  </a:lnTo>
                  <a:lnTo>
                    <a:pt x="636" y="168"/>
                  </a:lnTo>
                  <a:lnTo>
                    <a:pt x="618" y="150"/>
                  </a:lnTo>
                  <a:lnTo>
                    <a:pt x="612" y="138"/>
                  </a:lnTo>
                  <a:lnTo>
                    <a:pt x="600" y="138"/>
                  </a:lnTo>
                  <a:lnTo>
                    <a:pt x="576" y="150"/>
                  </a:lnTo>
                  <a:lnTo>
                    <a:pt x="570" y="156"/>
                  </a:lnTo>
                  <a:lnTo>
                    <a:pt x="552" y="156"/>
                  </a:lnTo>
                  <a:lnTo>
                    <a:pt x="534" y="150"/>
                  </a:lnTo>
                  <a:lnTo>
                    <a:pt x="474" y="150"/>
                  </a:lnTo>
                  <a:lnTo>
                    <a:pt x="456" y="156"/>
                  </a:lnTo>
                  <a:lnTo>
                    <a:pt x="420" y="156"/>
                  </a:lnTo>
                  <a:lnTo>
                    <a:pt x="414" y="162"/>
                  </a:lnTo>
                  <a:lnTo>
                    <a:pt x="408" y="162"/>
                  </a:lnTo>
                  <a:lnTo>
                    <a:pt x="330" y="90"/>
                  </a:lnTo>
                  <a:lnTo>
                    <a:pt x="264" y="54"/>
                  </a:lnTo>
                  <a:lnTo>
                    <a:pt x="270" y="66"/>
                  </a:lnTo>
                  <a:lnTo>
                    <a:pt x="270" y="90"/>
                  </a:lnTo>
                  <a:lnTo>
                    <a:pt x="264" y="102"/>
                  </a:lnTo>
                  <a:lnTo>
                    <a:pt x="258" y="108"/>
                  </a:lnTo>
                  <a:lnTo>
                    <a:pt x="240" y="108"/>
                  </a:lnTo>
                  <a:lnTo>
                    <a:pt x="228" y="102"/>
                  </a:lnTo>
                  <a:lnTo>
                    <a:pt x="222" y="96"/>
                  </a:lnTo>
                  <a:lnTo>
                    <a:pt x="222" y="78"/>
                  </a:lnTo>
                  <a:lnTo>
                    <a:pt x="210" y="54"/>
                  </a:lnTo>
                  <a:lnTo>
                    <a:pt x="216" y="36"/>
                  </a:lnTo>
                  <a:lnTo>
                    <a:pt x="162" y="12"/>
                  </a:lnTo>
                  <a:lnTo>
                    <a:pt x="156" y="30"/>
                  </a:lnTo>
                  <a:lnTo>
                    <a:pt x="168" y="36"/>
                  </a:lnTo>
                  <a:lnTo>
                    <a:pt x="174" y="48"/>
                  </a:lnTo>
                  <a:lnTo>
                    <a:pt x="174" y="72"/>
                  </a:lnTo>
                  <a:lnTo>
                    <a:pt x="168" y="78"/>
                  </a:lnTo>
                  <a:lnTo>
                    <a:pt x="156" y="84"/>
                  </a:lnTo>
                  <a:lnTo>
                    <a:pt x="150" y="84"/>
                  </a:lnTo>
                  <a:lnTo>
                    <a:pt x="144" y="78"/>
                  </a:lnTo>
                  <a:lnTo>
                    <a:pt x="144" y="60"/>
                  </a:lnTo>
                  <a:lnTo>
                    <a:pt x="132" y="48"/>
                  </a:lnTo>
                  <a:lnTo>
                    <a:pt x="132" y="42"/>
                  </a:lnTo>
                  <a:lnTo>
                    <a:pt x="144" y="30"/>
                  </a:lnTo>
                  <a:lnTo>
                    <a:pt x="150" y="6"/>
                  </a:lnTo>
                  <a:lnTo>
                    <a:pt x="144" y="0"/>
                  </a:lnTo>
                  <a:lnTo>
                    <a:pt x="0" y="42"/>
                  </a:lnTo>
                  <a:lnTo>
                    <a:pt x="48" y="324"/>
                  </a:lnTo>
                  <a:lnTo>
                    <a:pt x="60" y="324"/>
                  </a:lnTo>
                  <a:lnTo>
                    <a:pt x="72" y="336"/>
                  </a:lnTo>
                  <a:lnTo>
                    <a:pt x="138" y="336"/>
                  </a:lnTo>
                  <a:lnTo>
                    <a:pt x="132" y="324"/>
                  </a:lnTo>
                  <a:lnTo>
                    <a:pt x="120" y="318"/>
                  </a:lnTo>
                  <a:lnTo>
                    <a:pt x="114" y="300"/>
                  </a:lnTo>
                  <a:lnTo>
                    <a:pt x="114" y="288"/>
                  </a:lnTo>
                  <a:lnTo>
                    <a:pt x="132" y="270"/>
                  </a:lnTo>
                  <a:lnTo>
                    <a:pt x="144" y="264"/>
                  </a:lnTo>
                  <a:lnTo>
                    <a:pt x="156" y="264"/>
                  </a:lnTo>
                  <a:lnTo>
                    <a:pt x="162" y="258"/>
                  </a:lnTo>
                  <a:lnTo>
                    <a:pt x="168" y="258"/>
                  </a:lnTo>
                  <a:lnTo>
                    <a:pt x="168" y="246"/>
                  </a:lnTo>
                  <a:lnTo>
                    <a:pt x="174" y="240"/>
                  </a:lnTo>
                  <a:lnTo>
                    <a:pt x="180" y="240"/>
                  </a:lnTo>
                  <a:lnTo>
                    <a:pt x="186" y="246"/>
                  </a:lnTo>
                  <a:lnTo>
                    <a:pt x="198" y="246"/>
                  </a:lnTo>
                  <a:lnTo>
                    <a:pt x="204" y="252"/>
                  </a:lnTo>
                  <a:lnTo>
                    <a:pt x="174" y="222"/>
                  </a:lnTo>
                  <a:lnTo>
                    <a:pt x="204" y="228"/>
                  </a:lnTo>
                  <a:lnTo>
                    <a:pt x="210" y="216"/>
                  </a:lnTo>
                  <a:lnTo>
                    <a:pt x="228" y="240"/>
                  </a:lnTo>
                  <a:lnTo>
                    <a:pt x="252" y="240"/>
                  </a:lnTo>
                  <a:lnTo>
                    <a:pt x="252" y="252"/>
                  </a:lnTo>
                  <a:lnTo>
                    <a:pt x="264" y="258"/>
                  </a:lnTo>
                  <a:lnTo>
                    <a:pt x="300" y="258"/>
                  </a:lnTo>
                  <a:lnTo>
                    <a:pt x="306" y="264"/>
                  </a:lnTo>
                  <a:lnTo>
                    <a:pt x="312" y="276"/>
                  </a:lnTo>
                  <a:lnTo>
                    <a:pt x="312" y="288"/>
                  </a:lnTo>
                  <a:lnTo>
                    <a:pt x="324" y="294"/>
                  </a:lnTo>
                  <a:lnTo>
                    <a:pt x="312" y="306"/>
                  </a:lnTo>
                  <a:lnTo>
                    <a:pt x="312" y="318"/>
                  </a:lnTo>
                  <a:lnTo>
                    <a:pt x="330" y="336"/>
                  </a:lnTo>
                  <a:lnTo>
                    <a:pt x="360" y="336"/>
                  </a:lnTo>
                  <a:lnTo>
                    <a:pt x="414" y="342"/>
                  </a:lnTo>
                  <a:lnTo>
                    <a:pt x="414" y="336"/>
                  </a:lnTo>
                  <a:lnTo>
                    <a:pt x="450" y="354"/>
                  </a:lnTo>
                  <a:lnTo>
                    <a:pt x="468" y="384"/>
                  </a:lnTo>
                  <a:lnTo>
                    <a:pt x="486" y="402"/>
                  </a:lnTo>
                  <a:lnTo>
                    <a:pt x="486" y="408"/>
                  </a:lnTo>
                  <a:lnTo>
                    <a:pt x="492" y="414"/>
                  </a:lnTo>
                  <a:lnTo>
                    <a:pt x="510" y="450"/>
                  </a:lnTo>
                  <a:lnTo>
                    <a:pt x="522" y="462"/>
                  </a:lnTo>
                  <a:lnTo>
                    <a:pt x="534" y="468"/>
                  </a:lnTo>
                  <a:lnTo>
                    <a:pt x="552" y="468"/>
                  </a:lnTo>
                  <a:lnTo>
                    <a:pt x="564" y="474"/>
                  </a:lnTo>
                  <a:lnTo>
                    <a:pt x="570" y="474"/>
                  </a:lnTo>
                  <a:lnTo>
                    <a:pt x="582" y="486"/>
                  </a:lnTo>
                  <a:lnTo>
                    <a:pt x="588" y="498"/>
                  </a:lnTo>
                  <a:lnTo>
                    <a:pt x="594" y="504"/>
                  </a:lnTo>
                  <a:lnTo>
                    <a:pt x="624" y="522"/>
                  </a:lnTo>
                  <a:lnTo>
                    <a:pt x="648" y="522"/>
                  </a:lnTo>
                  <a:lnTo>
                    <a:pt x="666" y="534"/>
                  </a:lnTo>
                  <a:lnTo>
                    <a:pt x="690" y="546"/>
                  </a:lnTo>
                  <a:lnTo>
                    <a:pt x="696" y="552"/>
                  </a:lnTo>
                  <a:lnTo>
                    <a:pt x="708" y="558"/>
                  </a:lnTo>
                  <a:lnTo>
                    <a:pt x="720" y="570"/>
                  </a:lnTo>
                  <a:lnTo>
                    <a:pt x="732" y="570"/>
                  </a:lnTo>
                  <a:lnTo>
                    <a:pt x="744" y="582"/>
                  </a:lnTo>
                  <a:lnTo>
                    <a:pt x="750" y="582"/>
                  </a:lnTo>
                  <a:lnTo>
                    <a:pt x="774" y="576"/>
                  </a:lnTo>
                  <a:lnTo>
                    <a:pt x="822" y="606"/>
                  </a:lnTo>
                  <a:lnTo>
                    <a:pt x="816" y="612"/>
                  </a:lnTo>
                  <a:lnTo>
                    <a:pt x="816" y="630"/>
                  </a:lnTo>
                  <a:lnTo>
                    <a:pt x="828" y="642"/>
                  </a:lnTo>
                  <a:lnTo>
                    <a:pt x="828" y="654"/>
                  </a:lnTo>
                  <a:lnTo>
                    <a:pt x="840" y="654"/>
                  </a:lnTo>
                  <a:lnTo>
                    <a:pt x="852" y="642"/>
                  </a:lnTo>
                  <a:lnTo>
                    <a:pt x="870" y="666"/>
                  </a:lnTo>
                  <a:lnTo>
                    <a:pt x="882" y="660"/>
                  </a:lnTo>
                  <a:lnTo>
                    <a:pt x="894" y="660"/>
                  </a:lnTo>
                  <a:lnTo>
                    <a:pt x="900" y="666"/>
                  </a:lnTo>
                  <a:lnTo>
                    <a:pt x="906" y="666"/>
                  </a:lnTo>
                  <a:lnTo>
                    <a:pt x="900" y="666"/>
                  </a:lnTo>
                  <a:lnTo>
                    <a:pt x="900" y="642"/>
                  </a:lnTo>
                  <a:lnTo>
                    <a:pt x="906" y="636"/>
                  </a:lnTo>
                  <a:lnTo>
                    <a:pt x="912" y="624"/>
                  </a:lnTo>
                  <a:lnTo>
                    <a:pt x="924" y="618"/>
                  </a:lnTo>
                  <a:lnTo>
                    <a:pt x="930" y="606"/>
                  </a:lnTo>
                  <a:lnTo>
                    <a:pt x="930" y="588"/>
                  </a:lnTo>
                  <a:lnTo>
                    <a:pt x="918" y="576"/>
                  </a:lnTo>
                  <a:lnTo>
                    <a:pt x="906" y="570"/>
                  </a:lnTo>
                  <a:lnTo>
                    <a:pt x="900" y="564"/>
                  </a:lnTo>
                  <a:lnTo>
                    <a:pt x="900" y="546"/>
                  </a:lnTo>
                  <a:lnTo>
                    <a:pt x="906" y="540"/>
                  </a:lnTo>
                  <a:lnTo>
                    <a:pt x="906" y="534"/>
                  </a:lnTo>
                  <a:lnTo>
                    <a:pt x="894" y="522"/>
                  </a:lnTo>
                  <a:lnTo>
                    <a:pt x="882" y="522"/>
                  </a:lnTo>
                  <a:lnTo>
                    <a:pt x="876" y="516"/>
                  </a:lnTo>
                  <a:lnTo>
                    <a:pt x="870" y="516"/>
                  </a:lnTo>
                  <a:lnTo>
                    <a:pt x="858" y="504"/>
                  </a:lnTo>
                  <a:lnTo>
                    <a:pt x="840" y="504"/>
                  </a:lnTo>
                  <a:lnTo>
                    <a:pt x="840" y="486"/>
                  </a:lnTo>
                  <a:lnTo>
                    <a:pt x="846" y="480"/>
                  </a:lnTo>
                  <a:lnTo>
                    <a:pt x="894" y="480"/>
                  </a:lnTo>
                  <a:lnTo>
                    <a:pt x="918" y="468"/>
                  </a:lnTo>
                  <a:lnTo>
                    <a:pt x="918" y="456"/>
                  </a:lnTo>
                  <a:lnTo>
                    <a:pt x="912" y="456"/>
                  </a:lnTo>
                  <a:lnTo>
                    <a:pt x="930" y="444"/>
                  </a:lnTo>
                  <a:lnTo>
                    <a:pt x="906" y="420"/>
                  </a:lnTo>
                  <a:lnTo>
                    <a:pt x="948" y="420"/>
                  </a:lnTo>
                  <a:lnTo>
                    <a:pt x="948" y="414"/>
                  </a:lnTo>
                  <a:lnTo>
                    <a:pt x="936" y="402"/>
                  </a:lnTo>
                  <a:lnTo>
                    <a:pt x="936" y="390"/>
                  </a:lnTo>
                  <a:lnTo>
                    <a:pt x="942" y="384"/>
                  </a:lnTo>
                  <a:lnTo>
                    <a:pt x="942" y="372"/>
                  </a:lnTo>
                  <a:lnTo>
                    <a:pt x="954" y="372"/>
                  </a:lnTo>
                  <a:lnTo>
                    <a:pt x="972" y="390"/>
                  </a:lnTo>
                  <a:lnTo>
                    <a:pt x="978" y="390"/>
                  </a:lnTo>
                  <a:lnTo>
                    <a:pt x="984" y="378"/>
                  </a:lnTo>
                  <a:lnTo>
                    <a:pt x="996" y="372"/>
                  </a:lnTo>
                  <a:lnTo>
                    <a:pt x="1002" y="360"/>
                  </a:lnTo>
                  <a:lnTo>
                    <a:pt x="1020" y="360"/>
                  </a:lnTo>
                  <a:lnTo>
                    <a:pt x="1032" y="366"/>
                  </a:lnTo>
                  <a:lnTo>
                    <a:pt x="1038" y="372"/>
                  </a:lnTo>
                  <a:lnTo>
                    <a:pt x="1014" y="408"/>
                  </a:lnTo>
                  <a:lnTo>
                    <a:pt x="1026" y="408"/>
                  </a:lnTo>
                  <a:lnTo>
                    <a:pt x="1032" y="414"/>
                  </a:lnTo>
                  <a:lnTo>
                    <a:pt x="1044" y="414"/>
                  </a:lnTo>
                  <a:lnTo>
                    <a:pt x="1050" y="420"/>
                  </a:lnTo>
                  <a:lnTo>
                    <a:pt x="1056" y="420"/>
                  </a:lnTo>
                  <a:lnTo>
                    <a:pt x="1068" y="414"/>
                  </a:lnTo>
                  <a:lnTo>
                    <a:pt x="1086" y="414"/>
                  </a:lnTo>
                  <a:lnTo>
                    <a:pt x="1092" y="420"/>
                  </a:lnTo>
                  <a:lnTo>
                    <a:pt x="1098" y="420"/>
                  </a:lnTo>
                  <a:lnTo>
                    <a:pt x="1104" y="426"/>
                  </a:lnTo>
                  <a:lnTo>
                    <a:pt x="1110" y="426"/>
                  </a:lnTo>
                  <a:lnTo>
                    <a:pt x="1128" y="408"/>
                  </a:lnTo>
                  <a:lnTo>
                    <a:pt x="1146" y="402"/>
                  </a:lnTo>
                  <a:lnTo>
                    <a:pt x="1146" y="396"/>
                  </a:lnTo>
                  <a:lnTo>
                    <a:pt x="1158" y="396"/>
                  </a:lnTo>
                  <a:lnTo>
                    <a:pt x="1170" y="390"/>
                  </a:lnTo>
                  <a:lnTo>
                    <a:pt x="1182" y="378"/>
                  </a:lnTo>
                  <a:lnTo>
                    <a:pt x="1182" y="366"/>
                  </a:lnTo>
                  <a:lnTo>
                    <a:pt x="1170" y="366"/>
                  </a:lnTo>
                  <a:lnTo>
                    <a:pt x="1158" y="372"/>
                  </a:lnTo>
                  <a:lnTo>
                    <a:pt x="1152" y="37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43" name="Vietnam">
              <a:hlinkClick r:id="rId3"/>
              <a:extLst>
                <a:ext uri="{FF2B5EF4-FFF2-40B4-BE49-F238E27FC236}">
                  <a16:creationId xmlns:a16="http://schemas.microsoft.com/office/drawing/2014/main" id="{A007D666-B200-99C2-99B8-B27D5E4E55BF}"/>
                </a:ext>
              </a:extLst>
            </p:cNvPr>
            <p:cNvSpPr>
              <a:spLocks/>
            </p:cNvSpPr>
            <p:nvPr/>
          </p:nvSpPr>
          <p:spPr bwMode="gray">
            <a:xfrm>
              <a:off x="6904059" y="2308706"/>
              <a:ext cx="196748" cy="385832"/>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44" name="Venezuela">
              <a:extLst>
                <a:ext uri="{FF2B5EF4-FFF2-40B4-BE49-F238E27FC236}">
                  <a16:creationId xmlns:a16="http://schemas.microsoft.com/office/drawing/2014/main" id="{FAC4A38E-857C-70D8-C3C1-4B3B5851A641}"/>
                </a:ext>
              </a:extLst>
            </p:cNvPr>
            <p:cNvSpPr>
              <a:spLocks noEditPoints="1"/>
            </p:cNvSpPr>
            <p:nvPr/>
          </p:nvSpPr>
          <p:spPr bwMode="gray">
            <a:xfrm>
              <a:off x="2907771" y="2601274"/>
              <a:ext cx="309176" cy="301511"/>
            </a:xfrm>
            <a:custGeom>
              <a:avLst/>
              <a:gdLst>
                <a:gd name="T0" fmla="*/ 2147483647 w 954"/>
                <a:gd name="T1" fmla="*/ 2147483647 h 930"/>
                <a:gd name="T2" fmla="*/ 2147483647 w 954"/>
                <a:gd name="T3" fmla="*/ 2147483647 h 930"/>
                <a:gd name="T4" fmla="*/ 2147483647 w 954"/>
                <a:gd name="T5" fmla="*/ 2147483647 h 930"/>
                <a:gd name="T6" fmla="*/ 2147483647 w 954"/>
                <a:gd name="T7" fmla="*/ 2147483647 h 930"/>
                <a:gd name="T8" fmla="*/ 2147483647 w 954"/>
                <a:gd name="T9" fmla="*/ 2147483647 h 930"/>
                <a:gd name="T10" fmla="*/ 2147483647 w 954"/>
                <a:gd name="T11" fmla="*/ 2147483647 h 930"/>
                <a:gd name="T12" fmla="*/ 2147483647 w 954"/>
                <a:gd name="T13" fmla="*/ 2147483647 h 930"/>
                <a:gd name="T14" fmla="*/ 2147483647 w 954"/>
                <a:gd name="T15" fmla="*/ 2147483647 h 930"/>
                <a:gd name="T16" fmla="*/ 2147483647 w 954"/>
                <a:gd name="T17" fmla="*/ 2147483647 h 930"/>
                <a:gd name="T18" fmla="*/ 2147483647 w 954"/>
                <a:gd name="T19" fmla="*/ 2147483647 h 930"/>
                <a:gd name="T20" fmla="*/ 2147483647 w 954"/>
                <a:gd name="T21" fmla="*/ 2147483647 h 930"/>
                <a:gd name="T22" fmla="*/ 2147483647 w 954"/>
                <a:gd name="T23" fmla="*/ 2147483647 h 930"/>
                <a:gd name="T24" fmla="*/ 2147483647 w 954"/>
                <a:gd name="T25" fmla="*/ 2147483647 h 930"/>
                <a:gd name="T26" fmla="*/ 2147483647 w 954"/>
                <a:gd name="T27" fmla="*/ 2147483647 h 930"/>
                <a:gd name="T28" fmla="*/ 2147483647 w 954"/>
                <a:gd name="T29" fmla="*/ 2147483647 h 930"/>
                <a:gd name="T30" fmla="*/ 2147483647 w 954"/>
                <a:gd name="T31" fmla="*/ 2147483647 h 930"/>
                <a:gd name="T32" fmla="*/ 2147483647 w 954"/>
                <a:gd name="T33" fmla="*/ 2147483647 h 930"/>
                <a:gd name="T34" fmla="*/ 2147483647 w 954"/>
                <a:gd name="T35" fmla="*/ 2147483647 h 930"/>
                <a:gd name="T36" fmla="*/ 2147483647 w 954"/>
                <a:gd name="T37" fmla="*/ 2147483647 h 930"/>
                <a:gd name="T38" fmla="*/ 2147483647 w 954"/>
                <a:gd name="T39" fmla="*/ 2147483647 h 930"/>
                <a:gd name="T40" fmla="*/ 2147483647 w 954"/>
                <a:gd name="T41" fmla="*/ 2147483647 h 930"/>
                <a:gd name="T42" fmla="*/ 2147483647 w 954"/>
                <a:gd name="T43" fmla="*/ 2147483647 h 930"/>
                <a:gd name="T44" fmla="*/ 2147483647 w 954"/>
                <a:gd name="T45" fmla="*/ 2147483647 h 930"/>
                <a:gd name="T46" fmla="*/ 2147483647 w 954"/>
                <a:gd name="T47" fmla="*/ 2147483647 h 930"/>
                <a:gd name="T48" fmla="*/ 2147483647 w 954"/>
                <a:gd name="T49" fmla="*/ 2147483647 h 930"/>
                <a:gd name="T50" fmla="*/ 0 w 954"/>
                <a:gd name="T51" fmla="*/ 2147483647 h 930"/>
                <a:gd name="T52" fmla="*/ 2147483647 w 954"/>
                <a:gd name="T53" fmla="*/ 2147483647 h 930"/>
                <a:gd name="T54" fmla="*/ 2147483647 w 954"/>
                <a:gd name="T55" fmla="*/ 2147483647 h 930"/>
                <a:gd name="T56" fmla="*/ 2147483647 w 954"/>
                <a:gd name="T57" fmla="*/ 2147483647 h 930"/>
                <a:gd name="T58" fmla="*/ 2147483647 w 954"/>
                <a:gd name="T59" fmla="*/ 2147483647 h 930"/>
                <a:gd name="T60" fmla="*/ 2147483647 w 954"/>
                <a:gd name="T61" fmla="*/ 2147483647 h 930"/>
                <a:gd name="T62" fmla="*/ 2147483647 w 954"/>
                <a:gd name="T63" fmla="*/ 2147483647 h 930"/>
                <a:gd name="T64" fmla="*/ 2147483647 w 954"/>
                <a:gd name="T65" fmla="*/ 2147483647 h 930"/>
                <a:gd name="T66" fmla="*/ 2147483647 w 954"/>
                <a:gd name="T67" fmla="*/ 2147483647 h 930"/>
                <a:gd name="T68" fmla="*/ 2147483647 w 954"/>
                <a:gd name="T69" fmla="*/ 2147483647 h 930"/>
                <a:gd name="T70" fmla="*/ 2147483647 w 954"/>
                <a:gd name="T71" fmla="*/ 2147483647 h 930"/>
                <a:gd name="T72" fmla="*/ 2147483647 w 954"/>
                <a:gd name="T73" fmla="*/ 2147483647 h 930"/>
                <a:gd name="T74" fmla="*/ 2147483647 w 954"/>
                <a:gd name="T75" fmla="*/ 2147483647 h 930"/>
                <a:gd name="T76" fmla="*/ 2147483647 w 954"/>
                <a:gd name="T77" fmla="*/ 2147483647 h 930"/>
                <a:gd name="T78" fmla="*/ 2147483647 w 954"/>
                <a:gd name="T79" fmla="*/ 2147483647 h 930"/>
                <a:gd name="T80" fmla="*/ 2147483647 w 954"/>
                <a:gd name="T81" fmla="*/ 2147483647 h 930"/>
                <a:gd name="T82" fmla="*/ 2147483647 w 954"/>
                <a:gd name="T83" fmla="*/ 2147483647 h 930"/>
                <a:gd name="T84" fmla="*/ 2147483647 w 954"/>
                <a:gd name="T85" fmla="*/ 2147483647 h 930"/>
                <a:gd name="T86" fmla="*/ 2147483647 w 954"/>
                <a:gd name="T87" fmla="*/ 2147483647 h 930"/>
                <a:gd name="T88" fmla="*/ 2147483647 w 954"/>
                <a:gd name="T89" fmla="*/ 2147483647 h 930"/>
                <a:gd name="T90" fmla="*/ 2147483647 w 954"/>
                <a:gd name="T91" fmla="*/ 2147483647 h 930"/>
                <a:gd name="T92" fmla="*/ 2147483647 w 954"/>
                <a:gd name="T93" fmla="*/ 2147483647 h 930"/>
                <a:gd name="T94" fmla="*/ 2147483647 w 954"/>
                <a:gd name="T95" fmla="*/ 2147483647 h 930"/>
                <a:gd name="T96" fmla="*/ 2147483647 w 954"/>
                <a:gd name="T97" fmla="*/ 2147483647 h 930"/>
                <a:gd name="T98" fmla="*/ 2147483647 w 954"/>
                <a:gd name="T99" fmla="*/ 2147483647 h 930"/>
                <a:gd name="T100" fmla="*/ 2147483647 w 954"/>
                <a:gd name="T101" fmla="*/ 2147483647 h 930"/>
                <a:gd name="T102" fmla="*/ 2147483647 w 954"/>
                <a:gd name="T103" fmla="*/ 2147483647 h 930"/>
                <a:gd name="T104" fmla="*/ 2147483647 w 954"/>
                <a:gd name="T105" fmla="*/ 2147483647 h 930"/>
                <a:gd name="T106" fmla="*/ 2147483647 w 954"/>
                <a:gd name="T107" fmla="*/ 2147483647 h 930"/>
                <a:gd name="T108" fmla="*/ 2147483647 w 954"/>
                <a:gd name="T109" fmla="*/ 2147483647 h 930"/>
                <a:gd name="T110" fmla="*/ 2147483647 w 954"/>
                <a:gd name="T111" fmla="*/ 2147483647 h 930"/>
                <a:gd name="T112" fmla="*/ 2147483647 w 954"/>
                <a:gd name="T113" fmla="*/ 2147483647 h 930"/>
                <a:gd name="T114" fmla="*/ 2147483647 w 954"/>
                <a:gd name="T115" fmla="*/ 2147483647 h 930"/>
                <a:gd name="T116" fmla="*/ 2147483647 w 954"/>
                <a:gd name="T117" fmla="*/ 2147483647 h 930"/>
                <a:gd name="T118" fmla="*/ 2147483647 w 954"/>
                <a:gd name="T119" fmla="*/ 214748364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45" name="USA">
              <a:hlinkClick r:id="rId4"/>
              <a:extLst>
                <a:ext uri="{FF2B5EF4-FFF2-40B4-BE49-F238E27FC236}">
                  <a16:creationId xmlns:a16="http://schemas.microsoft.com/office/drawing/2014/main" id="{3C9C4B70-0B2C-24AC-B778-F2A56C0FED04}"/>
                </a:ext>
              </a:extLst>
            </p:cNvPr>
            <p:cNvSpPr>
              <a:spLocks noEditPoints="1"/>
            </p:cNvSpPr>
            <p:nvPr/>
          </p:nvSpPr>
          <p:spPr bwMode="gray">
            <a:xfrm>
              <a:off x="1966191" y="1634138"/>
              <a:ext cx="1268642" cy="628574"/>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46" name="Uruguay">
              <a:extLst>
                <a:ext uri="{FF2B5EF4-FFF2-40B4-BE49-F238E27FC236}">
                  <a16:creationId xmlns:a16="http://schemas.microsoft.com/office/drawing/2014/main" id="{477CC6B7-0F3F-0AF7-5D81-6D807D8C1B64}"/>
                </a:ext>
              </a:extLst>
            </p:cNvPr>
            <p:cNvSpPr>
              <a:spLocks/>
            </p:cNvSpPr>
            <p:nvPr/>
          </p:nvSpPr>
          <p:spPr bwMode="gray">
            <a:xfrm>
              <a:off x="3319154" y="3706389"/>
              <a:ext cx="120093" cy="123927"/>
            </a:xfrm>
            <a:custGeom>
              <a:avLst/>
              <a:gdLst>
                <a:gd name="T0" fmla="*/ 2147483647 w 366"/>
                <a:gd name="T1" fmla="*/ 2147483647 h 384"/>
                <a:gd name="T2" fmla="*/ 2147483647 w 366"/>
                <a:gd name="T3" fmla="*/ 2147483647 h 384"/>
                <a:gd name="T4" fmla="*/ 2147483647 w 366"/>
                <a:gd name="T5" fmla="*/ 2147483647 h 384"/>
                <a:gd name="T6" fmla="*/ 2147483647 w 366"/>
                <a:gd name="T7" fmla="*/ 2147483647 h 384"/>
                <a:gd name="T8" fmla="*/ 2147483647 w 366"/>
                <a:gd name="T9" fmla="*/ 2147483647 h 384"/>
                <a:gd name="T10" fmla="*/ 2147483647 w 366"/>
                <a:gd name="T11" fmla="*/ 2147483647 h 384"/>
                <a:gd name="T12" fmla="*/ 2147483647 w 366"/>
                <a:gd name="T13" fmla="*/ 2147483647 h 384"/>
                <a:gd name="T14" fmla="*/ 2147483647 w 366"/>
                <a:gd name="T15" fmla="*/ 2147483647 h 384"/>
                <a:gd name="T16" fmla="*/ 2147483647 w 366"/>
                <a:gd name="T17" fmla="*/ 2147483647 h 384"/>
                <a:gd name="T18" fmla="*/ 2147483647 w 366"/>
                <a:gd name="T19" fmla="*/ 2147483647 h 384"/>
                <a:gd name="T20" fmla="*/ 2147483647 w 366"/>
                <a:gd name="T21" fmla="*/ 2147483647 h 384"/>
                <a:gd name="T22" fmla="*/ 2147483647 w 366"/>
                <a:gd name="T23" fmla="*/ 2147483647 h 384"/>
                <a:gd name="T24" fmla="*/ 2147483647 w 366"/>
                <a:gd name="T25" fmla="*/ 2147483647 h 384"/>
                <a:gd name="T26" fmla="*/ 2147483647 w 366"/>
                <a:gd name="T27" fmla="*/ 2147483647 h 384"/>
                <a:gd name="T28" fmla="*/ 2147483647 w 366"/>
                <a:gd name="T29" fmla="*/ 2147483647 h 384"/>
                <a:gd name="T30" fmla="*/ 2147483647 w 366"/>
                <a:gd name="T31" fmla="*/ 2147483647 h 384"/>
                <a:gd name="T32" fmla="*/ 2147483647 w 366"/>
                <a:gd name="T33" fmla="*/ 2147483647 h 384"/>
                <a:gd name="T34" fmla="*/ 2147483647 w 366"/>
                <a:gd name="T35" fmla="*/ 2147483647 h 384"/>
                <a:gd name="T36" fmla="*/ 2147483647 w 366"/>
                <a:gd name="T37" fmla="*/ 2147483647 h 384"/>
                <a:gd name="T38" fmla="*/ 2147483647 w 366"/>
                <a:gd name="T39" fmla="*/ 2147483647 h 384"/>
                <a:gd name="T40" fmla="*/ 2147483647 w 366"/>
                <a:gd name="T41" fmla="*/ 2147483647 h 384"/>
                <a:gd name="T42" fmla="*/ 2147483647 w 366"/>
                <a:gd name="T43" fmla="*/ 2147483647 h 384"/>
                <a:gd name="T44" fmla="*/ 2147483647 w 366"/>
                <a:gd name="T45" fmla="*/ 0 h 384"/>
                <a:gd name="T46" fmla="*/ 2147483647 w 366"/>
                <a:gd name="T47" fmla="*/ 2147483647 h 384"/>
                <a:gd name="T48" fmla="*/ 2147483647 w 366"/>
                <a:gd name="T49" fmla="*/ 2147483647 h 384"/>
                <a:gd name="T50" fmla="*/ 0 w 366"/>
                <a:gd name="T51" fmla="*/ 2147483647 h 384"/>
                <a:gd name="T52" fmla="*/ 2147483647 w 366"/>
                <a:gd name="T53" fmla="*/ 2147483647 h 384"/>
                <a:gd name="T54" fmla="*/ 2147483647 w 366"/>
                <a:gd name="T55" fmla="*/ 2147483647 h 384"/>
                <a:gd name="T56" fmla="*/ 2147483647 w 366"/>
                <a:gd name="T57" fmla="*/ 2147483647 h 384"/>
                <a:gd name="T58" fmla="*/ 2147483647 w 366"/>
                <a:gd name="T59" fmla="*/ 2147483647 h 384"/>
                <a:gd name="T60" fmla="*/ 2147483647 w 366"/>
                <a:gd name="T61" fmla="*/ 2147483647 h 384"/>
                <a:gd name="T62" fmla="*/ 2147483647 w 366"/>
                <a:gd name="T63" fmla="*/ 2147483647 h 384"/>
                <a:gd name="T64" fmla="*/ 2147483647 w 366"/>
                <a:gd name="T65" fmla="*/ 2147483647 h 384"/>
                <a:gd name="T66" fmla="*/ 2147483647 w 366"/>
                <a:gd name="T67" fmla="*/ 2147483647 h 384"/>
                <a:gd name="T68" fmla="*/ 2147483647 w 366"/>
                <a:gd name="T69" fmla="*/ 2147483647 h 384"/>
                <a:gd name="T70" fmla="*/ 2147483647 w 366"/>
                <a:gd name="T71" fmla="*/ 2147483647 h 384"/>
                <a:gd name="T72" fmla="*/ 2147483647 w 366"/>
                <a:gd name="T73" fmla="*/ 2147483647 h 384"/>
                <a:gd name="T74" fmla="*/ 2147483647 w 366"/>
                <a:gd name="T75" fmla="*/ 2147483647 h 384"/>
                <a:gd name="T76" fmla="*/ 2147483647 w 366"/>
                <a:gd name="T77" fmla="*/ 214748364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47" name="United Kingdom">
              <a:extLst>
                <a:ext uri="{FF2B5EF4-FFF2-40B4-BE49-F238E27FC236}">
                  <a16:creationId xmlns:a16="http://schemas.microsoft.com/office/drawing/2014/main" id="{C2AE335C-276F-301E-0C8A-BFD6DB6FA88F}"/>
                </a:ext>
              </a:extLst>
            </p:cNvPr>
            <p:cNvSpPr>
              <a:spLocks noEditPoints="1"/>
            </p:cNvSpPr>
            <p:nvPr/>
          </p:nvSpPr>
          <p:spPr bwMode="gray">
            <a:xfrm>
              <a:off x="4472814" y="1354346"/>
              <a:ext cx="186528" cy="267017"/>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48" name="United Arab Emirates">
              <a:extLst>
                <a:ext uri="{FF2B5EF4-FFF2-40B4-BE49-F238E27FC236}">
                  <a16:creationId xmlns:a16="http://schemas.microsoft.com/office/drawing/2014/main" id="{49D3E171-8268-163F-B0D9-5D2445AB6D0A}"/>
                </a:ext>
              </a:extLst>
            </p:cNvPr>
            <p:cNvSpPr>
              <a:spLocks/>
            </p:cNvSpPr>
            <p:nvPr/>
          </p:nvSpPr>
          <p:spPr bwMode="gray">
            <a:xfrm>
              <a:off x="5758065" y="2226940"/>
              <a:ext cx="108595" cy="103485"/>
            </a:xfrm>
            <a:custGeom>
              <a:avLst/>
              <a:gdLst>
                <a:gd name="T0" fmla="*/ 2147483647 w 336"/>
                <a:gd name="T1" fmla="*/ 2147483647 h 318"/>
                <a:gd name="T2" fmla="*/ 2147483647 w 336"/>
                <a:gd name="T3" fmla="*/ 2147483647 h 318"/>
                <a:gd name="T4" fmla="*/ 2147483647 w 336"/>
                <a:gd name="T5" fmla="*/ 2147483647 h 318"/>
                <a:gd name="T6" fmla="*/ 2147483647 w 336"/>
                <a:gd name="T7" fmla="*/ 2147483647 h 318"/>
                <a:gd name="T8" fmla="*/ 2147483647 w 336"/>
                <a:gd name="T9" fmla="*/ 2147483647 h 318"/>
                <a:gd name="T10" fmla="*/ 2147483647 w 336"/>
                <a:gd name="T11" fmla="*/ 0 h 318"/>
                <a:gd name="T12" fmla="*/ 2147483647 w 336"/>
                <a:gd name="T13" fmla="*/ 2147483647 h 318"/>
                <a:gd name="T14" fmla="*/ 2147483647 w 336"/>
                <a:gd name="T15" fmla="*/ 2147483647 h 318"/>
                <a:gd name="T16" fmla="*/ 2147483647 w 336"/>
                <a:gd name="T17" fmla="*/ 2147483647 h 318"/>
                <a:gd name="T18" fmla="*/ 2147483647 w 336"/>
                <a:gd name="T19" fmla="*/ 2147483647 h 318"/>
                <a:gd name="T20" fmla="*/ 2147483647 w 336"/>
                <a:gd name="T21" fmla="*/ 2147483647 h 318"/>
                <a:gd name="T22" fmla="*/ 2147483647 w 336"/>
                <a:gd name="T23" fmla="*/ 2147483647 h 318"/>
                <a:gd name="T24" fmla="*/ 2147483647 w 336"/>
                <a:gd name="T25" fmla="*/ 2147483647 h 318"/>
                <a:gd name="T26" fmla="*/ 2147483647 w 336"/>
                <a:gd name="T27" fmla="*/ 2147483647 h 318"/>
                <a:gd name="T28" fmla="*/ 2147483647 w 336"/>
                <a:gd name="T29" fmla="*/ 2147483647 h 318"/>
                <a:gd name="T30" fmla="*/ 2147483647 w 336"/>
                <a:gd name="T31" fmla="*/ 2147483647 h 318"/>
                <a:gd name="T32" fmla="*/ 2147483647 w 336"/>
                <a:gd name="T33" fmla="*/ 2147483647 h 318"/>
                <a:gd name="T34" fmla="*/ 2147483647 w 336"/>
                <a:gd name="T35" fmla="*/ 2147483647 h 318"/>
                <a:gd name="T36" fmla="*/ 0 w 336"/>
                <a:gd name="T37" fmla="*/ 2147483647 h 318"/>
                <a:gd name="T38" fmla="*/ 2147483647 w 336"/>
                <a:gd name="T39" fmla="*/ 2147483647 h 318"/>
                <a:gd name="T40" fmla="*/ 2147483647 w 336"/>
                <a:gd name="T41" fmla="*/ 2147483647 h 318"/>
                <a:gd name="T42" fmla="*/ 2147483647 w 336"/>
                <a:gd name="T43" fmla="*/ 2147483647 h 318"/>
                <a:gd name="T44" fmla="*/ 2147483647 w 336"/>
                <a:gd name="T45" fmla="*/ 2147483647 h 318"/>
                <a:gd name="T46" fmla="*/ 2147483647 w 336"/>
                <a:gd name="T47" fmla="*/ 2147483647 h 318"/>
                <a:gd name="T48" fmla="*/ 2147483647 w 336"/>
                <a:gd name="T49" fmla="*/ 2147483647 h 318"/>
                <a:gd name="T50" fmla="*/ 2147483647 w 336"/>
                <a:gd name="T51" fmla="*/ 2147483647 h 318"/>
                <a:gd name="T52" fmla="*/ 2147483647 w 336"/>
                <a:gd name="T53" fmla="*/ 2147483647 h 318"/>
                <a:gd name="T54" fmla="*/ 2147483647 w 336"/>
                <a:gd name="T55" fmla="*/ 2147483647 h 318"/>
                <a:gd name="T56" fmla="*/ 2147483647 w 336"/>
                <a:gd name="T57" fmla="*/ 2147483647 h 318"/>
                <a:gd name="T58" fmla="*/ 2147483647 w 336"/>
                <a:gd name="T59" fmla="*/ 2147483647 h 318"/>
                <a:gd name="T60" fmla="*/ 2147483647 w 336"/>
                <a:gd name="T61" fmla="*/ 2147483647 h 318"/>
                <a:gd name="T62" fmla="*/ 2147483647 w 336"/>
                <a:gd name="T63" fmla="*/ 2147483647 h 318"/>
                <a:gd name="T64" fmla="*/ 2147483647 w 336"/>
                <a:gd name="T65" fmla="*/ 2147483647 h 318"/>
                <a:gd name="T66" fmla="*/ 2147483647 w 336"/>
                <a:gd name="T67" fmla="*/ 2147483647 h 318"/>
                <a:gd name="T68" fmla="*/ 2147483647 w 336"/>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18"/>
                <a:gd name="T107" fmla="*/ 336 w 336"/>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18">
                  <a:moveTo>
                    <a:pt x="300" y="120"/>
                  </a:moveTo>
                  <a:lnTo>
                    <a:pt x="306" y="120"/>
                  </a:lnTo>
                  <a:lnTo>
                    <a:pt x="306" y="126"/>
                  </a:lnTo>
                  <a:lnTo>
                    <a:pt x="312" y="138"/>
                  </a:lnTo>
                  <a:lnTo>
                    <a:pt x="336" y="132"/>
                  </a:lnTo>
                  <a:lnTo>
                    <a:pt x="330" y="120"/>
                  </a:lnTo>
                  <a:lnTo>
                    <a:pt x="324" y="102"/>
                  </a:lnTo>
                  <a:lnTo>
                    <a:pt x="324" y="60"/>
                  </a:lnTo>
                  <a:lnTo>
                    <a:pt x="330" y="42"/>
                  </a:lnTo>
                  <a:lnTo>
                    <a:pt x="330" y="6"/>
                  </a:lnTo>
                  <a:lnTo>
                    <a:pt x="324" y="0"/>
                  </a:lnTo>
                  <a:lnTo>
                    <a:pt x="318" y="0"/>
                  </a:lnTo>
                  <a:lnTo>
                    <a:pt x="312" y="6"/>
                  </a:lnTo>
                  <a:lnTo>
                    <a:pt x="306" y="18"/>
                  </a:lnTo>
                  <a:lnTo>
                    <a:pt x="300" y="36"/>
                  </a:lnTo>
                  <a:lnTo>
                    <a:pt x="288" y="60"/>
                  </a:lnTo>
                  <a:lnTo>
                    <a:pt x="282" y="66"/>
                  </a:lnTo>
                  <a:lnTo>
                    <a:pt x="282" y="72"/>
                  </a:lnTo>
                  <a:lnTo>
                    <a:pt x="276" y="72"/>
                  </a:lnTo>
                  <a:lnTo>
                    <a:pt x="264" y="78"/>
                  </a:lnTo>
                  <a:lnTo>
                    <a:pt x="234" y="108"/>
                  </a:lnTo>
                  <a:lnTo>
                    <a:pt x="228" y="120"/>
                  </a:lnTo>
                  <a:lnTo>
                    <a:pt x="216" y="132"/>
                  </a:lnTo>
                  <a:lnTo>
                    <a:pt x="204" y="138"/>
                  </a:lnTo>
                  <a:lnTo>
                    <a:pt x="198" y="150"/>
                  </a:lnTo>
                  <a:lnTo>
                    <a:pt x="198" y="168"/>
                  </a:lnTo>
                  <a:lnTo>
                    <a:pt x="192" y="180"/>
                  </a:lnTo>
                  <a:lnTo>
                    <a:pt x="192" y="186"/>
                  </a:lnTo>
                  <a:lnTo>
                    <a:pt x="186" y="192"/>
                  </a:lnTo>
                  <a:lnTo>
                    <a:pt x="150" y="192"/>
                  </a:lnTo>
                  <a:lnTo>
                    <a:pt x="132" y="186"/>
                  </a:lnTo>
                  <a:lnTo>
                    <a:pt x="90" y="186"/>
                  </a:lnTo>
                  <a:lnTo>
                    <a:pt x="72" y="192"/>
                  </a:lnTo>
                  <a:lnTo>
                    <a:pt x="48" y="204"/>
                  </a:lnTo>
                  <a:lnTo>
                    <a:pt x="24" y="204"/>
                  </a:lnTo>
                  <a:lnTo>
                    <a:pt x="12" y="192"/>
                  </a:lnTo>
                  <a:lnTo>
                    <a:pt x="0" y="186"/>
                  </a:lnTo>
                  <a:lnTo>
                    <a:pt x="0" y="198"/>
                  </a:lnTo>
                  <a:lnTo>
                    <a:pt x="18" y="216"/>
                  </a:lnTo>
                  <a:lnTo>
                    <a:pt x="30" y="240"/>
                  </a:lnTo>
                  <a:lnTo>
                    <a:pt x="54" y="264"/>
                  </a:lnTo>
                  <a:lnTo>
                    <a:pt x="60" y="276"/>
                  </a:lnTo>
                  <a:lnTo>
                    <a:pt x="72" y="282"/>
                  </a:lnTo>
                  <a:lnTo>
                    <a:pt x="78" y="294"/>
                  </a:lnTo>
                  <a:lnTo>
                    <a:pt x="96" y="294"/>
                  </a:lnTo>
                  <a:lnTo>
                    <a:pt x="132" y="300"/>
                  </a:lnTo>
                  <a:lnTo>
                    <a:pt x="228" y="312"/>
                  </a:lnTo>
                  <a:lnTo>
                    <a:pt x="270" y="318"/>
                  </a:lnTo>
                  <a:lnTo>
                    <a:pt x="264" y="306"/>
                  </a:lnTo>
                  <a:lnTo>
                    <a:pt x="258" y="300"/>
                  </a:lnTo>
                  <a:lnTo>
                    <a:pt x="252" y="288"/>
                  </a:lnTo>
                  <a:lnTo>
                    <a:pt x="252" y="276"/>
                  </a:lnTo>
                  <a:lnTo>
                    <a:pt x="258" y="270"/>
                  </a:lnTo>
                  <a:lnTo>
                    <a:pt x="264" y="258"/>
                  </a:lnTo>
                  <a:lnTo>
                    <a:pt x="270" y="252"/>
                  </a:lnTo>
                  <a:lnTo>
                    <a:pt x="276" y="240"/>
                  </a:lnTo>
                  <a:lnTo>
                    <a:pt x="276" y="228"/>
                  </a:lnTo>
                  <a:lnTo>
                    <a:pt x="282" y="216"/>
                  </a:lnTo>
                  <a:lnTo>
                    <a:pt x="282" y="204"/>
                  </a:lnTo>
                  <a:lnTo>
                    <a:pt x="288" y="198"/>
                  </a:lnTo>
                  <a:lnTo>
                    <a:pt x="288" y="192"/>
                  </a:lnTo>
                  <a:lnTo>
                    <a:pt x="300" y="192"/>
                  </a:lnTo>
                  <a:lnTo>
                    <a:pt x="300" y="198"/>
                  </a:lnTo>
                  <a:lnTo>
                    <a:pt x="306" y="198"/>
                  </a:lnTo>
                  <a:lnTo>
                    <a:pt x="306" y="192"/>
                  </a:lnTo>
                  <a:lnTo>
                    <a:pt x="288" y="174"/>
                  </a:lnTo>
                  <a:lnTo>
                    <a:pt x="288" y="144"/>
                  </a:lnTo>
                  <a:lnTo>
                    <a:pt x="294" y="132"/>
                  </a:lnTo>
                  <a:lnTo>
                    <a:pt x="294" y="126"/>
                  </a:lnTo>
                  <a:lnTo>
                    <a:pt x="300" y="12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49" name="Ukraine">
              <a:hlinkClick r:id="rId5"/>
              <a:extLst>
                <a:ext uri="{FF2B5EF4-FFF2-40B4-BE49-F238E27FC236}">
                  <a16:creationId xmlns:a16="http://schemas.microsoft.com/office/drawing/2014/main" id="{746F35D0-F5B0-9086-6B05-46303868D222}"/>
                </a:ext>
              </a:extLst>
            </p:cNvPr>
            <p:cNvSpPr>
              <a:spLocks/>
            </p:cNvSpPr>
            <p:nvPr/>
          </p:nvSpPr>
          <p:spPr bwMode="gray">
            <a:xfrm>
              <a:off x="5069446" y="1560038"/>
              <a:ext cx="361556" cy="203138"/>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50" name="Uganda">
              <a:extLst>
                <a:ext uri="{FF2B5EF4-FFF2-40B4-BE49-F238E27FC236}">
                  <a16:creationId xmlns:a16="http://schemas.microsoft.com/office/drawing/2014/main" id="{2F69C6AC-92A1-625C-891C-27C7D099D51A}"/>
                </a:ext>
              </a:extLst>
            </p:cNvPr>
            <p:cNvSpPr>
              <a:spLocks noEditPoints="1"/>
            </p:cNvSpPr>
            <p:nvPr/>
          </p:nvSpPr>
          <p:spPr bwMode="gray">
            <a:xfrm>
              <a:off x="5275138" y="2810799"/>
              <a:ext cx="126481" cy="149479"/>
            </a:xfrm>
            <a:custGeom>
              <a:avLst/>
              <a:gdLst>
                <a:gd name="T0" fmla="*/ 2147483647 w 390"/>
                <a:gd name="T1" fmla="*/ 2147483647 h 462"/>
                <a:gd name="T2" fmla="*/ 2147483647 w 390"/>
                <a:gd name="T3" fmla="*/ 2147483647 h 462"/>
                <a:gd name="T4" fmla="*/ 2147483647 w 390"/>
                <a:gd name="T5" fmla="*/ 2147483647 h 462"/>
                <a:gd name="T6" fmla="*/ 2147483647 w 390"/>
                <a:gd name="T7" fmla="*/ 2147483647 h 462"/>
                <a:gd name="T8" fmla="*/ 2147483647 w 390"/>
                <a:gd name="T9" fmla="*/ 2147483647 h 462"/>
                <a:gd name="T10" fmla="*/ 2147483647 w 390"/>
                <a:gd name="T11" fmla="*/ 2147483647 h 462"/>
                <a:gd name="T12" fmla="*/ 2147483647 w 390"/>
                <a:gd name="T13" fmla="*/ 2147483647 h 462"/>
                <a:gd name="T14" fmla="*/ 2147483647 w 390"/>
                <a:gd name="T15" fmla="*/ 2147483647 h 462"/>
                <a:gd name="T16" fmla="*/ 2147483647 w 390"/>
                <a:gd name="T17" fmla="*/ 2147483647 h 462"/>
                <a:gd name="T18" fmla="*/ 2147483647 w 390"/>
                <a:gd name="T19" fmla="*/ 2147483647 h 462"/>
                <a:gd name="T20" fmla="*/ 2147483647 w 390"/>
                <a:gd name="T21" fmla="*/ 2147483647 h 462"/>
                <a:gd name="T22" fmla="*/ 2147483647 w 390"/>
                <a:gd name="T23" fmla="*/ 2147483647 h 462"/>
                <a:gd name="T24" fmla="*/ 2147483647 w 390"/>
                <a:gd name="T25" fmla="*/ 0 h 462"/>
                <a:gd name="T26" fmla="*/ 2147483647 w 390"/>
                <a:gd name="T27" fmla="*/ 2147483647 h 462"/>
                <a:gd name="T28" fmla="*/ 2147483647 w 390"/>
                <a:gd name="T29" fmla="*/ 2147483647 h 462"/>
                <a:gd name="T30" fmla="*/ 2147483647 w 390"/>
                <a:gd name="T31" fmla="*/ 2147483647 h 462"/>
                <a:gd name="T32" fmla="*/ 2147483647 w 390"/>
                <a:gd name="T33" fmla="*/ 2147483647 h 462"/>
                <a:gd name="T34" fmla="*/ 2147483647 w 390"/>
                <a:gd name="T35" fmla="*/ 2147483647 h 462"/>
                <a:gd name="T36" fmla="*/ 2147483647 w 390"/>
                <a:gd name="T37" fmla="*/ 2147483647 h 462"/>
                <a:gd name="T38" fmla="*/ 2147483647 w 390"/>
                <a:gd name="T39" fmla="*/ 2147483647 h 462"/>
                <a:gd name="T40" fmla="*/ 2147483647 w 390"/>
                <a:gd name="T41" fmla="*/ 2147483647 h 462"/>
                <a:gd name="T42" fmla="*/ 2147483647 w 390"/>
                <a:gd name="T43" fmla="*/ 2147483647 h 462"/>
                <a:gd name="T44" fmla="*/ 2147483647 w 390"/>
                <a:gd name="T45" fmla="*/ 2147483647 h 462"/>
                <a:gd name="T46" fmla="*/ 2147483647 w 390"/>
                <a:gd name="T47" fmla="*/ 2147483647 h 462"/>
                <a:gd name="T48" fmla="*/ 2147483647 w 390"/>
                <a:gd name="T49" fmla="*/ 2147483647 h 462"/>
                <a:gd name="T50" fmla="*/ 2147483647 w 390"/>
                <a:gd name="T51" fmla="*/ 2147483647 h 462"/>
                <a:gd name="T52" fmla="*/ 2147483647 w 390"/>
                <a:gd name="T53" fmla="*/ 2147483647 h 462"/>
                <a:gd name="T54" fmla="*/ 2147483647 w 390"/>
                <a:gd name="T55" fmla="*/ 2147483647 h 462"/>
                <a:gd name="T56" fmla="*/ 2147483647 w 390"/>
                <a:gd name="T57" fmla="*/ 2147483647 h 462"/>
                <a:gd name="T58" fmla="*/ 2147483647 w 390"/>
                <a:gd name="T59" fmla="*/ 2147483647 h 462"/>
                <a:gd name="T60" fmla="*/ 2147483647 w 390"/>
                <a:gd name="T61" fmla="*/ 2147483647 h 462"/>
                <a:gd name="T62" fmla="*/ 2147483647 w 390"/>
                <a:gd name="T63" fmla="*/ 2147483647 h 462"/>
                <a:gd name="T64" fmla="*/ 2147483647 w 390"/>
                <a:gd name="T65" fmla="*/ 2147483647 h 462"/>
                <a:gd name="T66" fmla="*/ 2147483647 w 390"/>
                <a:gd name="T67" fmla="*/ 2147483647 h 462"/>
                <a:gd name="T68" fmla="*/ 2147483647 w 390"/>
                <a:gd name="T69" fmla="*/ 2147483647 h 462"/>
                <a:gd name="T70" fmla="*/ 2147483647 w 390"/>
                <a:gd name="T71" fmla="*/ 2147483647 h 462"/>
                <a:gd name="T72" fmla="*/ 2147483647 w 390"/>
                <a:gd name="T73" fmla="*/ 2147483647 h 462"/>
                <a:gd name="T74" fmla="*/ 2147483647 w 390"/>
                <a:gd name="T75" fmla="*/ 2147483647 h 462"/>
                <a:gd name="T76" fmla="*/ 2147483647 w 390"/>
                <a:gd name="T77" fmla="*/ 2147483647 h 462"/>
                <a:gd name="T78" fmla="*/ 2147483647 w 390"/>
                <a:gd name="T79" fmla="*/ 2147483647 h 462"/>
                <a:gd name="T80" fmla="*/ 2147483647 w 390"/>
                <a:gd name="T81" fmla="*/ 2147483647 h 462"/>
                <a:gd name="T82" fmla="*/ 2147483647 w 390"/>
                <a:gd name="T83" fmla="*/ 2147483647 h 462"/>
                <a:gd name="T84" fmla="*/ 2147483647 w 390"/>
                <a:gd name="T85" fmla="*/ 2147483647 h 462"/>
                <a:gd name="T86" fmla="*/ 2147483647 w 390"/>
                <a:gd name="T87" fmla="*/ 2147483647 h 462"/>
                <a:gd name="T88" fmla="*/ 2147483647 w 390"/>
                <a:gd name="T89" fmla="*/ 2147483647 h 462"/>
                <a:gd name="T90" fmla="*/ 2147483647 w 390"/>
                <a:gd name="T91" fmla="*/ 2147483647 h 462"/>
                <a:gd name="T92" fmla="*/ 2147483647 w 390"/>
                <a:gd name="T93" fmla="*/ 2147483647 h 462"/>
                <a:gd name="T94" fmla="*/ 2147483647 w 390"/>
                <a:gd name="T95" fmla="*/ 2147483647 h 462"/>
                <a:gd name="T96" fmla="*/ 2147483647 w 390"/>
                <a:gd name="T97" fmla="*/ 2147483647 h 462"/>
                <a:gd name="T98" fmla="*/ 2147483647 w 390"/>
                <a:gd name="T99" fmla="*/ 2147483647 h 462"/>
                <a:gd name="T100" fmla="*/ 2147483647 w 390"/>
                <a:gd name="T101" fmla="*/ 2147483647 h 462"/>
                <a:gd name="T102" fmla="*/ 2147483647 w 390"/>
                <a:gd name="T103" fmla="*/ 2147483647 h 462"/>
                <a:gd name="T104" fmla="*/ 2147483647 w 390"/>
                <a:gd name="T105" fmla="*/ 2147483647 h 462"/>
                <a:gd name="T106" fmla="*/ 2147483647 w 390"/>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462"/>
                <a:gd name="T164" fmla="*/ 390 w 390"/>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462">
                  <a:moveTo>
                    <a:pt x="306" y="426"/>
                  </a:moveTo>
                  <a:lnTo>
                    <a:pt x="318" y="426"/>
                  </a:lnTo>
                  <a:lnTo>
                    <a:pt x="318" y="420"/>
                  </a:lnTo>
                  <a:lnTo>
                    <a:pt x="306" y="420"/>
                  </a:lnTo>
                  <a:lnTo>
                    <a:pt x="306" y="426"/>
                  </a:lnTo>
                  <a:close/>
                  <a:moveTo>
                    <a:pt x="390" y="192"/>
                  </a:moveTo>
                  <a:lnTo>
                    <a:pt x="384" y="180"/>
                  </a:lnTo>
                  <a:lnTo>
                    <a:pt x="378" y="174"/>
                  </a:lnTo>
                  <a:lnTo>
                    <a:pt x="366" y="150"/>
                  </a:lnTo>
                  <a:lnTo>
                    <a:pt x="366" y="144"/>
                  </a:lnTo>
                  <a:lnTo>
                    <a:pt x="372" y="138"/>
                  </a:lnTo>
                  <a:lnTo>
                    <a:pt x="378" y="138"/>
                  </a:lnTo>
                  <a:lnTo>
                    <a:pt x="384" y="132"/>
                  </a:lnTo>
                  <a:lnTo>
                    <a:pt x="348" y="90"/>
                  </a:lnTo>
                  <a:lnTo>
                    <a:pt x="354" y="84"/>
                  </a:lnTo>
                  <a:lnTo>
                    <a:pt x="336" y="66"/>
                  </a:lnTo>
                  <a:lnTo>
                    <a:pt x="336" y="60"/>
                  </a:lnTo>
                  <a:lnTo>
                    <a:pt x="342" y="54"/>
                  </a:lnTo>
                  <a:lnTo>
                    <a:pt x="342" y="42"/>
                  </a:lnTo>
                  <a:lnTo>
                    <a:pt x="336" y="42"/>
                  </a:lnTo>
                  <a:lnTo>
                    <a:pt x="336" y="48"/>
                  </a:lnTo>
                  <a:lnTo>
                    <a:pt x="330" y="42"/>
                  </a:lnTo>
                  <a:lnTo>
                    <a:pt x="324" y="42"/>
                  </a:lnTo>
                  <a:lnTo>
                    <a:pt x="324" y="18"/>
                  </a:lnTo>
                  <a:lnTo>
                    <a:pt x="318" y="6"/>
                  </a:lnTo>
                  <a:lnTo>
                    <a:pt x="312" y="0"/>
                  </a:lnTo>
                  <a:lnTo>
                    <a:pt x="300" y="0"/>
                  </a:lnTo>
                  <a:lnTo>
                    <a:pt x="300" y="6"/>
                  </a:lnTo>
                  <a:lnTo>
                    <a:pt x="294" y="12"/>
                  </a:lnTo>
                  <a:lnTo>
                    <a:pt x="294" y="18"/>
                  </a:lnTo>
                  <a:lnTo>
                    <a:pt x="276" y="36"/>
                  </a:lnTo>
                  <a:lnTo>
                    <a:pt x="252" y="36"/>
                  </a:lnTo>
                  <a:lnTo>
                    <a:pt x="246" y="30"/>
                  </a:lnTo>
                  <a:lnTo>
                    <a:pt x="246" y="24"/>
                  </a:lnTo>
                  <a:lnTo>
                    <a:pt x="234" y="24"/>
                  </a:lnTo>
                  <a:lnTo>
                    <a:pt x="222" y="36"/>
                  </a:lnTo>
                  <a:lnTo>
                    <a:pt x="198" y="36"/>
                  </a:lnTo>
                  <a:lnTo>
                    <a:pt x="180" y="60"/>
                  </a:lnTo>
                  <a:lnTo>
                    <a:pt x="156" y="30"/>
                  </a:lnTo>
                  <a:lnTo>
                    <a:pt x="150" y="30"/>
                  </a:lnTo>
                  <a:lnTo>
                    <a:pt x="144" y="36"/>
                  </a:lnTo>
                  <a:lnTo>
                    <a:pt x="144" y="42"/>
                  </a:lnTo>
                  <a:lnTo>
                    <a:pt x="132" y="42"/>
                  </a:lnTo>
                  <a:lnTo>
                    <a:pt x="120" y="36"/>
                  </a:lnTo>
                  <a:lnTo>
                    <a:pt x="114" y="30"/>
                  </a:lnTo>
                  <a:lnTo>
                    <a:pt x="102" y="30"/>
                  </a:lnTo>
                  <a:lnTo>
                    <a:pt x="84" y="48"/>
                  </a:lnTo>
                  <a:lnTo>
                    <a:pt x="90" y="72"/>
                  </a:lnTo>
                  <a:lnTo>
                    <a:pt x="72" y="90"/>
                  </a:lnTo>
                  <a:lnTo>
                    <a:pt x="84" y="96"/>
                  </a:lnTo>
                  <a:lnTo>
                    <a:pt x="90" y="102"/>
                  </a:lnTo>
                  <a:lnTo>
                    <a:pt x="90" y="108"/>
                  </a:lnTo>
                  <a:lnTo>
                    <a:pt x="84" y="114"/>
                  </a:lnTo>
                  <a:lnTo>
                    <a:pt x="78" y="126"/>
                  </a:lnTo>
                  <a:lnTo>
                    <a:pt x="78" y="138"/>
                  </a:lnTo>
                  <a:lnTo>
                    <a:pt x="84" y="144"/>
                  </a:lnTo>
                  <a:lnTo>
                    <a:pt x="96" y="144"/>
                  </a:lnTo>
                  <a:lnTo>
                    <a:pt x="108" y="150"/>
                  </a:lnTo>
                  <a:lnTo>
                    <a:pt x="114" y="156"/>
                  </a:lnTo>
                  <a:lnTo>
                    <a:pt x="114" y="168"/>
                  </a:lnTo>
                  <a:lnTo>
                    <a:pt x="108" y="180"/>
                  </a:lnTo>
                  <a:lnTo>
                    <a:pt x="96" y="192"/>
                  </a:lnTo>
                  <a:lnTo>
                    <a:pt x="84" y="216"/>
                  </a:lnTo>
                  <a:lnTo>
                    <a:pt x="72" y="222"/>
                  </a:lnTo>
                  <a:lnTo>
                    <a:pt x="66" y="234"/>
                  </a:lnTo>
                  <a:lnTo>
                    <a:pt x="42" y="246"/>
                  </a:lnTo>
                  <a:lnTo>
                    <a:pt x="42" y="258"/>
                  </a:lnTo>
                  <a:lnTo>
                    <a:pt x="24" y="270"/>
                  </a:lnTo>
                  <a:lnTo>
                    <a:pt x="6" y="342"/>
                  </a:lnTo>
                  <a:lnTo>
                    <a:pt x="6" y="372"/>
                  </a:lnTo>
                  <a:lnTo>
                    <a:pt x="0" y="450"/>
                  </a:lnTo>
                  <a:lnTo>
                    <a:pt x="12" y="450"/>
                  </a:lnTo>
                  <a:lnTo>
                    <a:pt x="24" y="462"/>
                  </a:lnTo>
                  <a:lnTo>
                    <a:pt x="30" y="462"/>
                  </a:lnTo>
                  <a:lnTo>
                    <a:pt x="42" y="438"/>
                  </a:lnTo>
                  <a:lnTo>
                    <a:pt x="48" y="432"/>
                  </a:lnTo>
                  <a:lnTo>
                    <a:pt x="48" y="426"/>
                  </a:lnTo>
                  <a:lnTo>
                    <a:pt x="72" y="420"/>
                  </a:lnTo>
                  <a:lnTo>
                    <a:pt x="162" y="426"/>
                  </a:lnTo>
                  <a:lnTo>
                    <a:pt x="162" y="414"/>
                  </a:lnTo>
                  <a:lnTo>
                    <a:pt x="156" y="408"/>
                  </a:lnTo>
                  <a:lnTo>
                    <a:pt x="150" y="396"/>
                  </a:lnTo>
                  <a:lnTo>
                    <a:pt x="162" y="372"/>
                  </a:lnTo>
                  <a:lnTo>
                    <a:pt x="168" y="366"/>
                  </a:lnTo>
                  <a:lnTo>
                    <a:pt x="168" y="342"/>
                  </a:lnTo>
                  <a:lnTo>
                    <a:pt x="174" y="336"/>
                  </a:lnTo>
                  <a:lnTo>
                    <a:pt x="186" y="330"/>
                  </a:lnTo>
                  <a:lnTo>
                    <a:pt x="204" y="324"/>
                  </a:lnTo>
                  <a:lnTo>
                    <a:pt x="240" y="324"/>
                  </a:lnTo>
                  <a:lnTo>
                    <a:pt x="252" y="312"/>
                  </a:lnTo>
                  <a:lnTo>
                    <a:pt x="258" y="300"/>
                  </a:lnTo>
                  <a:lnTo>
                    <a:pt x="264" y="300"/>
                  </a:lnTo>
                  <a:lnTo>
                    <a:pt x="264" y="306"/>
                  </a:lnTo>
                  <a:lnTo>
                    <a:pt x="270" y="312"/>
                  </a:lnTo>
                  <a:lnTo>
                    <a:pt x="270" y="330"/>
                  </a:lnTo>
                  <a:lnTo>
                    <a:pt x="276" y="324"/>
                  </a:lnTo>
                  <a:lnTo>
                    <a:pt x="312" y="324"/>
                  </a:lnTo>
                  <a:lnTo>
                    <a:pt x="312" y="330"/>
                  </a:lnTo>
                  <a:lnTo>
                    <a:pt x="312" y="318"/>
                  </a:lnTo>
                  <a:lnTo>
                    <a:pt x="318" y="306"/>
                  </a:lnTo>
                  <a:lnTo>
                    <a:pt x="324" y="300"/>
                  </a:lnTo>
                  <a:lnTo>
                    <a:pt x="330" y="282"/>
                  </a:lnTo>
                  <a:lnTo>
                    <a:pt x="348" y="270"/>
                  </a:lnTo>
                  <a:lnTo>
                    <a:pt x="348" y="246"/>
                  </a:lnTo>
                  <a:lnTo>
                    <a:pt x="354" y="240"/>
                  </a:lnTo>
                  <a:lnTo>
                    <a:pt x="372" y="240"/>
                  </a:lnTo>
                  <a:lnTo>
                    <a:pt x="378" y="216"/>
                  </a:lnTo>
                  <a:lnTo>
                    <a:pt x="390" y="204"/>
                  </a:lnTo>
                  <a:lnTo>
                    <a:pt x="390" y="19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51" name="Turkmenistan">
              <a:extLst>
                <a:ext uri="{FF2B5EF4-FFF2-40B4-BE49-F238E27FC236}">
                  <a16:creationId xmlns:a16="http://schemas.microsoft.com/office/drawing/2014/main" id="{EAA27AD4-7F35-6482-3077-3DB3F41B540F}"/>
                </a:ext>
              </a:extLst>
            </p:cNvPr>
            <p:cNvSpPr>
              <a:spLocks/>
            </p:cNvSpPr>
            <p:nvPr/>
          </p:nvSpPr>
          <p:spPr bwMode="gray">
            <a:xfrm>
              <a:off x="5715904" y="1804058"/>
              <a:ext cx="327062" cy="195472"/>
            </a:xfrm>
            <a:custGeom>
              <a:avLst/>
              <a:gdLst>
                <a:gd name="T0" fmla="*/ 2147483647 w 1008"/>
                <a:gd name="T1" fmla="*/ 2147483647 h 606"/>
                <a:gd name="T2" fmla="*/ 2147483647 w 1008"/>
                <a:gd name="T3" fmla="*/ 2147483647 h 606"/>
                <a:gd name="T4" fmla="*/ 2147483647 w 1008"/>
                <a:gd name="T5" fmla="*/ 2147483647 h 606"/>
                <a:gd name="T6" fmla="*/ 2147483647 w 1008"/>
                <a:gd name="T7" fmla="*/ 2147483647 h 606"/>
                <a:gd name="T8" fmla="*/ 2147483647 w 1008"/>
                <a:gd name="T9" fmla="*/ 2147483647 h 606"/>
                <a:gd name="T10" fmla="*/ 2147483647 w 1008"/>
                <a:gd name="T11" fmla="*/ 2147483647 h 606"/>
                <a:gd name="T12" fmla="*/ 2147483647 w 1008"/>
                <a:gd name="T13" fmla="*/ 2147483647 h 606"/>
                <a:gd name="T14" fmla="*/ 2147483647 w 1008"/>
                <a:gd name="T15" fmla="*/ 2147483647 h 606"/>
                <a:gd name="T16" fmla="*/ 2147483647 w 1008"/>
                <a:gd name="T17" fmla="*/ 2147483647 h 606"/>
                <a:gd name="T18" fmla="*/ 2147483647 w 1008"/>
                <a:gd name="T19" fmla="*/ 2147483647 h 606"/>
                <a:gd name="T20" fmla="*/ 2147483647 w 1008"/>
                <a:gd name="T21" fmla="*/ 2147483647 h 606"/>
                <a:gd name="T22" fmla="*/ 2147483647 w 1008"/>
                <a:gd name="T23" fmla="*/ 2147483647 h 606"/>
                <a:gd name="T24" fmla="*/ 2147483647 w 1008"/>
                <a:gd name="T25" fmla="*/ 2147483647 h 606"/>
                <a:gd name="T26" fmla="*/ 2147483647 w 1008"/>
                <a:gd name="T27" fmla="*/ 2147483647 h 606"/>
                <a:gd name="T28" fmla="*/ 2147483647 w 1008"/>
                <a:gd name="T29" fmla="*/ 2147483647 h 606"/>
                <a:gd name="T30" fmla="*/ 2147483647 w 1008"/>
                <a:gd name="T31" fmla="*/ 2147483647 h 606"/>
                <a:gd name="T32" fmla="*/ 2147483647 w 1008"/>
                <a:gd name="T33" fmla="*/ 2147483647 h 606"/>
                <a:gd name="T34" fmla="*/ 2147483647 w 1008"/>
                <a:gd name="T35" fmla="*/ 2147483647 h 606"/>
                <a:gd name="T36" fmla="*/ 2147483647 w 1008"/>
                <a:gd name="T37" fmla="*/ 2147483647 h 606"/>
                <a:gd name="T38" fmla="*/ 2147483647 w 1008"/>
                <a:gd name="T39" fmla="*/ 2147483647 h 606"/>
                <a:gd name="T40" fmla="*/ 2147483647 w 1008"/>
                <a:gd name="T41" fmla="*/ 2147483647 h 606"/>
                <a:gd name="T42" fmla="*/ 2147483647 w 1008"/>
                <a:gd name="T43" fmla="*/ 2147483647 h 606"/>
                <a:gd name="T44" fmla="*/ 2147483647 w 1008"/>
                <a:gd name="T45" fmla="*/ 2147483647 h 606"/>
                <a:gd name="T46" fmla="*/ 2147483647 w 1008"/>
                <a:gd name="T47" fmla="*/ 2147483647 h 606"/>
                <a:gd name="T48" fmla="*/ 2147483647 w 1008"/>
                <a:gd name="T49" fmla="*/ 2147483647 h 606"/>
                <a:gd name="T50" fmla="*/ 2147483647 w 1008"/>
                <a:gd name="T51" fmla="*/ 2147483647 h 606"/>
                <a:gd name="T52" fmla="*/ 2147483647 w 1008"/>
                <a:gd name="T53" fmla="*/ 2147483647 h 606"/>
                <a:gd name="T54" fmla="*/ 2147483647 w 1008"/>
                <a:gd name="T55" fmla="*/ 2147483647 h 606"/>
                <a:gd name="T56" fmla="*/ 2147483647 w 1008"/>
                <a:gd name="T57" fmla="*/ 2147483647 h 606"/>
                <a:gd name="T58" fmla="*/ 2147483647 w 1008"/>
                <a:gd name="T59" fmla="*/ 2147483647 h 606"/>
                <a:gd name="T60" fmla="*/ 2147483647 w 1008"/>
                <a:gd name="T61" fmla="*/ 2147483647 h 606"/>
                <a:gd name="T62" fmla="*/ 2147483647 w 1008"/>
                <a:gd name="T63" fmla="*/ 2147483647 h 606"/>
                <a:gd name="T64" fmla="*/ 2147483647 w 1008"/>
                <a:gd name="T65" fmla="*/ 2147483647 h 606"/>
                <a:gd name="T66" fmla="*/ 2147483647 w 1008"/>
                <a:gd name="T67" fmla="*/ 2147483647 h 606"/>
                <a:gd name="T68" fmla="*/ 2147483647 w 1008"/>
                <a:gd name="T69" fmla="*/ 2147483647 h 606"/>
                <a:gd name="T70" fmla="*/ 2147483647 w 1008"/>
                <a:gd name="T71" fmla="*/ 2147483647 h 606"/>
                <a:gd name="T72" fmla="*/ 2147483647 w 1008"/>
                <a:gd name="T73" fmla="*/ 2147483647 h 606"/>
                <a:gd name="T74" fmla="*/ 2147483647 w 1008"/>
                <a:gd name="T75" fmla="*/ 2147483647 h 606"/>
                <a:gd name="T76" fmla="*/ 2147483647 w 1008"/>
                <a:gd name="T77" fmla="*/ 2147483647 h 606"/>
                <a:gd name="T78" fmla="*/ 2147483647 w 1008"/>
                <a:gd name="T79" fmla="*/ 2147483647 h 606"/>
                <a:gd name="T80" fmla="*/ 2147483647 w 1008"/>
                <a:gd name="T81" fmla="*/ 2147483647 h 606"/>
                <a:gd name="T82" fmla="*/ 2147483647 w 1008"/>
                <a:gd name="T83" fmla="*/ 2147483647 h 606"/>
                <a:gd name="T84" fmla="*/ 2147483647 w 1008"/>
                <a:gd name="T85" fmla="*/ 2147483647 h 606"/>
                <a:gd name="T86" fmla="*/ 2147483647 w 1008"/>
                <a:gd name="T87" fmla="*/ 2147483647 h 606"/>
                <a:gd name="T88" fmla="*/ 2147483647 w 1008"/>
                <a:gd name="T89" fmla="*/ 2147483647 h 606"/>
                <a:gd name="T90" fmla="*/ 2147483647 w 1008"/>
                <a:gd name="T91" fmla="*/ 2147483647 h 606"/>
                <a:gd name="T92" fmla="*/ 2147483647 w 1008"/>
                <a:gd name="T93" fmla="*/ 2147483647 h 606"/>
                <a:gd name="T94" fmla="*/ 2147483647 w 1008"/>
                <a:gd name="T95" fmla="*/ 2147483647 h 606"/>
                <a:gd name="T96" fmla="*/ 2147483647 w 1008"/>
                <a:gd name="T97" fmla="*/ 2147483647 h 606"/>
                <a:gd name="T98" fmla="*/ 2147483647 w 1008"/>
                <a:gd name="T99" fmla="*/ 2147483647 h 606"/>
                <a:gd name="T100" fmla="*/ 2147483647 w 1008"/>
                <a:gd name="T101" fmla="*/ 2147483647 h 606"/>
                <a:gd name="T102" fmla="*/ 2147483647 w 1008"/>
                <a:gd name="T103" fmla="*/ 2147483647 h 606"/>
                <a:gd name="T104" fmla="*/ 0 w 1008"/>
                <a:gd name="T105" fmla="*/ 2147483647 h 606"/>
                <a:gd name="T106" fmla="*/ 2147483647 w 1008"/>
                <a:gd name="T107" fmla="*/ 2147483647 h 606"/>
                <a:gd name="T108" fmla="*/ 2147483647 w 1008"/>
                <a:gd name="T109" fmla="*/ 2147483647 h 6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8"/>
                <a:gd name="T166" fmla="*/ 0 h 606"/>
                <a:gd name="T167" fmla="*/ 1008 w 1008"/>
                <a:gd name="T168" fmla="*/ 606 h 6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8" h="606">
                  <a:moveTo>
                    <a:pt x="48" y="150"/>
                  </a:moveTo>
                  <a:lnTo>
                    <a:pt x="48" y="156"/>
                  </a:lnTo>
                  <a:lnTo>
                    <a:pt x="42" y="162"/>
                  </a:lnTo>
                  <a:lnTo>
                    <a:pt x="36" y="174"/>
                  </a:lnTo>
                  <a:lnTo>
                    <a:pt x="36" y="186"/>
                  </a:lnTo>
                  <a:lnTo>
                    <a:pt x="42" y="198"/>
                  </a:lnTo>
                  <a:lnTo>
                    <a:pt x="48" y="204"/>
                  </a:lnTo>
                  <a:lnTo>
                    <a:pt x="54" y="216"/>
                  </a:lnTo>
                  <a:lnTo>
                    <a:pt x="60" y="222"/>
                  </a:lnTo>
                  <a:lnTo>
                    <a:pt x="60" y="228"/>
                  </a:lnTo>
                  <a:lnTo>
                    <a:pt x="90" y="222"/>
                  </a:lnTo>
                  <a:lnTo>
                    <a:pt x="90" y="246"/>
                  </a:lnTo>
                  <a:lnTo>
                    <a:pt x="114" y="258"/>
                  </a:lnTo>
                  <a:lnTo>
                    <a:pt x="90" y="258"/>
                  </a:lnTo>
                  <a:lnTo>
                    <a:pt x="78" y="264"/>
                  </a:lnTo>
                  <a:lnTo>
                    <a:pt x="72" y="264"/>
                  </a:lnTo>
                  <a:lnTo>
                    <a:pt x="72" y="270"/>
                  </a:lnTo>
                  <a:lnTo>
                    <a:pt x="78" y="276"/>
                  </a:lnTo>
                  <a:lnTo>
                    <a:pt x="90" y="276"/>
                  </a:lnTo>
                  <a:lnTo>
                    <a:pt x="96" y="282"/>
                  </a:lnTo>
                  <a:lnTo>
                    <a:pt x="114" y="282"/>
                  </a:lnTo>
                  <a:lnTo>
                    <a:pt x="120" y="288"/>
                  </a:lnTo>
                  <a:lnTo>
                    <a:pt x="126" y="300"/>
                  </a:lnTo>
                  <a:lnTo>
                    <a:pt x="132" y="306"/>
                  </a:lnTo>
                  <a:lnTo>
                    <a:pt x="138" y="354"/>
                  </a:lnTo>
                  <a:lnTo>
                    <a:pt x="150" y="360"/>
                  </a:lnTo>
                  <a:lnTo>
                    <a:pt x="150" y="372"/>
                  </a:lnTo>
                  <a:lnTo>
                    <a:pt x="144" y="378"/>
                  </a:lnTo>
                  <a:lnTo>
                    <a:pt x="144" y="402"/>
                  </a:lnTo>
                  <a:lnTo>
                    <a:pt x="150" y="414"/>
                  </a:lnTo>
                  <a:lnTo>
                    <a:pt x="150" y="426"/>
                  </a:lnTo>
                  <a:lnTo>
                    <a:pt x="156" y="432"/>
                  </a:lnTo>
                  <a:lnTo>
                    <a:pt x="156" y="438"/>
                  </a:lnTo>
                  <a:lnTo>
                    <a:pt x="186" y="438"/>
                  </a:lnTo>
                  <a:lnTo>
                    <a:pt x="198" y="426"/>
                  </a:lnTo>
                  <a:lnTo>
                    <a:pt x="210" y="420"/>
                  </a:lnTo>
                  <a:lnTo>
                    <a:pt x="210" y="408"/>
                  </a:lnTo>
                  <a:lnTo>
                    <a:pt x="216" y="402"/>
                  </a:lnTo>
                  <a:lnTo>
                    <a:pt x="228" y="396"/>
                  </a:lnTo>
                  <a:lnTo>
                    <a:pt x="246" y="378"/>
                  </a:lnTo>
                  <a:lnTo>
                    <a:pt x="258" y="372"/>
                  </a:lnTo>
                  <a:lnTo>
                    <a:pt x="294" y="372"/>
                  </a:lnTo>
                  <a:lnTo>
                    <a:pt x="306" y="378"/>
                  </a:lnTo>
                  <a:lnTo>
                    <a:pt x="312" y="372"/>
                  </a:lnTo>
                  <a:lnTo>
                    <a:pt x="312" y="366"/>
                  </a:lnTo>
                  <a:lnTo>
                    <a:pt x="372" y="366"/>
                  </a:lnTo>
                  <a:lnTo>
                    <a:pt x="384" y="378"/>
                  </a:lnTo>
                  <a:lnTo>
                    <a:pt x="384" y="390"/>
                  </a:lnTo>
                  <a:lnTo>
                    <a:pt x="414" y="390"/>
                  </a:lnTo>
                  <a:lnTo>
                    <a:pt x="420" y="396"/>
                  </a:lnTo>
                  <a:lnTo>
                    <a:pt x="432" y="402"/>
                  </a:lnTo>
                  <a:lnTo>
                    <a:pt x="438" y="408"/>
                  </a:lnTo>
                  <a:lnTo>
                    <a:pt x="450" y="414"/>
                  </a:lnTo>
                  <a:lnTo>
                    <a:pt x="450" y="408"/>
                  </a:lnTo>
                  <a:lnTo>
                    <a:pt x="468" y="408"/>
                  </a:lnTo>
                  <a:lnTo>
                    <a:pt x="480" y="414"/>
                  </a:lnTo>
                  <a:lnTo>
                    <a:pt x="498" y="414"/>
                  </a:lnTo>
                  <a:lnTo>
                    <a:pt x="510" y="420"/>
                  </a:lnTo>
                  <a:lnTo>
                    <a:pt x="516" y="420"/>
                  </a:lnTo>
                  <a:lnTo>
                    <a:pt x="522" y="426"/>
                  </a:lnTo>
                  <a:lnTo>
                    <a:pt x="522" y="432"/>
                  </a:lnTo>
                  <a:lnTo>
                    <a:pt x="528" y="444"/>
                  </a:lnTo>
                  <a:lnTo>
                    <a:pt x="534" y="450"/>
                  </a:lnTo>
                  <a:lnTo>
                    <a:pt x="540" y="450"/>
                  </a:lnTo>
                  <a:lnTo>
                    <a:pt x="546" y="456"/>
                  </a:lnTo>
                  <a:lnTo>
                    <a:pt x="558" y="456"/>
                  </a:lnTo>
                  <a:lnTo>
                    <a:pt x="570" y="468"/>
                  </a:lnTo>
                  <a:lnTo>
                    <a:pt x="582" y="474"/>
                  </a:lnTo>
                  <a:lnTo>
                    <a:pt x="588" y="486"/>
                  </a:lnTo>
                  <a:lnTo>
                    <a:pt x="594" y="492"/>
                  </a:lnTo>
                  <a:lnTo>
                    <a:pt x="660" y="486"/>
                  </a:lnTo>
                  <a:lnTo>
                    <a:pt x="660" y="522"/>
                  </a:lnTo>
                  <a:lnTo>
                    <a:pt x="672" y="522"/>
                  </a:lnTo>
                  <a:lnTo>
                    <a:pt x="666" y="546"/>
                  </a:lnTo>
                  <a:lnTo>
                    <a:pt x="678" y="576"/>
                  </a:lnTo>
                  <a:lnTo>
                    <a:pt x="684" y="582"/>
                  </a:lnTo>
                  <a:lnTo>
                    <a:pt x="696" y="582"/>
                  </a:lnTo>
                  <a:lnTo>
                    <a:pt x="702" y="588"/>
                  </a:lnTo>
                  <a:lnTo>
                    <a:pt x="714" y="588"/>
                  </a:lnTo>
                  <a:lnTo>
                    <a:pt x="720" y="582"/>
                  </a:lnTo>
                  <a:lnTo>
                    <a:pt x="726" y="582"/>
                  </a:lnTo>
                  <a:lnTo>
                    <a:pt x="750" y="606"/>
                  </a:lnTo>
                  <a:lnTo>
                    <a:pt x="774" y="606"/>
                  </a:lnTo>
                  <a:lnTo>
                    <a:pt x="786" y="600"/>
                  </a:lnTo>
                  <a:lnTo>
                    <a:pt x="792" y="594"/>
                  </a:lnTo>
                  <a:lnTo>
                    <a:pt x="804" y="570"/>
                  </a:lnTo>
                  <a:lnTo>
                    <a:pt x="804" y="558"/>
                  </a:lnTo>
                  <a:lnTo>
                    <a:pt x="816" y="558"/>
                  </a:lnTo>
                  <a:lnTo>
                    <a:pt x="852" y="540"/>
                  </a:lnTo>
                  <a:lnTo>
                    <a:pt x="858" y="528"/>
                  </a:lnTo>
                  <a:lnTo>
                    <a:pt x="870" y="522"/>
                  </a:lnTo>
                  <a:lnTo>
                    <a:pt x="882" y="522"/>
                  </a:lnTo>
                  <a:lnTo>
                    <a:pt x="882" y="462"/>
                  </a:lnTo>
                  <a:lnTo>
                    <a:pt x="888" y="450"/>
                  </a:lnTo>
                  <a:lnTo>
                    <a:pt x="900" y="444"/>
                  </a:lnTo>
                  <a:lnTo>
                    <a:pt x="936" y="444"/>
                  </a:lnTo>
                  <a:lnTo>
                    <a:pt x="936" y="420"/>
                  </a:lnTo>
                  <a:lnTo>
                    <a:pt x="948" y="420"/>
                  </a:lnTo>
                  <a:lnTo>
                    <a:pt x="960" y="426"/>
                  </a:lnTo>
                  <a:lnTo>
                    <a:pt x="966" y="432"/>
                  </a:lnTo>
                  <a:lnTo>
                    <a:pt x="978" y="438"/>
                  </a:lnTo>
                  <a:lnTo>
                    <a:pt x="1008" y="438"/>
                  </a:lnTo>
                  <a:lnTo>
                    <a:pt x="1008" y="426"/>
                  </a:lnTo>
                  <a:lnTo>
                    <a:pt x="996" y="414"/>
                  </a:lnTo>
                  <a:lnTo>
                    <a:pt x="996" y="396"/>
                  </a:lnTo>
                  <a:lnTo>
                    <a:pt x="1002" y="390"/>
                  </a:lnTo>
                  <a:lnTo>
                    <a:pt x="954" y="360"/>
                  </a:lnTo>
                  <a:lnTo>
                    <a:pt x="930" y="366"/>
                  </a:lnTo>
                  <a:lnTo>
                    <a:pt x="924" y="366"/>
                  </a:lnTo>
                  <a:lnTo>
                    <a:pt x="912" y="354"/>
                  </a:lnTo>
                  <a:lnTo>
                    <a:pt x="900" y="354"/>
                  </a:lnTo>
                  <a:lnTo>
                    <a:pt x="888" y="342"/>
                  </a:lnTo>
                  <a:lnTo>
                    <a:pt x="876" y="336"/>
                  </a:lnTo>
                  <a:lnTo>
                    <a:pt x="870" y="330"/>
                  </a:lnTo>
                  <a:lnTo>
                    <a:pt x="846" y="318"/>
                  </a:lnTo>
                  <a:lnTo>
                    <a:pt x="828" y="306"/>
                  </a:lnTo>
                  <a:lnTo>
                    <a:pt x="804" y="306"/>
                  </a:lnTo>
                  <a:lnTo>
                    <a:pt x="774" y="288"/>
                  </a:lnTo>
                  <a:lnTo>
                    <a:pt x="768" y="282"/>
                  </a:lnTo>
                  <a:lnTo>
                    <a:pt x="762" y="270"/>
                  </a:lnTo>
                  <a:lnTo>
                    <a:pt x="750" y="258"/>
                  </a:lnTo>
                  <a:lnTo>
                    <a:pt x="744" y="258"/>
                  </a:lnTo>
                  <a:lnTo>
                    <a:pt x="732" y="252"/>
                  </a:lnTo>
                  <a:lnTo>
                    <a:pt x="714" y="252"/>
                  </a:lnTo>
                  <a:lnTo>
                    <a:pt x="702" y="246"/>
                  </a:lnTo>
                  <a:lnTo>
                    <a:pt x="690" y="234"/>
                  </a:lnTo>
                  <a:lnTo>
                    <a:pt x="672" y="198"/>
                  </a:lnTo>
                  <a:lnTo>
                    <a:pt x="666" y="192"/>
                  </a:lnTo>
                  <a:lnTo>
                    <a:pt x="666" y="186"/>
                  </a:lnTo>
                  <a:lnTo>
                    <a:pt x="648" y="168"/>
                  </a:lnTo>
                  <a:lnTo>
                    <a:pt x="630" y="138"/>
                  </a:lnTo>
                  <a:lnTo>
                    <a:pt x="594" y="120"/>
                  </a:lnTo>
                  <a:lnTo>
                    <a:pt x="594" y="126"/>
                  </a:lnTo>
                  <a:lnTo>
                    <a:pt x="540" y="120"/>
                  </a:lnTo>
                  <a:lnTo>
                    <a:pt x="510" y="120"/>
                  </a:lnTo>
                  <a:lnTo>
                    <a:pt x="492" y="102"/>
                  </a:lnTo>
                  <a:lnTo>
                    <a:pt x="492" y="90"/>
                  </a:lnTo>
                  <a:lnTo>
                    <a:pt x="504" y="78"/>
                  </a:lnTo>
                  <a:lnTo>
                    <a:pt x="492" y="72"/>
                  </a:lnTo>
                  <a:lnTo>
                    <a:pt x="492" y="60"/>
                  </a:lnTo>
                  <a:lnTo>
                    <a:pt x="486" y="48"/>
                  </a:lnTo>
                  <a:lnTo>
                    <a:pt x="480" y="42"/>
                  </a:lnTo>
                  <a:lnTo>
                    <a:pt x="444" y="42"/>
                  </a:lnTo>
                  <a:lnTo>
                    <a:pt x="432" y="36"/>
                  </a:lnTo>
                  <a:lnTo>
                    <a:pt x="432" y="24"/>
                  </a:lnTo>
                  <a:lnTo>
                    <a:pt x="408" y="24"/>
                  </a:lnTo>
                  <a:lnTo>
                    <a:pt x="390" y="0"/>
                  </a:lnTo>
                  <a:lnTo>
                    <a:pt x="384" y="12"/>
                  </a:lnTo>
                  <a:lnTo>
                    <a:pt x="354" y="6"/>
                  </a:lnTo>
                  <a:lnTo>
                    <a:pt x="384" y="36"/>
                  </a:lnTo>
                  <a:lnTo>
                    <a:pt x="378" y="30"/>
                  </a:lnTo>
                  <a:lnTo>
                    <a:pt x="366" y="30"/>
                  </a:lnTo>
                  <a:lnTo>
                    <a:pt x="360" y="24"/>
                  </a:lnTo>
                  <a:lnTo>
                    <a:pt x="354" y="24"/>
                  </a:lnTo>
                  <a:lnTo>
                    <a:pt x="348" y="30"/>
                  </a:lnTo>
                  <a:lnTo>
                    <a:pt x="348" y="42"/>
                  </a:lnTo>
                  <a:lnTo>
                    <a:pt x="342" y="42"/>
                  </a:lnTo>
                  <a:lnTo>
                    <a:pt x="336" y="48"/>
                  </a:lnTo>
                  <a:lnTo>
                    <a:pt x="324" y="48"/>
                  </a:lnTo>
                  <a:lnTo>
                    <a:pt x="312" y="54"/>
                  </a:lnTo>
                  <a:lnTo>
                    <a:pt x="294" y="72"/>
                  </a:lnTo>
                  <a:lnTo>
                    <a:pt x="294" y="84"/>
                  </a:lnTo>
                  <a:lnTo>
                    <a:pt x="300" y="102"/>
                  </a:lnTo>
                  <a:lnTo>
                    <a:pt x="312" y="108"/>
                  </a:lnTo>
                  <a:lnTo>
                    <a:pt x="318" y="120"/>
                  </a:lnTo>
                  <a:lnTo>
                    <a:pt x="252" y="120"/>
                  </a:lnTo>
                  <a:lnTo>
                    <a:pt x="240" y="108"/>
                  </a:lnTo>
                  <a:lnTo>
                    <a:pt x="228" y="108"/>
                  </a:lnTo>
                  <a:lnTo>
                    <a:pt x="228" y="114"/>
                  </a:lnTo>
                  <a:lnTo>
                    <a:pt x="216" y="126"/>
                  </a:lnTo>
                  <a:lnTo>
                    <a:pt x="210" y="120"/>
                  </a:lnTo>
                  <a:lnTo>
                    <a:pt x="198" y="114"/>
                  </a:lnTo>
                  <a:lnTo>
                    <a:pt x="174" y="90"/>
                  </a:lnTo>
                  <a:lnTo>
                    <a:pt x="168" y="78"/>
                  </a:lnTo>
                  <a:lnTo>
                    <a:pt x="162" y="72"/>
                  </a:lnTo>
                  <a:lnTo>
                    <a:pt x="156" y="60"/>
                  </a:lnTo>
                  <a:lnTo>
                    <a:pt x="144" y="54"/>
                  </a:lnTo>
                  <a:lnTo>
                    <a:pt x="132" y="42"/>
                  </a:lnTo>
                  <a:lnTo>
                    <a:pt x="120" y="42"/>
                  </a:lnTo>
                  <a:lnTo>
                    <a:pt x="96" y="30"/>
                  </a:lnTo>
                  <a:lnTo>
                    <a:pt x="78" y="30"/>
                  </a:lnTo>
                  <a:lnTo>
                    <a:pt x="72" y="36"/>
                  </a:lnTo>
                  <a:lnTo>
                    <a:pt x="72" y="48"/>
                  </a:lnTo>
                  <a:lnTo>
                    <a:pt x="84" y="54"/>
                  </a:lnTo>
                  <a:lnTo>
                    <a:pt x="90" y="54"/>
                  </a:lnTo>
                  <a:lnTo>
                    <a:pt x="90" y="66"/>
                  </a:lnTo>
                  <a:lnTo>
                    <a:pt x="96" y="66"/>
                  </a:lnTo>
                  <a:lnTo>
                    <a:pt x="96" y="72"/>
                  </a:lnTo>
                  <a:lnTo>
                    <a:pt x="102" y="84"/>
                  </a:lnTo>
                  <a:lnTo>
                    <a:pt x="114" y="90"/>
                  </a:lnTo>
                  <a:lnTo>
                    <a:pt x="126" y="102"/>
                  </a:lnTo>
                  <a:lnTo>
                    <a:pt x="138" y="108"/>
                  </a:lnTo>
                  <a:lnTo>
                    <a:pt x="150" y="120"/>
                  </a:lnTo>
                  <a:lnTo>
                    <a:pt x="162" y="126"/>
                  </a:lnTo>
                  <a:lnTo>
                    <a:pt x="162" y="150"/>
                  </a:lnTo>
                  <a:lnTo>
                    <a:pt x="156" y="156"/>
                  </a:lnTo>
                  <a:lnTo>
                    <a:pt x="144" y="156"/>
                  </a:lnTo>
                  <a:lnTo>
                    <a:pt x="132" y="150"/>
                  </a:lnTo>
                  <a:lnTo>
                    <a:pt x="120" y="138"/>
                  </a:lnTo>
                  <a:lnTo>
                    <a:pt x="120" y="162"/>
                  </a:lnTo>
                  <a:lnTo>
                    <a:pt x="78" y="162"/>
                  </a:lnTo>
                  <a:lnTo>
                    <a:pt x="66" y="144"/>
                  </a:lnTo>
                  <a:lnTo>
                    <a:pt x="60" y="150"/>
                  </a:lnTo>
                  <a:lnTo>
                    <a:pt x="48" y="138"/>
                  </a:lnTo>
                  <a:lnTo>
                    <a:pt x="42" y="126"/>
                  </a:lnTo>
                  <a:lnTo>
                    <a:pt x="36" y="120"/>
                  </a:lnTo>
                  <a:lnTo>
                    <a:pt x="36" y="102"/>
                  </a:lnTo>
                  <a:lnTo>
                    <a:pt x="30" y="96"/>
                  </a:lnTo>
                  <a:lnTo>
                    <a:pt x="30" y="84"/>
                  </a:lnTo>
                  <a:lnTo>
                    <a:pt x="24" y="78"/>
                  </a:lnTo>
                  <a:lnTo>
                    <a:pt x="0" y="78"/>
                  </a:lnTo>
                  <a:lnTo>
                    <a:pt x="0" y="84"/>
                  </a:lnTo>
                  <a:lnTo>
                    <a:pt x="6" y="90"/>
                  </a:lnTo>
                  <a:lnTo>
                    <a:pt x="12" y="102"/>
                  </a:lnTo>
                  <a:lnTo>
                    <a:pt x="18" y="108"/>
                  </a:lnTo>
                  <a:lnTo>
                    <a:pt x="24" y="120"/>
                  </a:lnTo>
                  <a:lnTo>
                    <a:pt x="36" y="126"/>
                  </a:lnTo>
                  <a:lnTo>
                    <a:pt x="42" y="138"/>
                  </a:lnTo>
                  <a:lnTo>
                    <a:pt x="48" y="144"/>
                  </a:lnTo>
                  <a:lnTo>
                    <a:pt x="48" y="15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52" name="Turkey">
              <a:hlinkClick r:id="rId6"/>
              <a:extLst>
                <a:ext uri="{FF2B5EF4-FFF2-40B4-BE49-F238E27FC236}">
                  <a16:creationId xmlns:a16="http://schemas.microsoft.com/office/drawing/2014/main" id="{863A6763-633E-2B60-A585-D84D17E173E8}"/>
                </a:ext>
              </a:extLst>
            </p:cNvPr>
            <p:cNvSpPr>
              <a:spLocks noEditPoints="1"/>
            </p:cNvSpPr>
            <p:nvPr/>
          </p:nvSpPr>
          <p:spPr bwMode="gray">
            <a:xfrm>
              <a:off x="5143546" y="1819389"/>
              <a:ext cx="430546" cy="163532"/>
            </a:xfrm>
            <a:custGeom>
              <a:avLst/>
              <a:gdLst>
                <a:gd name="T0" fmla="*/ 2147483647 w 1332"/>
                <a:gd name="T1" fmla="*/ 2147483647 h 510"/>
                <a:gd name="T2" fmla="*/ 2147483647 w 1332"/>
                <a:gd name="T3" fmla="*/ 2147483647 h 510"/>
                <a:gd name="T4" fmla="*/ 2147483647 w 1332"/>
                <a:gd name="T5" fmla="*/ 2147483647 h 510"/>
                <a:gd name="T6" fmla="*/ 2147483647 w 1332"/>
                <a:gd name="T7" fmla="*/ 2147483647 h 510"/>
                <a:gd name="T8" fmla="*/ 2147483647 w 1332"/>
                <a:gd name="T9" fmla="*/ 2147483647 h 510"/>
                <a:gd name="T10" fmla="*/ 2147483647 w 1332"/>
                <a:gd name="T11" fmla="*/ 2147483647 h 510"/>
                <a:gd name="T12" fmla="*/ 2147483647 w 1332"/>
                <a:gd name="T13" fmla="*/ 2147483647 h 510"/>
                <a:gd name="T14" fmla="*/ 2147483647 w 1332"/>
                <a:gd name="T15" fmla="*/ 2147483647 h 510"/>
                <a:gd name="T16" fmla="*/ 2147483647 w 1332"/>
                <a:gd name="T17" fmla="*/ 2147483647 h 510"/>
                <a:gd name="T18" fmla="*/ 2147483647 w 1332"/>
                <a:gd name="T19" fmla="*/ 2147483647 h 510"/>
                <a:gd name="T20" fmla="*/ 2147483647 w 1332"/>
                <a:gd name="T21" fmla="*/ 2147483647 h 510"/>
                <a:gd name="T22" fmla="*/ 2147483647 w 1332"/>
                <a:gd name="T23" fmla="*/ 2147483647 h 510"/>
                <a:gd name="T24" fmla="*/ 2147483647 w 1332"/>
                <a:gd name="T25" fmla="*/ 2147483647 h 510"/>
                <a:gd name="T26" fmla="*/ 2147483647 w 1332"/>
                <a:gd name="T27" fmla="*/ 2147483647 h 510"/>
                <a:gd name="T28" fmla="*/ 2147483647 w 1332"/>
                <a:gd name="T29" fmla="*/ 2147483647 h 510"/>
                <a:gd name="T30" fmla="*/ 2147483647 w 1332"/>
                <a:gd name="T31" fmla="*/ 2147483647 h 510"/>
                <a:gd name="T32" fmla="*/ 2147483647 w 1332"/>
                <a:gd name="T33" fmla="*/ 2147483647 h 510"/>
                <a:gd name="T34" fmla="*/ 2147483647 w 1332"/>
                <a:gd name="T35" fmla="*/ 2147483647 h 510"/>
                <a:gd name="T36" fmla="*/ 2147483647 w 1332"/>
                <a:gd name="T37" fmla="*/ 2147483647 h 510"/>
                <a:gd name="T38" fmla="*/ 2147483647 w 1332"/>
                <a:gd name="T39" fmla="*/ 2147483647 h 510"/>
                <a:gd name="T40" fmla="*/ 2147483647 w 1332"/>
                <a:gd name="T41" fmla="*/ 2147483647 h 510"/>
                <a:gd name="T42" fmla="*/ 2147483647 w 1332"/>
                <a:gd name="T43" fmla="*/ 2147483647 h 510"/>
                <a:gd name="T44" fmla="*/ 2147483647 w 1332"/>
                <a:gd name="T45" fmla="*/ 2147483647 h 510"/>
                <a:gd name="T46" fmla="*/ 2147483647 w 1332"/>
                <a:gd name="T47" fmla="*/ 2147483647 h 510"/>
                <a:gd name="T48" fmla="*/ 2147483647 w 1332"/>
                <a:gd name="T49" fmla="*/ 2147483647 h 510"/>
                <a:gd name="T50" fmla="*/ 2147483647 w 1332"/>
                <a:gd name="T51" fmla="*/ 2147483647 h 510"/>
                <a:gd name="T52" fmla="*/ 2147483647 w 1332"/>
                <a:gd name="T53" fmla="*/ 2147483647 h 510"/>
                <a:gd name="T54" fmla="*/ 2147483647 w 1332"/>
                <a:gd name="T55" fmla="*/ 2147483647 h 510"/>
                <a:gd name="T56" fmla="*/ 2147483647 w 1332"/>
                <a:gd name="T57" fmla="*/ 2147483647 h 510"/>
                <a:gd name="T58" fmla="*/ 2147483647 w 1332"/>
                <a:gd name="T59" fmla="*/ 2147483647 h 510"/>
                <a:gd name="T60" fmla="*/ 2147483647 w 1332"/>
                <a:gd name="T61" fmla="*/ 2147483647 h 510"/>
                <a:gd name="T62" fmla="*/ 2147483647 w 1332"/>
                <a:gd name="T63" fmla="*/ 2147483647 h 510"/>
                <a:gd name="T64" fmla="*/ 2147483647 w 1332"/>
                <a:gd name="T65" fmla="*/ 2147483647 h 510"/>
                <a:gd name="T66" fmla="*/ 2147483647 w 1332"/>
                <a:gd name="T67" fmla="*/ 2147483647 h 510"/>
                <a:gd name="T68" fmla="*/ 2147483647 w 1332"/>
                <a:gd name="T69" fmla="*/ 2147483647 h 510"/>
                <a:gd name="T70" fmla="*/ 2147483647 w 1332"/>
                <a:gd name="T71" fmla="*/ 2147483647 h 510"/>
                <a:gd name="T72" fmla="*/ 2147483647 w 1332"/>
                <a:gd name="T73" fmla="*/ 2147483647 h 510"/>
                <a:gd name="T74" fmla="*/ 2147483647 w 1332"/>
                <a:gd name="T75" fmla="*/ 2147483647 h 510"/>
                <a:gd name="T76" fmla="*/ 2147483647 w 1332"/>
                <a:gd name="T77" fmla="*/ 2147483647 h 510"/>
                <a:gd name="T78" fmla="*/ 2147483647 w 1332"/>
                <a:gd name="T79" fmla="*/ 2147483647 h 510"/>
                <a:gd name="T80" fmla="*/ 2147483647 w 1332"/>
                <a:gd name="T81" fmla="*/ 2147483647 h 510"/>
                <a:gd name="T82" fmla="*/ 2147483647 w 1332"/>
                <a:gd name="T83" fmla="*/ 2147483647 h 510"/>
                <a:gd name="T84" fmla="*/ 2147483647 w 1332"/>
                <a:gd name="T85" fmla="*/ 2147483647 h 510"/>
                <a:gd name="T86" fmla="*/ 2147483647 w 1332"/>
                <a:gd name="T87" fmla="*/ 2147483647 h 510"/>
                <a:gd name="T88" fmla="*/ 2147483647 w 1332"/>
                <a:gd name="T89" fmla="*/ 2147483647 h 510"/>
                <a:gd name="T90" fmla="*/ 2147483647 w 1332"/>
                <a:gd name="T91" fmla="*/ 2147483647 h 510"/>
                <a:gd name="T92" fmla="*/ 2147483647 w 1332"/>
                <a:gd name="T93" fmla="*/ 2147483647 h 510"/>
                <a:gd name="T94" fmla="*/ 2147483647 w 1332"/>
                <a:gd name="T95" fmla="*/ 2147483647 h 510"/>
                <a:gd name="T96" fmla="*/ 2147483647 w 1332"/>
                <a:gd name="T97" fmla="*/ 2147483647 h 510"/>
                <a:gd name="T98" fmla="*/ 2147483647 w 1332"/>
                <a:gd name="T99" fmla="*/ 2147483647 h 510"/>
                <a:gd name="T100" fmla="*/ 2147483647 w 1332"/>
                <a:gd name="T101" fmla="*/ 2147483647 h 510"/>
                <a:gd name="T102" fmla="*/ 2147483647 w 1332"/>
                <a:gd name="T103" fmla="*/ 2147483647 h 510"/>
                <a:gd name="T104" fmla="*/ 2147483647 w 1332"/>
                <a:gd name="T105" fmla="*/ 2147483647 h 510"/>
                <a:gd name="T106" fmla="*/ 2147483647 w 1332"/>
                <a:gd name="T107" fmla="*/ 2147483647 h 510"/>
                <a:gd name="T108" fmla="*/ 2147483647 w 1332"/>
                <a:gd name="T109" fmla="*/ 2147483647 h 510"/>
                <a:gd name="T110" fmla="*/ 2147483647 w 1332"/>
                <a:gd name="T111" fmla="*/ 2147483647 h 510"/>
                <a:gd name="T112" fmla="*/ 2147483647 w 1332"/>
                <a:gd name="T113" fmla="*/ 2147483647 h 510"/>
                <a:gd name="T114" fmla="*/ 2147483647 w 1332"/>
                <a:gd name="T115" fmla="*/ 2147483647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510"/>
                <a:gd name="T176" fmla="*/ 1332 w 1332"/>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510">
                  <a:moveTo>
                    <a:pt x="6" y="192"/>
                  </a:moveTo>
                  <a:lnTo>
                    <a:pt x="24" y="186"/>
                  </a:lnTo>
                  <a:lnTo>
                    <a:pt x="30" y="174"/>
                  </a:lnTo>
                  <a:lnTo>
                    <a:pt x="0" y="174"/>
                  </a:lnTo>
                  <a:lnTo>
                    <a:pt x="6" y="192"/>
                  </a:lnTo>
                  <a:close/>
                  <a:moveTo>
                    <a:pt x="42" y="162"/>
                  </a:moveTo>
                  <a:lnTo>
                    <a:pt x="42" y="168"/>
                  </a:lnTo>
                  <a:lnTo>
                    <a:pt x="48" y="174"/>
                  </a:lnTo>
                  <a:lnTo>
                    <a:pt x="60" y="174"/>
                  </a:lnTo>
                  <a:lnTo>
                    <a:pt x="60" y="162"/>
                  </a:lnTo>
                  <a:lnTo>
                    <a:pt x="54" y="156"/>
                  </a:lnTo>
                  <a:lnTo>
                    <a:pt x="54" y="150"/>
                  </a:lnTo>
                  <a:lnTo>
                    <a:pt x="48" y="150"/>
                  </a:lnTo>
                  <a:lnTo>
                    <a:pt x="48" y="156"/>
                  </a:lnTo>
                  <a:lnTo>
                    <a:pt x="42" y="162"/>
                  </a:lnTo>
                  <a:close/>
                  <a:moveTo>
                    <a:pt x="96" y="138"/>
                  </a:moveTo>
                  <a:lnTo>
                    <a:pt x="66" y="138"/>
                  </a:lnTo>
                  <a:lnTo>
                    <a:pt x="66" y="174"/>
                  </a:lnTo>
                  <a:lnTo>
                    <a:pt x="78" y="150"/>
                  </a:lnTo>
                  <a:lnTo>
                    <a:pt x="96" y="138"/>
                  </a:lnTo>
                  <a:close/>
                  <a:moveTo>
                    <a:pt x="1332" y="402"/>
                  </a:moveTo>
                  <a:lnTo>
                    <a:pt x="1332" y="390"/>
                  </a:lnTo>
                  <a:lnTo>
                    <a:pt x="1308" y="384"/>
                  </a:lnTo>
                  <a:lnTo>
                    <a:pt x="1308" y="354"/>
                  </a:lnTo>
                  <a:lnTo>
                    <a:pt x="1272" y="336"/>
                  </a:lnTo>
                  <a:lnTo>
                    <a:pt x="1278" y="330"/>
                  </a:lnTo>
                  <a:lnTo>
                    <a:pt x="1284" y="318"/>
                  </a:lnTo>
                  <a:lnTo>
                    <a:pt x="1284" y="312"/>
                  </a:lnTo>
                  <a:lnTo>
                    <a:pt x="1290" y="306"/>
                  </a:lnTo>
                  <a:lnTo>
                    <a:pt x="1284" y="306"/>
                  </a:lnTo>
                  <a:lnTo>
                    <a:pt x="1278" y="300"/>
                  </a:lnTo>
                  <a:lnTo>
                    <a:pt x="1278" y="288"/>
                  </a:lnTo>
                  <a:lnTo>
                    <a:pt x="1266" y="276"/>
                  </a:lnTo>
                  <a:lnTo>
                    <a:pt x="1266" y="246"/>
                  </a:lnTo>
                  <a:lnTo>
                    <a:pt x="1248" y="222"/>
                  </a:lnTo>
                  <a:lnTo>
                    <a:pt x="1272" y="222"/>
                  </a:lnTo>
                  <a:lnTo>
                    <a:pt x="1272" y="216"/>
                  </a:lnTo>
                  <a:lnTo>
                    <a:pt x="1278" y="210"/>
                  </a:lnTo>
                  <a:lnTo>
                    <a:pt x="1272" y="198"/>
                  </a:lnTo>
                  <a:lnTo>
                    <a:pt x="1272" y="186"/>
                  </a:lnTo>
                  <a:lnTo>
                    <a:pt x="1266" y="180"/>
                  </a:lnTo>
                  <a:lnTo>
                    <a:pt x="1266" y="174"/>
                  </a:lnTo>
                  <a:lnTo>
                    <a:pt x="1260" y="174"/>
                  </a:lnTo>
                  <a:lnTo>
                    <a:pt x="1248" y="180"/>
                  </a:lnTo>
                  <a:lnTo>
                    <a:pt x="1236" y="180"/>
                  </a:lnTo>
                  <a:lnTo>
                    <a:pt x="1224" y="174"/>
                  </a:lnTo>
                  <a:lnTo>
                    <a:pt x="1218" y="168"/>
                  </a:lnTo>
                  <a:lnTo>
                    <a:pt x="1212" y="156"/>
                  </a:lnTo>
                  <a:lnTo>
                    <a:pt x="1212" y="144"/>
                  </a:lnTo>
                  <a:lnTo>
                    <a:pt x="1200" y="108"/>
                  </a:lnTo>
                  <a:lnTo>
                    <a:pt x="1194" y="96"/>
                  </a:lnTo>
                  <a:lnTo>
                    <a:pt x="1194" y="84"/>
                  </a:lnTo>
                  <a:lnTo>
                    <a:pt x="1188" y="78"/>
                  </a:lnTo>
                  <a:lnTo>
                    <a:pt x="1164" y="78"/>
                  </a:lnTo>
                  <a:lnTo>
                    <a:pt x="1164" y="72"/>
                  </a:lnTo>
                  <a:lnTo>
                    <a:pt x="1158" y="60"/>
                  </a:lnTo>
                  <a:lnTo>
                    <a:pt x="1152" y="54"/>
                  </a:lnTo>
                  <a:lnTo>
                    <a:pt x="1140" y="48"/>
                  </a:lnTo>
                  <a:lnTo>
                    <a:pt x="1128" y="48"/>
                  </a:lnTo>
                  <a:lnTo>
                    <a:pt x="1116" y="54"/>
                  </a:lnTo>
                  <a:lnTo>
                    <a:pt x="1110" y="60"/>
                  </a:lnTo>
                  <a:lnTo>
                    <a:pt x="1074" y="54"/>
                  </a:lnTo>
                  <a:lnTo>
                    <a:pt x="1062" y="66"/>
                  </a:lnTo>
                  <a:lnTo>
                    <a:pt x="1026" y="90"/>
                  </a:lnTo>
                  <a:lnTo>
                    <a:pt x="1014" y="96"/>
                  </a:lnTo>
                  <a:lnTo>
                    <a:pt x="930" y="96"/>
                  </a:lnTo>
                  <a:lnTo>
                    <a:pt x="876" y="108"/>
                  </a:lnTo>
                  <a:lnTo>
                    <a:pt x="810" y="84"/>
                  </a:lnTo>
                  <a:lnTo>
                    <a:pt x="786" y="96"/>
                  </a:lnTo>
                  <a:lnTo>
                    <a:pt x="786" y="90"/>
                  </a:lnTo>
                  <a:lnTo>
                    <a:pt x="780" y="84"/>
                  </a:lnTo>
                  <a:lnTo>
                    <a:pt x="774" y="72"/>
                  </a:lnTo>
                  <a:lnTo>
                    <a:pt x="768" y="66"/>
                  </a:lnTo>
                  <a:lnTo>
                    <a:pt x="756" y="66"/>
                  </a:lnTo>
                  <a:lnTo>
                    <a:pt x="744" y="72"/>
                  </a:lnTo>
                  <a:lnTo>
                    <a:pt x="738" y="78"/>
                  </a:lnTo>
                  <a:lnTo>
                    <a:pt x="708" y="60"/>
                  </a:lnTo>
                  <a:lnTo>
                    <a:pt x="708" y="36"/>
                  </a:lnTo>
                  <a:lnTo>
                    <a:pt x="660" y="48"/>
                  </a:lnTo>
                  <a:lnTo>
                    <a:pt x="636" y="30"/>
                  </a:lnTo>
                  <a:lnTo>
                    <a:pt x="630" y="12"/>
                  </a:lnTo>
                  <a:lnTo>
                    <a:pt x="624" y="12"/>
                  </a:lnTo>
                  <a:lnTo>
                    <a:pt x="618" y="18"/>
                  </a:lnTo>
                  <a:lnTo>
                    <a:pt x="600" y="18"/>
                  </a:lnTo>
                  <a:lnTo>
                    <a:pt x="588" y="24"/>
                  </a:lnTo>
                  <a:lnTo>
                    <a:pt x="558" y="24"/>
                  </a:lnTo>
                  <a:lnTo>
                    <a:pt x="534" y="18"/>
                  </a:lnTo>
                  <a:lnTo>
                    <a:pt x="504" y="18"/>
                  </a:lnTo>
                  <a:lnTo>
                    <a:pt x="492" y="24"/>
                  </a:lnTo>
                  <a:lnTo>
                    <a:pt x="456" y="36"/>
                  </a:lnTo>
                  <a:lnTo>
                    <a:pt x="444" y="42"/>
                  </a:lnTo>
                  <a:lnTo>
                    <a:pt x="438" y="48"/>
                  </a:lnTo>
                  <a:lnTo>
                    <a:pt x="426" y="54"/>
                  </a:lnTo>
                  <a:lnTo>
                    <a:pt x="414" y="66"/>
                  </a:lnTo>
                  <a:lnTo>
                    <a:pt x="408" y="66"/>
                  </a:lnTo>
                  <a:lnTo>
                    <a:pt x="396" y="90"/>
                  </a:lnTo>
                  <a:lnTo>
                    <a:pt x="378" y="90"/>
                  </a:lnTo>
                  <a:lnTo>
                    <a:pt x="354" y="84"/>
                  </a:lnTo>
                  <a:lnTo>
                    <a:pt x="294" y="84"/>
                  </a:lnTo>
                  <a:lnTo>
                    <a:pt x="282" y="78"/>
                  </a:lnTo>
                  <a:lnTo>
                    <a:pt x="264" y="78"/>
                  </a:lnTo>
                  <a:lnTo>
                    <a:pt x="252" y="72"/>
                  </a:lnTo>
                  <a:lnTo>
                    <a:pt x="240" y="72"/>
                  </a:lnTo>
                  <a:lnTo>
                    <a:pt x="234" y="66"/>
                  </a:lnTo>
                  <a:lnTo>
                    <a:pt x="198" y="66"/>
                  </a:lnTo>
                  <a:lnTo>
                    <a:pt x="186" y="54"/>
                  </a:lnTo>
                  <a:lnTo>
                    <a:pt x="180" y="36"/>
                  </a:lnTo>
                  <a:lnTo>
                    <a:pt x="180" y="24"/>
                  </a:lnTo>
                  <a:lnTo>
                    <a:pt x="168" y="24"/>
                  </a:lnTo>
                  <a:lnTo>
                    <a:pt x="156" y="18"/>
                  </a:lnTo>
                  <a:lnTo>
                    <a:pt x="144" y="18"/>
                  </a:lnTo>
                  <a:lnTo>
                    <a:pt x="132" y="0"/>
                  </a:lnTo>
                  <a:lnTo>
                    <a:pt x="120" y="18"/>
                  </a:lnTo>
                  <a:lnTo>
                    <a:pt x="90" y="12"/>
                  </a:lnTo>
                  <a:lnTo>
                    <a:pt x="72" y="36"/>
                  </a:lnTo>
                  <a:lnTo>
                    <a:pt x="78" y="42"/>
                  </a:lnTo>
                  <a:lnTo>
                    <a:pt x="90" y="42"/>
                  </a:lnTo>
                  <a:lnTo>
                    <a:pt x="90" y="48"/>
                  </a:lnTo>
                  <a:lnTo>
                    <a:pt x="96" y="54"/>
                  </a:lnTo>
                  <a:lnTo>
                    <a:pt x="96" y="66"/>
                  </a:lnTo>
                  <a:lnTo>
                    <a:pt x="78" y="66"/>
                  </a:lnTo>
                  <a:lnTo>
                    <a:pt x="72" y="72"/>
                  </a:lnTo>
                  <a:lnTo>
                    <a:pt x="72" y="78"/>
                  </a:lnTo>
                  <a:lnTo>
                    <a:pt x="78" y="84"/>
                  </a:lnTo>
                  <a:lnTo>
                    <a:pt x="78" y="96"/>
                  </a:lnTo>
                  <a:lnTo>
                    <a:pt x="72" y="108"/>
                  </a:lnTo>
                  <a:lnTo>
                    <a:pt x="72" y="114"/>
                  </a:lnTo>
                  <a:lnTo>
                    <a:pt x="66" y="120"/>
                  </a:lnTo>
                  <a:lnTo>
                    <a:pt x="66" y="132"/>
                  </a:lnTo>
                  <a:lnTo>
                    <a:pt x="72" y="132"/>
                  </a:lnTo>
                  <a:lnTo>
                    <a:pt x="90" y="126"/>
                  </a:lnTo>
                  <a:lnTo>
                    <a:pt x="102" y="126"/>
                  </a:lnTo>
                  <a:lnTo>
                    <a:pt x="108" y="120"/>
                  </a:lnTo>
                  <a:lnTo>
                    <a:pt x="114" y="120"/>
                  </a:lnTo>
                  <a:lnTo>
                    <a:pt x="114" y="132"/>
                  </a:lnTo>
                  <a:lnTo>
                    <a:pt x="120" y="132"/>
                  </a:lnTo>
                  <a:lnTo>
                    <a:pt x="126" y="126"/>
                  </a:lnTo>
                  <a:lnTo>
                    <a:pt x="138" y="120"/>
                  </a:lnTo>
                  <a:lnTo>
                    <a:pt x="162" y="96"/>
                  </a:lnTo>
                  <a:lnTo>
                    <a:pt x="168" y="96"/>
                  </a:lnTo>
                  <a:lnTo>
                    <a:pt x="174" y="90"/>
                  </a:lnTo>
                  <a:lnTo>
                    <a:pt x="186" y="90"/>
                  </a:lnTo>
                  <a:lnTo>
                    <a:pt x="204" y="84"/>
                  </a:lnTo>
                  <a:lnTo>
                    <a:pt x="216" y="84"/>
                  </a:lnTo>
                  <a:lnTo>
                    <a:pt x="252" y="102"/>
                  </a:lnTo>
                  <a:lnTo>
                    <a:pt x="270" y="108"/>
                  </a:lnTo>
                  <a:lnTo>
                    <a:pt x="282" y="108"/>
                  </a:lnTo>
                  <a:lnTo>
                    <a:pt x="288" y="114"/>
                  </a:lnTo>
                  <a:lnTo>
                    <a:pt x="294" y="114"/>
                  </a:lnTo>
                  <a:lnTo>
                    <a:pt x="270" y="114"/>
                  </a:lnTo>
                  <a:lnTo>
                    <a:pt x="258" y="120"/>
                  </a:lnTo>
                  <a:lnTo>
                    <a:pt x="246" y="120"/>
                  </a:lnTo>
                  <a:lnTo>
                    <a:pt x="246" y="132"/>
                  </a:lnTo>
                  <a:lnTo>
                    <a:pt x="240" y="138"/>
                  </a:lnTo>
                  <a:lnTo>
                    <a:pt x="186" y="144"/>
                  </a:lnTo>
                  <a:lnTo>
                    <a:pt x="138" y="138"/>
                  </a:lnTo>
                  <a:lnTo>
                    <a:pt x="120" y="138"/>
                  </a:lnTo>
                  <a:lnTo>
                    <a:pt x="96" y="150"/>
                  </a:lnTo>
                  <a:lnTo>
                    <a:pt x="84" y="162"/>
                  </a:lnTo>
                  <a:lnTo>
                    <a:pt x="84" y="174"/>
                  </a:lnTo>
                  <a:lnTo>
                    <a:pt x="78" y="192"/>
                  </a:lnTo>
                  <a:lnTo>
                    <a:pt x="78" y="204"/>
                  </a:lnTo>
                  <a:lnTo>
                    <a:pt x="72" y="210"/>
                  </a:lnTo>
                  <a:lnTo>
                    <a:pt x="72" y="216"/>
                  </a:lnTo>
                  <a:lnTo>
                    <a:pt x="114" y="216"/>
                  </a:lnTo>
                  <a:lnTo>
                    <a:pt x="114" y="240"/>
                  </a:lnTo>
                  <a:lnTo>
                    <a:pt x="120" y="246"/>
                  </a:lnTo>
                  <a:lnTo>
                    <a:pt x="126" y="258"/>
                  </a:lnTo>
                  <a:lnTo>
                    <a:pt x="132" y="264"/>
                  </a:lnTo>
                  <a:lnTo>
                    <a:pt x="126" y="282"/>
                  </a:lnTo>
                  <a:lnTo>
                    <a:pt x="138" y="300"/>
                  </a:lnTo>
                  <a:lnTo>
                    <a:pt x="126" y="318"/>
                  </a:lnTo>
                  <a:lnTo>
                    <a:pt x="162" y="354"/>
                  </a:lnTo>
                  <a:lnTo>
                    <a:pt x="156" y="390"/>
                  </a:lnTo>
                  <a:lnTo>
                    <a:pt x="210" y="414"/>
                  </a:lnTo>
                  <a:lnTo>
                    <a:pt x="216" y="444"/>
                  </a:lnTo>
                  <a:lnTo>
                    <a:pt x="216" y="438"/>
                  </a:lnTo>
                  <a:lnTo>
                    <a:pt x="222" y="438"/>
                  </a:lnTo>
                  <a:lnTo>
                    <a:pt x="222" y="432"/>
                  </a:lnTo>
                  <a:lnTo>
                    <a:pt x="228" y="432"/>
                  </a:lnTo>
                  <a:lnTo>
                    <a:pt x="252" y="444"/>
                  </a:lnTo>
                  <a:lnTo>
                    <a:pt x="258" y="444"/>
                  </a:lnTo>
                  <a:lnTo>
                    <a:pt x="264" y="450"/>
                  </a:lnTo>
                  <a:lnTo>
                    <a:pt x="270" y="462"/>
                  </a:lnTo>
                  <a:lnTo>
                    <a:pt x="282" y="468"/>
                  </a:lnTo>
                  <a:lnTo>
                    <a:pt x="294" y="468"/>
                  </a:lnTo>
                  <a:lnTo>
                    <a:pt x="312" y="474"/>
                  </a:lnTo>
                  <a:lnTo>
                    <a:pt x="372" y="474"/>
                  </a:lnTo>
                  <a:lnTo>
                    <a:pt x="372" y="450"/>
                  </a:lnTo>
                  <a:lnTo>
                    <a:pt x="378" y="438"/>
                  </a:lnTo>
                  <a:lnTo>
                    <a:pt x="390" y="426"/>
                  </a:lnTo>
                  <a:lnTo>
                    <a:pt x="408" y="426"/>
                  </a:lnTo>
                  <a:lnTo>
                    <a:pt x="432" y="432"/>
                  </a:lnTo>
                  <a:lnTo>
                    <a:pt x="468" y="444"/>
                  </a:lnTo>
                  <a:lnTo>
                    <a:pt x="474" y="450"/>
                  </a:lnTo>
                  <a:lnTo>
                    <a:pt x="480" y="450"/>
                  </a:lnTo>
                  <a:lnTo>
                    <a:pt x="480" y="456"/>
                  </a:lnTo>
                  <a:lnTo>
                    <a:pt x="486" y="468"/>
                  </a:lnTo>
                  <a:lnTo>
                    <a:pt x="486" y="474"/>
                  </a:lnTo>
                  <a:lnTo>
                    <a:pt x="492" y="480"/>
                  </a:lnTo>
                  <a:lnTo>
                    <a:pt x="504" y="486"/>
                  </a:lnTo>
                  <a:lnTo>
                    <a:pt x="564" y="486"/>
                  </a:lnTo>
                  <a:lnTo>
                    <a:pt x="576" y="480"/>
                  </a:lnTo>
                  <a:lnTo>
                    <a:pt x="594" y="474"/>
                  </a:lnTo>
                  <a:lnTo>
                    <a:pt x="606" y="462"/>
                  </a:lnTo>
                  <a:lnTo>
                    <a:pt x="618" y="456"/>
                  </a:lnTo>
                  <a:lnTo>
                    <a:pt x="630" y="444"/>
                  </a:lnTo>
                  <a:lnTo>
                    <a:pt x="648" y="438"/>
                  </a:lnTo>
                  <a:lnTo>
                    <a:pt x="660" y="432"/>
                  </a:lnTo>
                  <a:lnTo>
                    <a:pt x="672" y="432"/>
                  </a:lnTo>
                  <a:lnTo>
                    <a:pt x="684" y="438"/>
                  </a:lnTo>
                  <a:lnTo>
                    <a:pt x="690" y="444"/>
                  </a:lnTo>
                  <a:lnTo>
                    <a:pt x="696" y="444"/>
                  </a:lnTo>
                  <a:lnTo>
                    <a:pt x="702" y="450"/>
                  </a:lnTo>
                  <a:lnTo>
                    <a:pt x="714" y="450"/>
                  </a:lnTo>
                  <a:lnTo>
                    <a:pt x="726" y="444"/>
                  </a:lnTo>
                  <a:lnTo>
                    <a:pt x="732" y="432"/>
                  </a:lnTo>
                  <a:lnTo>
                    <a:pt x="744" y="420"/>
                  </a:lnTo>
                  <a:lnTo>
                    <a:pt x="756" y="432"/>
                  </a:lnTo>
                  <a:lnTo>
                    <a:pt x="756" y="444"/>
                  </a:lnTo>
                  <a:lnTo>
                    <a:pt x="750" y="450"/>
                  </a:lnTo>
                  <a:lnTo>
                    <a:pt x="744" y="462"/>
                  </a:lnTo>
                  <a:lnTo>
                    <a:pt x="744" y="468"/>
                  </a:lnTo>
                  <a:lnTo>
                    <a:pt x="738" y="474"/>
                  </a:lnTo>
                  <a:lnTo>
                    <a:pt x="738" y="486"/>
                  </a:lnTo>
                  <a:lnTo>
                    <a:pt x="744" y="492"/>
                  </a:lnTo>
                  <a:lnTo>
                    <a:pt x="744" y="498"/>
                  </a:lnTo>
                  <a:lnTo>
                    <a:pt x="756" y="510"/>
                  </a:lnTo>
                  <a:lnTo>
                    <a:pt x="768" y="510"/>
                  </a:lnTo>
                  <a:lnTo>
                    <a:pt x="768" y="504"/>
                  </a:lnTo>
                  <a:lnTo>
                    <a:pt x="774" y="498"/>
                  </a:lnTo>
                  <a:lnTo>
                    <a:pt x="774" y="480"/>
                  </a:lnTo>
                  <a:lnTo>
                    <a:pt x="780" y="486"/>
                  </a:lnTo>
                  <a:lnTo>
                    <a:pt x="792" y="486"/>
                  </a:lnTo>
                  <a:lnTo>
                    <a:pt x="792" y="462"/>
                  </a:lnTo>
                  <a:lnTo>
                    <a:pt x="786" y="462"/>
                  </a:lnTo>
                  <a:lnTo>
                    <a:pt x="786" y="432"/>
                  </a:lnTo>
                  <a:lnTo>
                    <a:pt x="810" y="432"/>
                  </a:lnTo>
                  <a:lnTo>
                    <a:pt x="804" y="438"/>
                  </a:lnTo>
                  <a:lnTo>
                    <a:pt x="804" y="444"/>
                  </a:lnTo>
                  <a:lnTo>
                    <a:pt x="840" y="444"/>
                  </a:lnTo>
                  <a:lnTo>
                    <a:pt x="858" y="438"/>
                  </a:lnTo>
                  <a:lnTo>
                    <a:pt x="864" y="432"/>
                  </a:lnTo>
                  <a:lnTo>
                    <a:pt x="870" y="432"/>
                  </a:lnTo>
                  <a:lnTo>
                    <a:pt x="888" y="414"/>
                  </a:lnTo>
                  <a:lnTo>
                    <a:pt x="894" y="414"/>
                  </a:lnTo>
                  <a:lnTo>
                    <a:pt x="900" y="420"/>
                  </a:lnTo>
                  <a:lnTo>
                    <a:pt x="912" y="426"/>
                  </a:lnTo>
                  <a:lnTo>
                    <a:pt x="924" y="438"/>
                  </a:lnTo>
                  <a:lnTo>
                    <a:pt x="942" y="438"/>
                  </a:lnTo>
                  <a:lnTo>
                    <a:pt x="954" y="444"/>
                  </a:lnTo>
                  <a:lnTo>
                    <a:pt x="966" y="444"/>
                  </a:lnTo>
                  <a:lnTo>
                    <a:pt x="978" y="438"/>
                  </a:lnTo>
                  <a:lnTo>
                    <a:pt x="996" y="438"/>
                  </a:lnTo>
                  <a:lnTo>
                    <a:pt x="1002" y="432"/>
                  </a:lnTo>
                  <a:lnTo>
                    <a:pt x="1014" y="426"/>
                  </a:lnTo>
                  <a:lnTo>
                    <a:pt x="1026" y="414"/>
                  </a:lnTo>
                  <a:lnTo>
                    <a:pt x="1038" y="408"/>
                  </a:lnTo>
                  <a:lnTo>
                    <a:pt x="1086" y="408"/>
                  </a:lnTo>
                  <a:lnTo>
                    <a:pt x="1092" y="414"/>
                  </a:lnTo>
                  <a:lnTo>
                    <a:pt x="1110" y="414"/>
                  </a:lnTo>
                  <a:lnTo>
                    <a:pt x="1122" y="402"/>
                  </a:lnTo>
                  <a:lnTo>
                    <a:pt x="1146" y="402"/>
                  </a:lnTo>
                  <a:lnTo>
                    <a:pt x="1152" y="390"/>
                  </a:lnTo>
                  <a:lnTo>
                    <a:pt x="1152" y="384"/>
                  </a:lnTo>
                  <a:lnTo>
                    <a:pt x="1158" y="384"/>
                  </a:lnTo>
                  <a:lnTo>
                    <a:pt x="1158" y="408"/>
                  </a:lnTo>
                  <a:lnTo>
                    <a:pt x="1164" y="414"/>
                  </a:lnTo>
                  <a:lnTo>
                    <a:pt x="1170" y="414"/>
                  </a:lnTo>
                  <a:lnTo>
                    <a:pt x="1182" y="408"/>
                  </a:lnTo>
                  <a:lnTo>
                    <a:pt x="1188" y="402"/>
                  </a:lnTo>
                  <a:lnTo>
                    <a:pt x="1188" y="390"/>
                  </a:lnTo>
                  <a:lnTo>
                    <a:pt x="1230" y="390"/>
                  </a:lnTo>
                  <a:lnTo>
                    <a:pt x="1242" y="402"/>
                  </a:lnTo>
                  <a:lnTo>
                    <a:pt x="1254" y="402"/>
                  </a:lnTo>
                  <a:lnTo>
                    <a:pt x="1260" y="396"/>
                  </a:lnTo>
                  <a:lnTo>
                    <a:pt x="1260" y="390"/>
                  </a:lnTo>
                  <a:lnTo>
                    <a:pt x="1284" y="390"/>
                  </a:lnTo>
                  <a:lnTo>
                    <a:pt x="1290" y="396"/>
                  </a:lnTo>
                  <a:lnTo>
                    <a:pt x="1290" y="414"/>
                  </a:lnTo>
                  <a:lnTo>
                    <a:pt x="1332" y="402"/>
                  </a:lnTo>
                  <a:close/>
                  <a:moveTo>
                    <a:pt x="102" y="282"/>
                  </a:moveTo>
                  <a:lnTo>
                    <a:pt x="96" y="282"/>
                  </a:lnTo>
                  <a:lnTo>
                    <a:pt x="96" y="312"/>
                  </a:lnTo>
                  <a:lnTo>
                    <a:pt x="102" y="324"/>
                  </a:lnTo>
                  <a:lnTo>
                    <a:pt x="108" y="330"/>
                  </a:lnTo>
                  <a:lnTo>
                    <a:pt x="114" y="324"/>
                  </a:lnTo>
                  <a:lnTo>
                    <a:pt x="114" y="318"/>
                  </a:lnTo>
                  <a:lnTo>
                    <a:pt x="120" y="312"/>
                  </a:lnTo>
                  <a:lnTo>
                    <a:pt x="120" y="300"/>
                  </a:lnTo>
                  <a:lnTo>
                    <a:pt x="102" y="28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53" name="Tunisia">
              <a:extLst>
                <a:ext uri="{FF2B5EF4-FFF2-40B4-BE49-F238E27FC236}">
                  <a16:creationId xmlns:a16="http://schemas.microsoft.com/office/drawing/2014/main" id="{50B90B4F-2CDB-1C7D-C477-620DECF7F055}"/>
                </a:ext>
              </a:extLst>
            </p:cNvPr>
            <p:cNvSpPr>
              <a:spLocks/>
            </p:cNvSpPr>
            <p:nvPr/>
          </p:nvSpPr>
          <p:spPr bwMode="gray">
            <a:xfrm>
              <a:off x="4769214" y="1945870"/>
              <a:ext cx="88153" cy="183973"/>
            </a:xfrm>
            <a:custGeom>
              <a:avLst/>
              <a:gdLst>
                <a:gd name="T0" fmla="*/ 2147483647 w 276"/>
                <a:gd name="T1" fmla="*/ 2147483647 h 570"/>
                <a:gd name="T2" fmla="*/ 2147483647 w 276"/>
                <a:gd name="T3" fmla="*/ 2147483647 h 570"/>
                <a:gd name="T4" fmla="*/ 2147483647 w 276"/>
                <a:gd name="T5" fmla="*/ 2147483647 h 570"/>
                <a:gd name="T6" fmla="*/ 2147483647 w 276"/>
                <a:gd name="T7" fmla="*/ 2147483647 h 570"/>
                <a:gd name="T8" fmla="*/ 2147483647 w 276"/>
                <a:gd name="T9" fmla="*/ 2147483647 h 570"/>
                <a:gd name="T10" fmla="*/ 2147483647 w 276"/>
                <a:gd name="T11" fmla="*/ 2147483647 h 570"/>
                <a:gd name="T12" fmla="*/ 0 w 276"/>
                <a:gd name="T13" fmla="*/ 2147483647 h 570"/>
                <a:gd name="T14" fmla="*/ 2147483647 w 276"/>
                <a:gd name="T15" fmla="*/ 2147483647 h 570"/>
                <a:gd name="T16" fmla="*/ 2147483647 w 276"/>
                <a:gd name="T17" fmla="*/ 2147483647 h 570"/>
                <a:gd name="T18" fmla="*/ 2147483647 w 276"/>
                <a:gd name="T19" fmla="*/ 2147483647 h 570"/>
                <a:gd name="T20" fmla="*/ 2147483647 w 276"/>
                <a:gd name="T21" fmla="*/ 2147483647 h 570"/>
                <a:gd name="T22" fmla="*/ 2147483647 w 276"/>
                <a:gd name="T23" fmla="*/ 2147483647 h 570"/>
                <a:gd name="T24" fmla="*/ 2147483647 w 276"/>
                <a:gd name="T25" fmla="*/ 2147483647 h 570"/>
                <a:gd name="T26" fmla="*/ 2147483647 w 276"/>
                <a:gd name="T27" fmla="*/ 2147483647 h 570"/>
                <a:gd name="T28" fmla="*/ 2147483647 w 276"/>
                <a:gd name="T29" fmla="*/ 2147483647 h 570"/>
                <a:gd name="T30" fmla="*/ 2147483647 w 276"/>
                <a:gd name="T31" fmla="*/ 2147483647 h 570"/>
                <a:gd name="T32" fmla="*/ 2147483647 w 276"/>
                <a:gd name="T33" fmla="*/ 2147483647 h 570"/>
                <a:gd name="T34" fmla="*/ 2147483647 w 276"/>
                <a:gd name="T35" fmla="*/ 2147483647 h 570"/>
                <a:gd name="T36" fmla="*/ 2147483647 w 276"/>
                <a:gd name="T37" fmla="*/ 2147483647 h 570"/>
                <a:gd name="T38" fmla="*/ 2147483647 w 276"/>
                <a:gd name="T39" fmla="*/ 2147483647 h 570"/>
                <a:gd name="T40" fmla="*/ 2147483647 w 276"/>
                <a:gd name="T41" fmla="*/ 2147483647 h 570"/>
                <a:gd name="T42" fmla="*/ 2147483647 w 276"/>
                <a:gd name="T43" fmla="*/ 2147483647 h 570"/>
                <a:gd name="T44" fmla="*/ 2147483647 w 276"/>
                <a:gd name="T45" fmla="*/ 2147483647 h 570"/>
                <a:gd name="T46" fmla="*/ 2147483647 w 276"/>
                <a:gd name="T47" fmla="*/ 2147483647 h 570"/>
                <a:gd name="T48" fmla="*/ 2147483647 w 276"/>
                <a:gd name="T49" fmla="*/ 2147483647 h 570"/>
                <a:gd name="T50" fmla="*/ 2147483647 w 276"/>
                <a:gd name="T51" fmla="*/ 2147483647 h 570"/>
                <a:gd name="T52" fmla="*/ 2147483647 w 276"/>
                <a:gd name="T53" fmla="*/ 2147483647 h 570"/>
                <a:gd name="T54" fmla="*/ 2147483647 w 276"/>
                <a:gd name="T55" fmla="*/ 2147483647 h 570"/>
                <a:gd name="T56" fmla="*/ 2147483647 w 276"/>
                <a:gd name="T57" fmla="*/ 2147483647 h 570"/>
                <a:gd name="T58" fmla="*/ 2147483647 w 276"/>
                <a:gd name="T59" fmla="*/ 2147483647 h 570"/>
                <a:gd name="T60" fmla="*/ 2147483647 w 276"/>
                <a:gd name="T61" fmla="*/ 2147483647 h 570"/>
                <a:gd name="T62" fmla="*/ 2147483647 w 276"/>
                <a:gd name="T63" fmla="*/ 2147483647 h 570"/>
                <a:gd name="T64" fmla="*/ 2147483647 w 276"/>
                <a:gd name="T65" fmla="*/ 2147483647 h 570"/>
                <a:gd name="T66" fmla="*/ 2147483647 w 276"/>
                <a:gd name="T67" fmla="*/ 2147483647 h 570"/>
                <a:gd name="T68" fmla="*/ 2147483647 w 276"/>
                <a:gd name="T69" fmla="*/ 2147483647 h 570"/>
                <a:gd name="T70" fmla="*/ 2147483647 w 276"/>
                <a:gd name="T71" fmla="*/ 2147483647 h 570"/>
                <a:gd name="T72" fmla="*/ 2147483647 w 276"/>
                <a:gd name="T73" fmla="*/ 2147483647 h 570"/>
                <a:gd name="T74" fmla="*/ 2147483647 w 276"/>
                <a:gd name="T75" fmla="*/ 2147483647 h 570"/>
                <a:gd name="T76" fmla="*/ 2147483647 w 276"/>
                <a:gd name="T77" fmla="*/ 2147483647 h 570"/>
                <a:gd name="T78" fmla="*/ 2147483647 w 276"/>
                <a:gd name="T79" fmla="*/ 2147483647 h 570"/>
                <a:gd name="T80" fmla="*/ 2147483647 w 276"/>
                <a:gd name="T81" fmla="*/ 2147483647 h 570"/>
                <a:gd name="T82" fmla="*/ 2147483647 w 276"/>
                <a:gd name="T83" fmla="*/ 2147483647 h 570"/>
                <a:gd name="T84" fmla="*/ 2147483647 w 276"/>
                <a:gd name="T85" fmla="*/ 2147483647 h 570"/>
                <a:gd name="T86" fmla="*/ 2147483647 w 276"/>
                <a:gd name="T87" fmla="*/ 2147483647 h 570"/>
                <a:gd name="T88" fmla="*/ 2147483647 w 276"/>
                <a:gd name="T89" fmla="*/ 0 h 570"/>
                <a:gd name="T90" fmla="*/ 2147483647 w 276"/>
                <a:gd name="T91" fmla="*/ 2147483647 h 570"/>
                <a:gd name="T92" fmla="*/ 2147483647 w 276"/>
                <a:gd name="T93" fmla="*/ 2147483647 h 570"/>
                <a:gd name="T94" fmla="*/ 2147483647 w 276"/>
                <a:gd name="T95" fmla="*/ 2147483647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6"/>
                <a:gd name="T145" fmla="*/ 0 h 570"/>
                <a:gd name="T146" fmla="*/ 276 w 276"/>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6" h="570">
                  <a:moveTo>
                    <a:pt x="42" y="60"/>
                  </a:moveTo>
                  <a:lnTo>
                    <a:pt x="60" y="66"/>
                  </a:lnTo>
                  <a:lnTo>
                    <a:pt x="60" y="78"/>
                  </a:lnTo>
                  <a:lnTo>
                    <a:pt x="54" y="90"/>
                  </a:lnTo>
                  <a:lnTo>
                    <a:pt x="54" y="126"/>
                  </a:lnTo>
                  <a:lnTo>
                    <a:pt x="60" y="138"/>
                  </a:lnTo>
                  <a:lnTo>
                    <a:pt x="60" y="180"/>
                  </a:lnTo>
                  <a:lnTo>
                    <a:pt x="54" y="192"/>
                  </a:lnTo>
                  <a:lnTo>
                    <a:pt x="54" y="204"/>
                  </a:lnTo>
                  <a:lnTo>
                    <a:pt x="48" y="210"/>
                  </a:lnTo>
                  <a:lnTo>
                    <a:pt x="48" y="216"/>
                  </a:lnTo>
                  <a:lnTo>
                    <a:pt x="24" y="234"/>
                  </a:lnTo>
                  <a:lnTo>
                    <a:pt x="0" y="258"/>
                  </a:lnTo>
                  <a:lnTo>
                    <a:pt x="0" y="300"/>
                  </a:lnTo>
                  <a:lnTo>
                    <a:pt x="12" y="300"/>
                  </a:lnTo>
                  <a:lnTo>
                    <a:pt x="12" y="330"/>
                  </a:lnTo>
                  <a:lnTo>
                    <a:pt x="24" y="330"/>
                  </a:lnTo>
                  <a:lnTo>
                    <a:pt x="42" y="336"/>
                  </a:lnTo>
                  <a:lnTo>
                    <a:pt x="54" y="348"/>
                  </a:lnTo>
                  <a:lnTo>
                    <a:pt x="54" y="390"/>
                  </a:lnTo>
                  <a:lnTo>
                    <a:pt x="60" y="390"/>
                  </a:lnTo>
                  <a:lnTo>
                    <a:pt x="66" y="396"/>
                  </a:lnTo>
                  <a:lnTo>
                    <a:pt x="90" y="408"/>
                  </a:lnTo>
                  <a:lnTo>
                    <a:pt x="96" y="420"/>
                  </a:lnTo>
                  <a:lnTo>
                    <a:pt x="102" y="426"/>
                  </a:lnTo>
                  <a:lnTo>
                    <a:pt x="108" y="450"/>
                  </a:lnTo>
                  <a:lnTo>
                    <a:pt x="114" y="492"/>
                  </a:lnTo>
                  <a:lnTo>
                    <a:pt x="126" y="540"/>
                  </a:lnTo>
                  <a:lnTo>
                    <a:pt x="138" y="570"/>
                  </a:lnTo>
                  <a:lnTo>
                    <a:pt x="144" y="564"/>
                  </a:lnTo>
                  <a:lnTo>
                    <a:pt x="156" y="564"/>
                  </a:lnTo>
                  <a:lnTo>
                    <a:pt x="186" y="534"/>
                  </a:lnTo>
                  <a:lnTo>
                    <a:pt x="186" y="510"/>
                  </a:lnTo>
                  <a:lnTo>
                    <a:pt x="174" y="486"/>
                  </a:lnTo>
                  <a:lnTo>
                    <a:pt x="174" y="468"/>
                  </a:lnTo>
                  <a:lnTo>
                    <a:pt x="192" y="450"/>
                  </a:lnTo>
                  <a:lnTo>
                    <a:pt x="198" y="450"/>
                  </a:lnTo>
                  <a:lnTo>
                    <a:pt x="204" y="438"/>
                  </a:lnTo>
                  <a:lnTo>
                    <a:pt x="210" y="432"/>
                  </a:lnTo>
                  <a:lnTo>
                    <a:pt x="216" y="420"/>
                  </a:lnTo>
                  <a:lnTo>
                    <a:pt x="222" y="414"/>
                  </a:lnTo>
                  <a:lnTo>
                    <a:pt x="234" y="408"/>
                  </a:lnTo>
                  <a:lnTo>
                    <a:pt x="246" y="408"/>
                  </a:lnTo>
                  <a:lnTo>
                    <a:pt x="270" y="396"/>
                  </a:lnTo>
                  <a:lnTo>
                    <a:pt x="276" y="390"/>
                  </a:lnTo>
                  <a:lnTo>
                    <a:pt x="276" y="384"/>
                  </a:lnTo>
                  <a:lnTo>
                    <a:pt x="264" y="372"/>
                  </a:lnTo>
                  <a:lnTo>
                    <a:pt x="258" y="372"/>
                  </a:lnTo>
                  <a:lnTo>
                    <a:pt x="264" y="330"/>
                  </a:lnTo>
                  <a:lnTo>
                    <a:pt x="252" y="330"/>
                  </a:lnTo>
                  <a:lnTo>
                    <a:pt x="240" y="300"/>
                  </a:lnTo>
                  <a:lnTo>
                    <a:pt x="228" y="294"/>
                  </a:lnTo>
                  <a:lnTo>
                    <a:pt x="222" y="306"/>
                  </a:lnTo>
                  <a:lnTo>
                    <a:pt x="216" y="294"/>
                  </a:lnTo>
                  <a:lnTo>
                    <a:pt x="198" y="294"/>
                  </a:lnTo>
                  <a:lnTo>
                    <a:pt x="186" y="288"/>
                  </a:lnTo>
                  <a:lnTo>
                    <a:pt x="180" y="282"/>
                  </a:lnTo>
                  <a:lnTo>
                    <a:pt x="168" y="276"/>
                  </a:lnTo>
                  <a:lnTo>
                    <a:pt x="168" y="246"/>
                  </a:lnTo>
                  <a:lnTo>
                    <a:pt x="174" y="240"/>
                  </a:lnTo>
                  <a:lnTo>
                    <a:pt x="180" y="240"/>
                  </a:lnTo>
                  <a:lnTo>
                    <a:pt x="234" y="186"/>
                  </a:lnTo>
                  <a:lnTo>
                    <a:pt x="240" y="174"/>
                  </a:lnTo>
                  <a:lnTo>
                    <a:pt x="240" y="156"/>
                  </a:lnTo>
                  <a:lnTo>
                    <a:pt x="234" y="144"/>
                  </a:lnTo>
                  <a:lnTo>
                    <a:pt x="216" y="126"/>
                  </a:lnTo>
                  <a:lnTo>
                    <a:pt x="204" y="120"/>
                  </a:lnTo>
                  <a:lnTo>
                    <a:pt x="198" y="120"/>
                  </a:lnTo>
                  <a:lnTo>
                    <a:pt x="198" y="102"/>
                  </a:lnTo>
                  <a:lnTo>
                    <a:pt x="204" y="90"/>
                  </a:lnTo>
                  <a:lnTo>
                    <a:pt x="204" y="78"/>
                  </a:lnTo>
                  <a:lnTo>
                    <a:pt x="210" y="72"/>
                  </a:lnTo>
                  <a:lnTo>
                    <a:pt x="222" y="66"/>
                  </a:lnTo>
                  <a:lnTo>
                    <a:pt x="228" y="60"/>
                  </a:lnTo>
                  <a:lnTo>
                    <a:pt x="234" y="48"/>
                  </a:lnTo>
                  <a:lnTo>
                    <a:pt x="234" y="36"/>
                  </a:lnTo>
                  <a:lnTo>
                    <a:pt x="240" y="30"/>
                  </a:lnTo>
                  <a:lnTo>
                    <a:pt x="240" y="18"/>
                  </a:lnTo>
                  <a:lnTo>
                    <a:pt x="228" y="18"/>
                  </a:lnTo>
                  <a:lnTo>
                    <a:pt x="222" y="30"/>
                  </a:lnTo>
                  <a:lnTo>
                    <a:pt x="210" y="36"/>
                  </a:lnTo>
                  <a:lnTo>
                    <a:pt x="204" y="48"/>
                  </a:lnTo>
                  <a:lnTo>
                    <a:pt x="192" y="60"/>
                  </a:lnTo>
                  <a:lnTo>
                    <a:pt x="186" y="60"/>
                  </a:lnTo>
                  <a:lnTo>
                    <a:pt x="174" y="54"/>
                  </a:lnTo>
                  <a:lnTo>
                    <a:pt x="162" y="42"/>
                  </a:lnTo>
                  <a:lnTo>
                    <a:pt x="174" y="30"/>
                  </a:lnTo>
                  <a:lnTo>
                    <a:pt x="174" y="24"/>
                  </a:lnTo>
                  <a:lnTo>
                    <a:pt x="180" y="12"/>
                  </a:lnTo>
                  <a:lnTo>
                    <a:pt x="168" y="0"/>
                  </a:lnTo>
                  <a:lnTo>
                    <a:pt x="138" y="0"/>
                  </a:lnTo>
                  <a:lnTo>
                    <a:pt x="126" y="6"/>
                  </a:lnTo>
                  <a:lnTo>
                    <a:pt x="108" y="12"/>
                  </a:lnTo>
                  <a:lnTo>
                    <a:pt x="96" y="18"/>
                  </a:lnTo>
                  <a:lnTo>
                    <a:pt x="84" y="30"/>
                  </a:lnTo>
                  <a:lnTo>
                    <a:pt x="84" y="42"/>
                  </a:lnTo>
                  <a:lnTo>
                    <a:pt x="42" y="6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54" name="Togo">
              <a:extLst>
                <a:ext uri="{FF2B5EF4-FFF2-40B4-BE49-F238E27FC236}">
                  <a16:creationId xmlns:a16="http://schemas.microsoft.com/office/drawing/2014/main" id="{5B012AB8-65AA-1C57-9E91-8E9D52FD8E6A}"/>
                </a:ext>
              </a:extLst>
            </p:cNvPr>
            <p:cNvSpPr>
              <a:spLocks/>
            </p:cNvSpPr>
            <p:nvPr/>
          </p:nvSpPr>
          <p:spPr bwMode="gray">
            <a:xfrm>
              <a:off x="4589073" y="2630658"/>
              <a:ext cx="45993" cy="130314"/>
            </a:xfrm>
            <a:custGeom>
              <a:avLst/>
              <a:gdLst>
                <a:gd name="T0" fmla="*/ 2147483647 w 138"/>
                <a:gd name="T1" fmla="*/ 2147483647 h 402"/>
                <a:gd name="T2" fmla="*/ 2147483647 w 138"/>
                <a:gd name="T3" fmla="*/ 2147483647 h 402"/>
                <a:gd name="T4" fmla="*/ 2147483647 w 138"/>
                <a:gd name="T5" fmla="*/ 2147483647 h 402"/>
                <a:gd name="T6" fmla="*/ 2147483647 w 138"/>
                <a:gd name="T7" fmla="*/ 2147483647 h 402"/>
                <a:gd name="T8" fmla="*/ 2147483647 w 138"/>
                <a:gd name="T9" fmla="*/ 2147483647 h 402"/>
                <a:gd name="T10" fmla="*/ 2147483647 w 138"/>
                <a:gd name="T11" fmla="*/ 2147483647 h 402"/>
                <a:gd name="T12" fmla="*/ 2147483647 w 138"/>
                <a:gd name="T13" fmla="*/ 2147483647 h 402"/>
                <a:gd name="T14" fmla="*/ 2147483647 w 138"/>
                <a:gd name="T15" fmla="*/ 2147483647 h 402"/>
                <a:gd name="T16" fmla="*/ 2147483647 w 138"/>
                <a:gd name="T17" fmla="*/ 2147483647 h 402"/>
                <a:gd name="T18" fmla="*/ 2147483647 w 138"/>
                <a:gd name="T19" fmla="*/ 2147483647 h 402"/>
                <a:gd name="T20" fmla="*/ 2147483647 w 138"/>
                <a:gd name="T21" fmla="*/ 2147483647 h 402"/>
                <a:gd name="T22" fmla="*/ 2147483647 w 138"/>
                <a:gd name="T23" fmla="*/ 2147483647 h 402"/>
                <a:gd name="T24" fmla="*/ 2147483647 w 138"/>
                <a:gd name="T25" fmla="*/ 2147483647 h 402"/>
                <a:gd name="T26" fmla="*/ 2147483647 w 138"/>
                <a:gd name="T27" fmla="*/ 2147483647 h 402"/>
                <a:gd name="T28" fmla="*/ 2147483647 w 138"/>
                <a:gd name="T29" fmla="*/ 2147483647 h 402"/>
                <a:gd name="T30" fmla="*/ 2147483647 w 138"/>
                <a:gd name="T31" fmla="*/ 2147483647 h 402"/>
                <a:gd name="T32" fmla="*/ 2147483647 w 138"/>
                <a:gd name="T33" fmla="*/ 0 h 402"/>
                <a:gd name="T34" fmla="*/ 2147483647 w 138"/>
                <a:gd name="T35" fmla="*/ 0 h 402"/>
                <a:gd name="T36" fmla="*/ 2147483647 w 138"/>
                <a:gd name="T37" fmla="*/ 2147483647 h 402"/>
                <a:gd name="T38" fmla="*/ 0 w 138"/>
                <a:gd name="T39" fmla="*/ 2147483647 h 402"/>
                <a:gd name="T40" fmla="*/ 2147483647 w 138"/>
                <a:gd name="T41" fmla="*/ 2147483647 h 402"/>
                <a:gd name="T42" fmla="*/ 2147483647 w 138"/>
                <a:gd name="T43" fmla="*/ 2147483647 h 402"/>
                <a:gd name="T44" fmla="*/ 2147483647 w 138"/>
                <a:gd name="T45" fmla="*/ 2147483647 h 402"/>
                <a:gd name="T46" fmla="*/ 2147483647 w 138"/>
                <a:gd name="T47" fmla="*/ 2147483647 h 402"/>
                <a:gd name="T48" fmla="*/ 2147483647 w 138"/>
                <a:gd name="T49" fmla="*/ 2147483647 h 402"/>
                <a:gd name="T50" fmla="*/ 2147483647 w 138"/>
                <a:gd name="T51" fmla="*/ 2147483647 h 402"/>
                <a:gd name="T52" fmla="*/ 2147483647 w 138"/>
                <a:gd name="T53" fmla="*/ 2147483647 h 402"/>
                <a:gd name="T54" fmla="*/ 2147483647 w 138"/>
                <a:gd name="T55" fmla="*/ 2147483647 h 402"/>
                <a:gd name="T56" fmla="*/ 2147483647 w 138"/>
                <a:gd name="T57" fmla="*/ 2147483647 h 402"/>
                <a:gd name="T58" fmla="*/ 2147483647 w 138"/>
                <a:gd name="T59" fmla="*/ 2147483647 h 402"/>
                <a:gd name="T60" fmla="*/ 2147483647 w 138"/>
                <a:gd name="T61" fmla="*/ 2147483647 h 402"/>
                <a:gd name="T62" fmla="*/ 2147483647 w 138"/>
                <a:gd name="T63" fmla="*/ 2147483647 h 402"/>
                <a:gd name="T64" fmla="*/ 2147483647 w 138"/>
                <a:gd name="T65" fmla="*/ 2147483647 h 402"/>
                <a:gd name="T66" fmla="*/ 2147483647 w 138"/>
                <a:gd name="T67" fmla="*/ 2147483647 h 402"/>
                <a:gd name="T68" fmla="*/ 2147483647 w 138"/>
                <a:gd name="T69" fmla="*/ 2147483647 h 402"/>
                <a:gd name="T70" fmla="*/ 2147483647 w 138"/>
                <a:gd name="T71" fmla="*/ 2147483647 h 402"/>
                <a:gd name="T72" fmla="*/ 2147483647 w 138"/>
                <a:gd name="T73" fmla="*/ 2147483647 h 402"/>
                <a:gd name="T74" fmla="*/ 2147483647 w 138"/>
                <a:gd name="T75" fmla="*/ 2147483647 h 402"/>
                <a:gd name="T76" fmla="*/ 2147483647 w 138"/>
                <a:gd name="T77" fmla="*/ 2147483647 h 402"/>
                <a:gd name="T78" fmla="*/ 2147483647 w 138"/>
                <a:gd name="T79" fmla="*/ 2147483647 h 402"/>
                <a:gd name="T80" fmla="*/ 2147483647 w 138"/>
                <a:gd name="T81" fmla="*/ 2147483647 h 402"/>
                <a:gd name="T82" fmla="*/ 2147483647 w 138"/>
                <a:gd name="T83" fmla="*/ 2147483647 h 402"/>
                <a:gd name="T84" fmla="*/ 2147483647 w 138"/>
                <a:gd name="T85" fmla="*/ 2147483647 h 402"/>
                <a:gd name="T86" fmla="*/ 2147483647 w 138"/>
                <a:gd name="T87" fmla="*/ 2147483647 h 402"/>
                <a:gd name="T88" fmla="*/ 2147483647 w 138"/>
                <a:gd name="T89" fmla="*/ 2147483647 h 402"/>
                <a:gd name="T90" fmla="*/ 2147483647 w 138"/>
                <a:gd name="T91" fmla="*/ 2147483647 h 402"/>
                <a:gd name="T92" fmla="*/ 2147483647 w 138"/>
                <a:gd name="T93" fmla="*/ 2147483647 h 402"/>
                <a:gd name="T94" fmla="*/ 2147483647 w 138"/>
                <a:gd name="T95" fmla="*/ 2147483647 h 402"/>
                <a:gd name="T96" fmla="*/ 2147483647 w 138"/>
                <a:gd name="T97" fmla="*/ 2147483647 h 402"/>
                <a:gd name="T98" fmla="*/ 2147483647 w 138"/>
                <a:gd name="T99" fmla="*/ 2147483647 h 402"/>
                <a:gd name="T100" fmla="*/ 2147483647 w 138"/>
                <a:gd name="T101" fmla="*/ 2147483647 h 402"/>
                <a:gd name="T102" fmla="*/ 2147483647 w 13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402"/>
                <a:gd name="T158" fmla="*/ 138 w 13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402">
                  <a:moveTo>
                    <a:pt x="126" y="354"/>
                  </a:moveTo>
                  <a:lnTo>
                    <a:pt x="120" y="288"/>
                  </a:lnTo>
                  <a:lnTo>
                    <a:pt x="132" y="282"/>
                  </a:lnTo>
                  <a:lnTo>
                    <a:pt x="120" y="270"/>
                  </a:lnTo>
                  <a:lnTo>
                    <a:pt x="120" y="210"/>
                  </a:lnTo>
                  <a:lnTo>
                    <a:pt x="132" y="198"/>
                  </a:lnTo>
                  <a:lnTo>
                    <a:pt x="126" y="186"/>
                  </a:lnTo>
                  <a:lnTo>
                    <a:pt x="126" y="156"/>
                  </a:lnTo>
                  <a:lnTo>
                    <a:pt x="120" y="144"/>
                  </a:lnTo>
                  <a:lnTo>
                    <a:pt x="108" y="132"/>
                  </a:lnTo>
                  <a:lnTo>
                    <a:pt x="108" y="90"/>
                  </a:lnTo>
                  <a:lnTo>
                    <a:pt x="78" y="60"/>
                  </a:lnTo>
                  <a:lnTo>
                    <a:pt x="66" y="54"/>
                  </a:lnTo>
                  <a:lnTo>
                    <a:pt x="66" y="24"/>
                  </a:lnTo>
                  <a:lnTo>
                    <a:pt x="72" y="6"/>
                  </a:lnTo>
                  <a:lnTo>
                    <a:pt x="54" y="6"/>
                  </a:lnTo>
                  <a:lnTo>
                    <a:pt x="30" y="0"/>
                  </a:lnTo>
                  <a:lnTo>
                    <a:pt x="12" y="0"/>
                  </a:lnTo>
                  <a:lnTo>
                    <a:pt x="12" y="18"/>
                  </a:lnTo>
                  <a:lnTo>
                    <a:pt x="0" y="30"/>
                  </a:lnTo>
                  <a:lnTo>
                    <a:pt x="36" y="54"/>
                  </a:lnTo>
                  <a:lnTo>
                    <a:pt x="24" y="132"/>
                  </a:lnTo>
                  <a:lnTo>
                    <a:pt x="36" y="120"/>
                  </a:lnTo>
                  <a:lnTo>
                    <a:pt x="42" y="120"/>
                  </a:lnTo>
                  <a:lnTo>
                    <a:pt x="48" y="126"/>
                  </a:lnTo>
                  <a:lnTo>
                    <a:pt x="48" y="150"/>
                  </a:lnTo>
                  <a:lnTo>
                    <a:pt x="42" y="162"/>
                  </a:lnTo>
                  <a:lnTo>
                    <a:pt x="54" y="174"/>
                  </a:lnTo>
                  <a:lnTo>
                    <a:pt x="54" y="180"/>
                  </a:lnTo>
                  <a:lnTo>
                    <a:pt x="48" y="180"/>
                  </a:lnTo>
                  <a:lnTo>
                    <a:pt x="36" y="192"/>
                  </a:lnTo>
                  <a:lnTo>
                    <a:pt x="42" y="198"/>
                  </a:lnTo>
                  <a:lnTo>
                    <a:pt x="54" y="204"/>
                  </a:lnTo>
                  <a:lnTo>
                    <a:pt x="60" y="210"/>
                  </a:lnTo>
                  <a:lnTo>
                    <a:pt x="60" y="222"/>
                  </a:lnTo>
                  <a:lnTo>
                    <a:pt x="54" y="228"/>
                  </a:lnTo>
                  <a:lnTo>
                    <a:pt x="54" y="270"/>
                  </a:lnTo>
                  <a:lnTo>
                    <a:pt x="48" y="276"/>
                  </a:lnTo>
                  <a:lnTo>
                    <a:pt x="48" y="294"/>
                  </a:lnTo>
                  <a:lnTo>
                    <a:pt x="54" y="294"/>
                  </a:lnTo>
                  <a:lnTo>
                    <a:pt x="60" y="300"/>
                  </a:lnTo>
                  <a:lnTo>
                    <a:pt x="60" y="312"/>
                  </a:lnTo>
                  <a:lnTo>
                    <a:pt x="54" y="324"/>
                  </a:lnTo>
                  <a:lnTo>
                    <a:pt x="54" y="336"/>
                  </a:lnTo>
                  <a:lnTo>
                    <a:pt x="66" y="378"/>
                  </a:lnTo>
                  <a:lnTo>
                    <a:pt x="96" y="402"/>
                  </a:lnTo>
                  <a:lnTo>
                    <a:pt x="108" y="396"/>
                  </a:lnTo>
                  <a:lnTo>
                    <a:pt x="120" y="384"/>
                  </a:lnTo>
                  <a:lnTo>
                    <a:pt x="138" y="384"/>
                  </a:lnTo>
                  <a:lnTo>
                    <a:pt x="138" y="372"/>
                  </a:lnTo>
                  <a:lnTo>
                    <a:pt x="126" y="360"/>
                  </a:lnTo>
                  <a:lnTo>
                    <a:pt x="126" y="35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55" name="Thailand">
              <a:extLst>
                <a:ext uri="{FF2B5EF4-FFF2-40B4-BE49-F238E27FC236}">
                  <a16:creationId xmlns:a16="http://schemas.microsoft.com/office/drawing/2014/main" id="{19EECD58-2218-6FAB-BF3E-56426BC5DDF0}"/>
                </a:ext>
              </a:extLst>
            </p:cNvPr>
            <p:cNvSpPr>
              <a:spLocks/>
            </p:cNvSpPr>
            <p:nvPr/>
          </p:nvSpPr>
          <p:spPr bwMode="gray">
            <a:xfrm>
              <a:off x="6809518" y="2386639"/>
              <a:ext cx="200581" cy="384555"/>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56" name="Tanzania">
              <a:extLst>
                <a:ext uri="{FF2B5EF4-FFF2-40B4-BE49-F238E27FC236}">
                  <a16:creationId xmlns:a16="http://schemas.microsoft.com/office/drawing/2014/main" id="{3F2A4FC7-1360-7B01-4E9D-B2250F2219AA}"/>
                </a:ext>
              </a:extLst>
            </p:cNvPr>
            <p:cNvSpPr>
              <a:spLocks noEditPoints="1"/>
            </p:cNvSpPr>
            <p:nvPr/>
          </p:nvSpPr>
          <p:spPr bwMode="gray">
            <a:xfrm>
              <a:off x="5273859" y="2946224"/>
              <a:ext cx="249128" cy="281070"/>
            </a:xfrm>
            <a:custGeom>
              <a:avLst/>
              <a:gdLst>
                <a:gd name="T0" fmla="*/ 2147483647 w 768"/>
                <a:gd name="T1" fmla="*/ 2147483647 h 870"/>
                <a:gd name="T2" fmla="*/ 2147483647 w 768"/>
                <a:gd name="T3" fmla="*/ 2147483647 h 870"/>
                <a:gd name="T4" fmla="*/ 2147483647 w 768"/>
                <a:gd name="T5" fmla="*/ 2147483647 h 870"/>
                <a:gd name="T6" fmla="*/ 2147483647 w 768"/>
                <a:gd name="T7" fmla="*/ 2147483647 h 870"/>
                <a:gd name="T8" fmla="*/ 2147483647 w 768"/>
                <a:gd name="T9" fmla="*/ 2147483647 h 870"/>
                <a:gd name="T10" fmla="*/ 2147483647 w 768"/>
                <a:gd name="T11" fmla="*/ 2147483647 h 870"/>
                <a:gd name="T12" fmla="*/ 2147483647 w 768"/>
                <a:gd name="T13" fmla="*/ 2147483647 h 870"/>
                <a:gd name="T14" fmla="*/ 2147483647 w 768"/>
                <a:gd name="T15" fmla="*/ 2147483647 h 870"/>
                <a:gd name="T16" fmla="*/ 2147483647 w 768"/>
                <a:gd name="T17" fmla="*/ 2147483647 h 870"/>
                <a:gd name="T18" fmla="*/ 2147483647 w 768"/>
                <a:gd name="T19" fmla="*/ 2147483647 h 870"/>
                <a:gd name="T20" fmla="*/ 2147483647 w 768"/>
                <a:gd name="T21" fmla="*/ 2147483647 h 870"/>
                <a:gd name="T22" fmla="*/ 2147483647 w 768"/>
                <a:gd name="T23" fmla="*/ 2147483647 h 870"/>
                <a:gd name="T24" fmla="*/ 2147483647 w 768"/>
                <a:gd name="T25" fmla="*/ 2147483647 h 870"/>
                <a:gd name="T26" fmla="*/ 2147483647 w 768"/>
                <a:gd name="T27" fmla="*/ 2147483647 h 870"/>
                <a:gd name="T28" fmla="*/ 2147483647 w 768"/>
                <a:gd name="T29" fmla="*/ 2147483647 h 870"/>
                <a:gd name="T30" fmla="*/ 2147483647 w 768"/>
                <a:gd name="T31" fmla="*/ 2147483647 h 870"/>
                <a:gd name="T32" fmla="*/ 2147483647 w 768"/>
                <a:gd name="T33" fmla="*/ 2147483647 h 870"/>
                <a:gd name="T34" fmla="*/ 2147483647 w 768"/>
                <a:gd name="T35" fmla="*/ 2147483647 h 870"/>
                <a:gd name="T36" fmla="*/ 2147483647 w 768"/>
                <a:gd name="T37" fmla="*/ 2147483647 h 870"/>
                <a:gd name="T38" fmla="*/ 2147483647 w 768"/>
                <a:gd name="T39" fmla="*/ 2147483647 h 870"/>
                <a:gd name="T40" fmla="*/ 2147483647 w 768"/>
                <a:gd name="T41" fmla="*/ 2147483647 h 870"/>
                <a:gd name="T42" fmla="*/ 2147483647 w 768"/>
                <a:gd name="T43" fmla="*/ 2147483647 h 870"/>
                <a:gd name="T44" fmla="*/ 2147483647 w 768"/>
                <a:gd name="T45" fmla="*/ 2147483647 h 870"/>
                <a:gd name="T46" fmla="*/ 2147483647 w 768"/>
                <a:gd name="T47" fmla="*/ 2147483647 h 870"/>
                <a:gd name="T48" fmla="*/ 2147483647 w 768"/>
                <a:gd name="T49" fmla="*/ 2147483647 h 870"/>
                <a:gd name="T50" fmla="*/ 2147483647 w 768"/>
                <a:gd name="T51" fmla="*/ 2147483647 h 870"/>
                <a:gd name="T52" fmla="*/ 2147483647 w 768"/>
                <a:gd name="T53" fmla="*/ 2147483647 h 870"/>
                <a:gd name="T54" fmla="*/ 2147483647 w 768"/>
                <a:gd name="T55" fmla="*/ 2147483647 h 870"/>
                <a:gd name="T56" fmla="*/ 2147483647 w 768"/>
                <a:gd name="T57" fmla="*/ 2147483647 h 870"/>
                <a:gd name="T58" fmla="*/ 2147483647 w 768"/>
                <a:gd name="T59" fmla="*/ 2147483647 h 870"/>
                <a:gd name="T60" fmla="*/ 2147483647 w 768"/>
                <a:gd name="T61" fmla="*/ 2147483647 h 870"/>
                <a:gd name="T62" fmla="*/ 2147483647 w 768"/>
                <a:gd name="T63" fmla="*/ 2147483647 h 870"/>
                <a:gd name="T64" fmla="*/ 2147483647 w 768"/>
                <a:gd name="T65" fmla="*/ 2147483647 h 870"/>
                <a:gd name="T66" fmla="*/ 2147483647 w 768"/>
                <a:gd name="T67" fmla="*/ 2147483647 h 870"/>
                <a:gd name="T68" fmla="*/ 2147483647 w 768"/>
                <a:gd name="T69" fmla="*/ 2147483647 h 870"/>
                <a:gd name="T70" fmla="*/ 2147483647 w 768"/>
                <a:gd name="T71" fmla="*/ 2147483647 h 870"/>
                <a:gd name="T72" fmla="*/ 2147483647 w 768"/>
                <a:gd name="T73" fmla="*/ 2147483647 h 870"/>
                <a:gd name="T74" fmla="*/ 2147483647 w 768"/>
                <a:gd name="T75" fmla="*/ 2147483647 h 870"/>
                <a:gd name="T76" fmla="*/ 2147483647 w 768"/>
                <a:gd name="T77" fmla="*/ 2147483647 h 870"/>
                <a:gd name="T78" fmla="*/ 2147483647 w 768"/>
                <a:gd name="T79" fmla="*/ 2147483647 h 870"/>
                <a:gd name="T80" fmla="*/ 2147483647 w 768"/>
                <a:gd name="T81" fmla="*/ 2147483647 h 870"/>
                <a:gd name="T82" fmla="*/ 2147483647 w 768"/>
                <a:gd name="T83" fmla="*/ 2147483647 h 870"/>
                <a:gd name="T84" fmla="*/ 2147483647 w 768"/>
                <a:gd name="T85" fmla="*/ 2147483647 h 870"/>
                <a:gd name="T86" fmla="*/ 2147483647 w 768"/>
                <a:gd name="T87" fmla="*/ 2147483647 h 870"/>
                <a:gd name="T88" fmla="*/ 2147483647 w 768"/>
                <a:gd name="T89" fmla="*/ 2147483647 h 870"/>
                <a:gd name="T90" fmla="*/ 2147483647 w 768"/>
                <a:gd name="T91" fmla="*/ 2147483647 h 870"/>
                <a:gd name="T92" fmla="*/ 2147483647 w 768"/>
                <a:gd name="T93" fmla="*/ 2147483647 h 870"/>
                <a:gd name="T94" fmla="*/ 2147483647 w 768"/>
                <a:gd name="T95" fmla="*/ 2147483647 h 870"/>
                <a:gd name="T96" fmla="*/ 2147483647 w 768"/>
                <a:gd name="T97" fmla="*/ 2147483647 h 870"/>
                <a:gd name="T98" fmla="*/ 2147483647 w 768"/>
                <a:gd name="T99" fmla="*/ 2147483647 h 870"/>
                <a:gd name="T100" fmla="*/ 2147483647 w 768"/>
                <a:gd name="T101" fmla="*/ 2147483647 h 870"/>
                <a:gd name="T102" fmla="*/ 2147483647 w 768"/>
                <a:gd name="T103" fmla="*/ 2147483647 h 8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870"/>
                <a:gd name="T158" fmla="*/ 768 w 768"/>
                <a:gd name="T159" fmla="*/ 870 h 8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870">
                  <a:moveTo>
                    <a:pt x="762" y="744"/>
                  </a:moveTo>
                  <a:lnTo>
                    <a:pt x="750" y="744"/>
                  </a:lnTo>
                  <a:lnTo>
                    <a:pt x="744" y="738"/>
                  </a:lnTo>
                  <a:lnTo>
                    <a:pt x="732" y="732"/>
                  </a:lnTo>
                  <a:lnTo>
                    <a:pt x="720" y="720"/>
                  </a:lnTo>
                  <a:lnTo>
                    <a:pt x="720" y="708"/>
                  </a:lnTo>
                  <a:lnTo>
                    <a:pt x="714" y="690"/>
                  </a:lnTo>
                  <a:lnTo>
                    <a:pt x="714" y="654"/>
                  </a:lnTo>
                  <a:lnTo>
                    <a:pt x="690" y="612"/>
                  </a:lnTo>
                  <a:lnTo>
                    <a:pt x="702" y="564"/>
                  </a:lnTo>
                  <a:lnTo>
                    <a:pt x="684" y="540"/>
                  </a:lnTo>
                  <a:lnTo>
                    <a:pt x="690" y="528"/>
                  </a:lnTo>
                  <a:lnTo>
                    <a:pt x="696" y="522"/>
                  </a:lnTo>
                  <a:lnTo>
                    <a:pt x="708" y="498"/>
                  </a:lnTo>
                  <a:lnTo>
                    <a:pt x="708" y="480"/>
                  </a:lnTo>
                  <a:lnTo>
                    <a:pt x="702" y="474"/>
                  </a:lnTo>
                  <a:lnTo>
                    <a:pt x="690" y="468"/>
                  </a:lnTo>
                  <a:lnTo>
                    <a:pt x="672" y="456"/>
                  </a:lnTo>
                  <a:lnTo>
                    <a:pt x="660" y="450"/>
                  </a:lnTo>
                  <a:lnTo>
                    <a:pt x="654" y="438"/>
                  </a:lnTo>
                  <a:lnTo>
                    <a:pt x="654" y="426"/>
                  </a:lnTo>
                  <a:lnTo>
                    <a:pt x="660" y="414"/>
                  </a:lnTo>
                  <a:lnTo>
                    <a:pt x="666" y="396"/>
                  </a:lnTo>
                  <a:lnTo>
                    <a:pt x="666" y="384"/>
                  </a:lnTo>
                  <a:lnTo>
                    <a:pt x="672" y="366"/>
                  </a:lnTo>
                  <a:lnTo>
                    <a:pt x="678" y="354"/>
                  </a:lnTo>
                  <a:lnTo>
                    <a:pt x="678" y="330"/>
                  </a:lnTo>
                  <a:lnTo>
                    <a:pt x="684" y="318"/>
                  </a:lnTo>
                  <a:lnTo>
                    <a:pt x="684" y="300"/>
                  </a:lnTo>
                  <a:lnTo>
                    <a:pt x="570" y="192"/>
                  </a:lnTo>
                  <a:lnTo>
                    <a:pt x="576" y="186"/>
                  </a:lnTo>
                  <a:lnTo>
                    <a:pt x="582" y="186"/>
                  </a:lnTo>
                  <a:lnTo>
                    <a:pt x="588" y="180"/>
                  </a:lnTo>
                  <a:lnTo>
                    <a:pt x="588" y="174"/>
                  </a:lnTo>
                  <a:lnTo>
                    <a:pt x="576" y="162"/>
                  </a:lnTo>
                  <a:lnTo>
                    <a:pt x="324" y="6"/>
                  </a:lnTo>
                  <a:lnTo>
                    <a:pt x="312" y="6"/>
                  </a:lnTo>
                  <a:lnTo>
                    <a:pt x="312" y="18"/>
                  </a:lnTo>
                  <a:lnTo>
                    <a:pt x="318" y="24"/>
                  </a:lnTo>
                  <a:lnTo>
                    <a:pt x="318" y="36"/>
                  </a:lnTo>
                  <a:lnTo>
                    <a:pt x="294" y="48"/>
                  </a:lnTo>
                  <a:lnTo>
                    <a:pt x="276" y="66"/>
                  </a:lnTo>
                  <a:lnTo>
                    <a:pt x="264" y="84"/>
                  </a:lnTo>
                  <a:lnTo>
                    <a:pt x="264" y="90"/>
                  </a:lnTo>
                  <a:lnTo>
                    <a:pt x="270" y="96"/>
                  </a:lnTo>
                  <a:lnTo>
                    <a:pt x="294" y="96"/>
                  </a:lnTo>
                  <a:lnTo>
                    <a:pt x="306" y="90"/>
                  </a:lnTo>
                  <a:lnTo>
                    <a:pt x="312" y="90"/>
                  </a:lnTo>
                  <a:lnTo>
                    <a:pt x="306" y="96"/>
                  </a:lnTo>
                  <a:lnTo>
                    <a:pt x="294" y="102"/>
                  </a:lnTo>
                  <a:lnTo>
                    <a:pt x="276" y="120"/>
                  </a:lnTo>
                  <a:lnTo>
                    <a:pt x="270" y="120"/>
                  </a:lnTo>
                  <a:lnTo>
                    <a:pt x="264" y="114"/>
                  </a:lnTo>
                  <a:lnTo>
                    <a:pt x="252" y="108"/>
                  </a:lnTo>
                  <a:lnTo>
                    <a:pt x="246" y="108"/>
                  </a:lnTo>
                  <a:lnTo>
                    <a:pt x="234" y="120"/>
                  </a:lnTo>
                  <a:lnTo>
                    <a:pt x="234" y="138"/>
                  </a:lnTo>
                  <a:lnTo>
                    <a:pt x="246" y="150"/>
                  </a:lnTo>
                  <a:lnTo>
                    <a:pt x="216" y="150"/>
                  </a:lnTo>
                  <a:lnTo>
                    <a:pt x="216" y="138"/>
                  </a:lnTo>
                  <a:lnTo>
                    <a:pt x="222" y="132"/>
                  </a:lnTo>
                  <a:lnTo>
                    <a:pt x="222" y="126"/>
                  </a:lnTo>
                  <a:lnTo>
                    <a:pt x="228" y="114"/>
                  </a:lnTo>
                  <a:lnTo>
                    <a:pt x="210" y="120"/>
                  </a:lnTo>
                  <a:lnTo>
                    <a:pt x="192" y="102"/>
                  </a:lnTo>
                  <a:lnTo>
                    <a:pt x="186" y="102"/>
                  </a:lnTo>
                  <a:lnTo>
                    <a:pt x="174" y="114"/>
                  </a:lnTo>
                  <a:lnTo>
                    <a:pt x="174" y="132"/>
                  </a:lnTo>
                  <a:lnTo>
                    <a:pt x="168" y="138"/>
                  </a:lnTo>
                  <a:lnTo>
                    <a:pt x="162" y="138"/>
                  </a:lnTo>
                  <a:lnTo>
                    <a:pt x="156" y="132"/>
                  </a:lnTo>
                  <a:lnTo>
                    <a:pt x="156" y="48"/>
                  </a:lnTo>
                  <a:lnTo>
                    <a:pt x="162" y="36"/>
                  </a:lnTo>
                  <a:lnTo>
                    <a:pt x="162" y="24"/>
                  </a:lnTo>
                  <a:lnTo>
                    <a:pt x="168" y="12"/>
                  </a:lnTo>
                  <a:lnTo>
                    <a:pt x="168" y="6"/>
                  </a:lnTo>
                  <a:lnTo>
                    <a:pt x="78" y="0"/>
                  </a:lnTo>
                  <a:lnTo>
                    <a:pt x="72" y="24"/>
                  </a:lnTo>
                  <a:lnTo>
                    <a:pt x="78" y="30"/>
                  </a:lnTo>
                  <a:lnTo>
                    <a:pt x="84" y="42"/>
                  </a:lnTo>
                  <a:lnTo>
                    <a:pt x="90" y="48"/>
                  </a:lnTo>
                  <a:lnTo>
                    <a:pt x="90" y="66"/>
                  </a:lnTo>
                  <a:lnTo>
                    <a:pt x="96" y="72"/>
                  </a:lnTo>
                  <a:lnTo>
                    <a:pt x="96" y="96"/>
                  </a:lnTo>
                  <a:lnTo>
                    <a:pt x="78" y="114"/>
                  </a:lnTo>
                  <a:lnTo>
                    <a:pt x="66" y="114"/>
                  </a:lnTo>
                  <a:lnTo>
                    <a:pt x="66" y="126"/>
                  </a:lnTo>
                  <a:lnTo>
                    <a:pt x="60" y="138"/>
                  </a:lnTo>
                  <a:lnTo>
                    <a:pt x="60" y="156"/>
                  </a:lnTo>
                  <a:lnTo>
                    <a:pt x="66" y="156"/>
                  </a:lnTo>
                  <a:lnTo>
                    <a:pt x="72" y="162"/>
                  </a:lnTo>
                  <a:lnTo>
                    <a:pt x="90" y="162"/>
                  </a:lnTo>
                  <a:lnTo>
                    <a:pt x="90" y="180"/>
                  </a:lnTo>
                  <a:lnTo>
                    <a:pt x="78" y="186"/>
                  </a:lnTo>
                  <a:lnTo>
                    <a:pt x="84" y="198"/>
                  </a:lnTo>
                  <a:lnTo>
                    <a:pt x="72" y="198"/>
                  </a:lnTo>
                  <a:lnTo>
                    <a:pt x="54" y="216"/>
                  </a:lnTo>
                  <a:lnTo>
                    <a:pt x="48" y="228"/>
                  </a:lnTo>
                  <a:lnTo>
                    <a:pt x="48" y="246"/>
                  </a:lnTo>
                  <a:lnTo>
                    <a:pt x="42" y="258"/>
                  </a:lnTo>
                  <a:lnTo>
                    <a:pt x="30" y="270"/>
                  </a:lnTo>
                  <a:lnTo>
                    <a:pt x="6" y="282"/>
                  </a:lnTo>
                  <a:lnTo>
                    <a:pt x="0" y="294"/>
                  </a:lnTo>
                  <a:lnTo>
                    <a:pt x="6" y="306"/>
                  </a:lnTo>
                  <a:lnTo>
                    <a:pt x="18" y="318"/>
                  </a:lnTo>
                  <a:lnTo>
                    <a:pt x="18" y="330"/>
                  </a:lnTo>
                  <a:lnTo>
                    <a:pt x="12" y="342"/>
                  </a:lnTo>
                  <a:lnTo>
                    <a:pt x="12" y="348"/>
                  </a:lnTo>
                  <a:lnTo>
                    <a:pt x="18" y="354"/>
                  </a:lnTo>
                  <a:lnTo>
                    <a:pt x="18" y="366"/>
                  </a:lnTo>
                  <a:lnTo>
                    <a:pt x="24" y="378"/>
                  </a:lnTo>
                  <a:lnTo>
                    <a:pt x="24" y="396"/>
                  </a:lnTo>
                  <a:lnTo>
                    <a:pt x="18" y="402"/>
                  </a:lnTo>
                  <a:lnTo>
                    <a:pt x="18" y="432"/>
                  </a:lnTo>
                  <a:lnTo>
                    <a:pt x="30" y="444"/>
                  </a:lnTo>
                  <a:lnTo>
                    <a:pt x="36" y="444"/>
                  </a:lnTo>
                  <a:lnTo>
                    <a:pt x="48" y="450"/>
                  </a:lnTo>
                  <a:lnTo>
                    <a:pt x="72" y="474"/>
                  </a:lnTo>
                  <a:lnTo>
                    <a:pt x="78" y="486"/>
                  </a:lnTo>
                  <a:lnTo>
                    <a:pt x="78" y="546"/>
                  </a:lnTo>
                  <a:lnTo>
                    <a:pt x="84" y="558"/>
                  </a:lnTo>
                  <a:lnTo>
                    <a:pt x="114" y="594"/>
                  </a:lnTo>
                  <a:lnTo>
                    <a:pt x="114" y="600"/>
                  </a:lnTo>
                  <a:lnTo>
                    <a:pt x="108" y="612"/>
                  </a:lnTo>
                  <a:lnTo>
                    <a:pt x="108" y="618"/>
                  </a:lnTo>
                  <a:lnTo>
                    <a:pt x="126" y="618"/>
                  </a:lnTo>
                  <a:lnTo>
                    <a:pt x="138" y="612"/>
                  </a:lnTo>
                  <a:lnTo>
                    <a:pt x="138" y="630"/>
                  </a:lnTo>
                  <a:lnTo>
                    <a:pt x="144" y="636"/>
                  </a:lnTo>
                  <a:lnTo>
                    <a:pt x="162" y="636"/>
                  </a:lnTo>
                  <a:lnTo>
                    <a:pt x="180" y="654"/>
                  </a:lnTo>
                  <a:lnTo>
                    <a:pt x="192" y="654"/>
                  </a:lnTo>
                  <a:lnTo>
                    <a:pt x="204" y="648"/>
                  </a:lnTo>
                  <a:lnTo>
                    <a:pt x="204" y="666"/>
                  </a:lnTo>
                  <a:lnTo>
                    <a:pt x="222" y="666"/>
                  </a:lnTo>
                  <a:lnTo>
                    <a:pt x="240" y="678"/>
                  </a:lnTo>
                  <a:lnTo>
                    <a:pt x="264" y="678"/>
                  </a:lnTo>
                  <a:lnTo>
                    <a:pt x="270" y="696"/>
                  </a:lnTo>
                  <a:lnTo>
                    <a:pt x="300" y="696"/>
                  </a:lnTo>
                  <a:lnTo>
                    <a:pt x="300" y="690"/>
                  </a:lnTo>
                  <a:lnTo>
                    <a:pt x="312" y="678"/>
                  </a:lnTo>
                  <a:lnTo>
                    <a:pt x="318" y="684"/>
                  </a:lnTo>
                  <a:lnTo>
                    <a:pt x="330" y="690"/>
                  </a:lnTo>
                  <a:lnTo>
                    <a:pt x="336" y="702"/>
                  </a:lnTo>
                  <a:lnTo>
                    <a:pt x="348" y="714"/>
                  </a:lnTo>
                  <a:lnTo>
                    <a:pt x="348" y="774"/>
                  </a:lnTo>
                  <a:lnTo>
                    <a:pt x="354" y="774"/>
                  </a:lnTo>
                  <a:lnTo>
                    <a:pt x="360" y="780"/>
                  </a:lnTo>
                  <a:lnTo>
                    <a:pt x="360" y="792"/>
                  </a:lnTo>
                  <a:lnTo>
                    <a:pt x="354" y="798"/>
                  </a:lnTo>
                  <a:lnTo>
                    <a:pt x="354" y="804"/>
                  </a:lnTo>
                  <a:lnTo>
                    <a:pt x="348" y="810"/>
                  </a:lnTo>
                  <a:lnTo>
                    <a:pt x="348" y="816"/>
                  </a:lnTo>
                  <a:lnTo>
                    <a:pt x="366" y="834"/>
                  </a:lnTo>
                  <a:lnTo>
                    <a:pt x="378" y="840"/>
                  </a:lnTo>
                  <a:lnTo>
                    <a:pt x="372" y="858"/>
                  </a:lnTo>
                  <a:lnTo>
                    <a:pt x="408" y="858"/>
                  </a:lnTo>
                  <a:lnTo>
                    <a:pt x="414" y="852"/>
                  </a:lnTo>
                  <a:lnTo>
                    <a:pt x="420" y="852"/>
                  </a:lnTo>
                  <a:lnTo>
                    <a:pt x="432" y="840"/>
                  </a:lnTo>
                  <a:lnTo>
                    <a:pt x="444" y="840"/>
                  </a:lnTo>
                  <a:lnTo>
                    <a:pt x="456" y="846"/>
                  </a:lnTo>
                  <a:lnTo>
                    <a:pt x="462" y="858"/>
                  </a:lnTo>
                  <a:lnTo>
                    <a:pt x="474" y="864"/>
                  </a:lnTo>
                  <a:lnTo>
                    <a:pt x="480" y="870"/>
                  </a:lnTo>
                  <a:lnTo>
                    <a:pt x="492" y="870"/>
                  </a:lnTo>
                  <a:lnTo>
                    <a:pt x="510" y="852"/>
                  </a:lnTo>
                  <a:lnTo>
                    <a:pt x="516" y="852"/>
                  </a:lnTo>
                  <a:lnTo>
                    <a:pt x="522" y="858"/>
                  </a:lnTo>
                  <a:lnTo>
                    <a:pt x="534" y="864"/>
                  </a:lnTo>
                  <a:lnTo>
                    <a:pt x="552" y="864"/>
                  </a:lnTo>
                  <a:lnTo>
                    <a:pt x="564" y="852"/>
                  </a:lnTo>
                  <a:lnTo>
                    <a:pt x="576" y="846"/>
                  </a:lnTo>
                  <a:lnTo>
                    <a:pt x="582" y="834"/>
                  </a:lnTo>
                  <a:lnTo>
                    <a:pt x="588" y="828"/>
                  </a:lnTo>
                  <a:lnTo>
                    <a:pt x="612" y="828"/>
                  </a:lnTo>
                  <a:lnTo>
                    <a:pt x="618" y="834"/>
                  </a:lnTo>
                  <a:lnTo>
                    <a:pt x="618" y="840"/>
                  </a:lnTo>
                  <a:lnTo>
                    <a:pt x="630" y="840"/>
                  </a:lnTo>
                  <a:lnTo>
                    <a:pt x="642" y="834"/>
                  </a:lnTo>
                  <a:lnTo>
                    <a:pt x="654" y="822"/>
                  </a:lnTo>
                  <a:lnTo>
                    <a:pt x="660" y="822"/>
                  </a:lnTo>
                  <a:lnTo>
                    <a:pt x="690" y="816"/>
                  </a:lnTo>
                  <a:lnTo>
                    <a:pt x="768" y="762"/>
                  </a:lnTo>
                  <a:lnTo>
                    <a:pt x="762" y="744"/>
                  </a:lnTo>
                  <a:close/>
                  <a:moveTo>
                    <a:pt x="726" y="360"/>
                  </a:moveTo>
                  <a:lnTo>
                    <a:pt x="732" y="354"/>
                  </a:lnTo>
                  <a:lnTo>
                    <a:pt x="732" y="324"/>
                  </a:lnTo>
                  <a:lnTo>
                    <a:pt x="720" y="312"/>
                  </a:lnTo>
                  <a:lnTo>
                    <a:pt x="714" y="312"/>
                  </a:lnTo>
                  <a:lnTo>
                    <a:pt x="708" y="318"/>
                  </a:lnTo>
                  <a:lnTo>
                    <a:pt x="708" y="348"/>
                  </a:lnTo>
                  <a:lnTo>
                    <a:pt x="714" y="354"/>
                  </a:lnTo>
                  <a:lnTo>
                    <a:pt x="726" y="360"/>
                  </a:lnTo>
                  <a:close/>
                  <a:moveTo>
                    <a:pt x="678" y="420"/>
                  </a:moveTo>
                  <a:lnTo>
                    <a:pt x="690" y="426"/>
                  </a:lnTo>
                  <a:lnTo>
                    <a:pt x="696" y="438"/>
                  </a:lnTo>
                  <a:lnTo>
                    <a:pt x="708" y="444"/>
                  </a:lnTo>
                  <a:lnTo>
                    <a:pt x="720" y="444"/>
                  </a:lnTo>
                  <a:lnTo>
                    <a:pt x="726" y="438"/>
                  </a:lnTo>
                  <a:lnTo>
                    <a:pt x="720" y="432"/>
                  </a:lnTo>
                  <a:lnTo>
                    <a:pt x="720" y="426"/>
                  </a:lnTo>
                  <a:lnTo>
                    <a:pt x="708" y="414"/>
                  </a:lnTo>
                  <a:lnTo>
                    <a:pt x="708" y="390"/>
                  </a:lnTo>
                  <a:lnTo>
                    <a:pt x="702" y="378"/>
                  </a:lnTo>
                  <a:lnTo>
                    <a:pt x="684" y="378"/>
                  </a:lnTo>
                  <a:lnTo>
                    <a:pt x="678" y="384"/>
                  </a:lnTo>
                  <a:lnTo>
                    <a:pt x="678" y="42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57" name="Tajikistan">
              <a:extLst>
                <a:ext uri="{FF2B5EF4-FFF2-40B4-BE49-F238E27FC236}">
                  <a16:creationId xmlns:a16="http://schemas.microsoft.com/office/drawing/2014/main" id="{5BB25DE1-8C85-D677-E0EC-EC0EB33FE2F9}"/>
                </a:ext>
              </a:extLst>
            </p:cNvPr>
            <p:cNvSpPr>
              <a:spLocks/>
            </p:cNvSpPr>
            <p:nvPr/>
          </p:nvSpPr>
          <p:spPr bwMode="gray">
            <a:xfrm>
              <a:off x="6046799" y="1850051"/>
              <a:ext cx="178862" cy="113706"/>
            </a:xfrm>
            <a:custGeom>
              <a:avLst/>
              <a:gdLst>
                <a:gd name="T0" fmla="*/ 2147483647 w 552"/>
                <a:gd name="T1" fmla="*/ 2147483647 h 348"/>
                <a:gd name="T2" fmla="*/ 2147483647 w 552"/>
                <a:gd name="T3" fmla="*/ 2147483647 h 348"/>
                <a:gd name="T4" fmla="*/ 2147483647 w 552"/>
                <a:gd name="T5" fmla="*/ 2147483647 h 348"/>
                <a:gd name="T6" fmla="*/ 2147483647 w 552"/>
                <a:gd name="T7" fmla="*/ 2147483647 h 348"/>
                <a:gd name="T8" fmla="*/ 2147483647 w 552"/>
                <a:gd name="T9" fmla="*/ 2147483647 h 348"/>
                <a:gd name="T10" fmla="*/ 2147483647 w 552"/>
                <a:gd name="T11" fmla="*/ 2147483647 h 348"/>
                <a:gd name="T12" fmla="*/ 2147483647 w 552"/>
                <a:gd name="T13" fmla="*/ 2147483647 h 348"/>
                <a:gd name="T14" fmla="*/ 2147483647 w 552"/>
                <a:gd name="T15" fmla="*/ 2147483647 h 348"/>
                <a:gd name="T16" fmla="*/ 2147483647 w 552"/>
                <a:gd name="T17" fmla="*/ 2147483647 h 348"/>
                <a:gd name="T18" fmla="*/ 2147483647 w 552"/>
                <a:gd name="T19" fmla="*/ 2147483647 h 348"/>
                <a:gd name="T20" fmla="*/ 2147483647 w 552"/>
                <a:gd name="T21" fmla="*/ 2147483647 h 348"/>
                <a:gd name="T22" fmla="*/ 2147483647 w 552"/>
                <a:gd name="T23" fmla="*/ 2147483647 h 348"/>
                <a:gd name="T24" fmla="*/ 2147483647 w 552"/>
                <a:gd name="T25" fmla="*/ 2147483647 h 348"/>
                <a:gd name="T26" fmla="*/ 2147483647 w 552"/>
                <a:gd name="T27" fmla="*/ 2147483647 h 348"/>
                <a:gd name="T28" fmla="*/ 2147483647 w 552"/>
                <a:gd name="T29" fmla="*/ 2147483647 h 348"/>
                <a:gd name="T30" fmla="*/ 2147483647 w 552"/>
                <a:gd name="T31" fmla="*/ 2147483647 h 348"/>
                <a:gd name="T32" fmla="*/ 2147483647 w 552"/>
                <a:gd name="T33" fmla="*/ 2147483647 h 348"/>
                <a:gd name="T34" fmla="*/ 2147483647 w 552"/>
                <a:gd name="T35" fmla="*/ 2147483647 h 348"/>
                <a:gd name="T36" fmla="*/ 2147483647 w 552"/>
                <a:gd name="T37" fmla="*/ 2147483647 h 348"/>
                <a:gd name="T38" fmla="*/ 2147483647 w 552"/>
                <a:gd name="T39" fmla="*/ 0 h 348"/>
                <a:gd name="T40" fmla="*/ 2147483647 w 552"/>
                <a:gd name="T41" fmla="*/ 2147483647 h 348"/>
                <a:gd name="T42" fmla="*/ 2147483647 w 552"/>
                <a:gd name="T43" fmla="*/ 2147483647 h 348"/>
                <a:gd name="T44" fmla="*/ 2147483647 w 552"/>
                <a:gd name="T45" fmla="*/ 2147483647 h 348"/>
                <a:gd name="T46" fmla="*/ 2147483647 w 552"/>
                <a:gd name="T47" fmla="*/ 2147483647 h 348"/>
                <a:gd name="T48" fmla="*/ 2147483647 w 552"/>
                <a:gd name="T49" fmla="*/ 2147483647 h 348"/>
                <a:gd name="T50" fmla="*/ 2147483647 w 552"/>
                <a:gd name="T51" fmla="*/ 2147483647 h 348"/>
                <a:gd name="T52" fmla="*/ 2147483647 w 552"/>
                <a:gd name="T53" fmla="*/ 2147483647 h 348"/>
                <a:gd name="T54" fmla="*/ 2147483647 w 552"/>
                <a:gd name="T55" fmla="*/ 2147483647 h 348"/>
                <a:gd name="T56" fmla="*/ 2147483647 w 552"/>
                <a:gd name="T57" fmla="*/ 2147483647 h 348"/>
                <a:gd name="T58" fmla="*/ 2147483647 w 552"/>
                <a:gd name="T59" fmla="*/ 2147483647 h 348"/>
                <a:gd name="T60" fmla="*/ 2147483647 w 552"/>
                <a:gd name="T61" fmla="*/ 2147483647 h 348"/>
                <a:gd name="T62" fmla="*/ 2147483647 w 552"/>
                <a:gd name="T63" fmla="*/ 2147483647 h 348"/>
                <a:gd name="T64" fmla="*/ 2147483647 w 552"/>
                <a:gd name="T65" fmla="*/ 2147483647 h 348"/>
                <a:gd name="T66" fmla="*/ 2147483647 w 552"/>
                <a:gd name="T67" fmla="*/ 2147483647 h 348"/>
                <a:gd name="T68" fmla="*/ 2147483647 w 552"/>
                <a:gd name="T69" fmla="*/ 2147483647 h 348"/>
                <a:gd name="T70" fmla="*/ 2147483647 w 552"/>
                <a:gd name="T71" fmla="*/ 2147483647 h 348"/>
                <a:gd name="T72" fmla="*/ 2147483647 w 552"/>
                <a:gd name="T73" fmla="*/ 2147483647 h 348"/>
                <a:gd name="T74" fmla="*/ 2147483647 w 552"/>
                <a:gd name="T75" fmla="*/ 2147483647 h 348"/>
                <a:gd name="T76" fmla="*/ 2147483647 w 552"/>
                <a:gd name="T77" fmla="*/ 2147483647 h 348"/>
                <a:gd name="T78" fmla="*/ 2147483647 w 552"/>
                <a:gd name="T79" fmla="*/ 2147483647 h 348"/>
                <a:gd name="T80" fmla="*/ 2147483647 w 552"/>
                <a:gd name="T81" fmla="*/ 2147483647 h 348"/>
                <a:gd name="T82" fmla="*/ 2147483647 w 552"/>
                <a:gd name="T83" fmla="*/ 2147483647 h 348"/>
                <a:gd name="T84" fmla="*/ 2147483647 w 552"/>
                <a:gd name="T85" fmla="*/ 2147483647 h 348"/>
                <a:gd name="T86" fmla="*/ 2147483647 w 552"/>
                <a:gd name="T87" fmla="*/ 2147483647 h 348"/>
                <a:gd name="T88" fmla="*/ 2147483647 w 552"/>
                <a:gd name="T89" fmla="*/ 2147483647 h 348"/>
                <a:gd name="T90" fmla="*/ 2147483647 w 552"/>
                <a:gd name="T91" fmla="*/ 2147483647 h 348"/>
                <a:gd name="T92" fmla="*/ 2147483647 w 552"/>
                <a:gd name="T93" fmla="*/ 2147483647 h 348"/>
                <a:gd name="T94" fmla="*/ 2147483647 w 552"/>
                <a:gd name="T95" fmla="*/ 2147483647 h 348"/>
                <a:gd name="T96" fmla="*/ 2147483647 w 552"/>
                <a:gd name="T97" fmla="*/ 2147483647 h 348"/>
                <a:gd name="T98" fmla="*/ 2147483647 w 552"/>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2"/>
                <a:gd name="T151" fmla="*/ 0 h 348"/>
                <a:gd name="T152" fmla="*/ 552 w 552"/>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2" h="348">
                  <a:moveTo>
                    <a:pt x="528" y="270"/>
                  </a:moveTo>
                  <a:lnTo>
                    <a:pt x="516" y="246"/>
                  </a:lnTo>
                  <a:lnTo>
                    <a:pt x="516" y="204"/>
                  </a:lnTo>
                  <a:lnTo>
                    <a:pt x="510" y="198"/>
                  </a:lnTo>
                  <a:lnTo>
                    <a:pt x="498" y="192"/>
                  </a:lnTo>
                  <a:lnTo>
                    <a:pt x="492" y="192"/>
                  </a:lnTo>
                  <a:lnTo>
                    <a:pt x="480" y="186"/>
                  </a:lnTo>
                  <a:lnTo>
                    <a:pt x="456" y="186"/>
                  </a:lnTo>
                  <a:lnTo>
                    <a:pt x="450" y="192"/>
                  </a:lnTo>
                  <a:lnTo>
                    <a:pt x="438" y="192"/>
                  </a:lnTo>
                  <a:lnTo>
                    <a:pt x="426" y="180"/>
                  </a:lnTo>
                  <a:lnTo>
                    <a:pt x="426" y="168"/>
                  </a:lnTo>
                  <a:lnTo>
                    <a:pt x="432" y="156"/>
                  </a:lnTo>
                  <a:lnTo>
                    <a:pt x="432" y="144"/>
                  </a:lnTo>
                  <a:lnTo>
                    <a:pt x="414" y="144"/>
                  </a:lnTo>
                  <a:lnTo>
                    <a:pt x="414" y="120"/>
                  </a:lnTo>
                  <a:lnTo>
                    <a:pt x="396" y="114"/>
                  </a:lnTo>
                  <a:lnTo>
                    <a:pt x="384" y="126"/>
                  </a:lnTo>
                  <a:lnTo>
                    <a:pt x="342" y="126"/>
                  </a:lnTo>
                  <a:lnTo>
                    <a:pt x="336" y="132"/>
                  </a:lnTo>
                  <a:lnTo>
                    <a:pt x="324" y="138"/>
                  </a:lnTo>
                  <a:lnTo>
                    <a:pt x="312" y="138"/>
                  </a:lnTo>
                  <a:lnTo>
                    <a:pt x="312" y="132"/>
                  </a:lnTo>
                  <a:lnTo>
                    <a:pt x="306" y="132"/>
                  </a:lnTo>
                  <a:lnTo>
                    <a:pt x="294" y="138"/>
                  </a:lnTo>
                  <a:lnTo>
                    <a:pt x="264" y="108"/>
                  </a:lnTo>
                  <a:lnTo>
                    <a:pt x="258" y="114"/>
                  </a:lnTo>
                  <a:lnTo>
                    <a:pt x="246" y="120"/>
                  </a:lnTo>
                  <a:lnTo>
                    <a:pt x="240" y="126"/>
                  </a:lnTo>
                  <a:lnTo>
                    <a:pt x="222" y="126"/>
                  </a:lnTo>
                  <a:lnTo>
                    <a:pt x="210" y="114"/>
                  </a:lnTo>
                  <a:lnTo>
                    <a:pt x="186" y="114"/>
                  </a:lnTo>
                  <a:lnTo>
                    <a:pt x="174" y="108"/>
                  </a:lnTo>
                  <a:lnTo>
                    <a:pt x="156" y="108"/>
                  </a:lnTo>
                  <a:lnTo>
                    <a:pt x="150" y="114"/>
                  </a:lnTo>
                  <a:lnTo>
                    <a:pt x="138" y="114"/>
                  </a:lnTo>
                  <a:lnTo>
                    <a:pt x="126" y="120"/>
                  </a:lnTo>
                  <a:lnTo>
                    <a:pt x="120" y="114"/>
                  </a:lnTo>
                  <a:lnTo>
                    <a:pt x="120" y="108"/>
                  </a:lnTo>
                  <a:lnTo>
                    <a:pt x="114" y="102"/>
                  </a:lnTo>
                  <a:lnTo>
                    <a:pt x="114" y="90"/>
                  </a:lnTo>
                  <a:lnTo>
                    <a:pt x="126" y="84"/>
                  </a:lnTo>
                  <a:lnTo>
                    <a:pt x="132" y="78"/>
                  </a:lnTo>
                  <a:lnTo>
                    <a:pt x="132" y="66"/>
                  </a:lnTo>
                  <a:lnTo>
                    <a:pt x="138" y="60"/>
                  </a:lnTo>
                  <a:lnTo>
                    <a:pt x="150" y="60"/>
                  </a:lnTo>
                  <a:lnTo>
                    <a:pt x="186" y="72"/>
                  </a:lnTo>
                  <a:lnTo>
                    <a:pt x="198" y="78"/>
                  </a:lnTo>
                  <a:lnTo>
                    <a:pt x="204" y="78"/>
                  </a:lnTo>
                  <a:lnTo>
                    <a:pt x="210" y="72"/>
                  </a:lnTo>
                  <a:lnTo>
                    <a:pt x="210" y="66"/>
                  </a:lnTo>
                  <a:lnTo>
                    <a:pt x="204" y="60"/>
                  </a:lnTo>
                  <a:lnTo>
                    <a:pt x="198" y="60"/>
                  </a:lnTo>
                  <a:lnTo>
                    <a:pt x="186" y="54"/>
                  </a:lnTo>
                  <a:lnTo>
                    <a:pt x="180" y="48"/>
                  </a:lnTo>
                  <a:lnTo>
                    <a:pt x="174" y="48"/>
                  </a:lnTo>
                  <a:lnTo>
                    <a:pt x="198" y="12"/>
                  </a:lnTo>
                  <a:lnTo>
                    <a:pt x="192" y="6"/>
                  </a:lnTo>
                  <a:lnTo>
                    <a:pt x="180" y="0"/>
                  </a:lnTo>
                  <a:lnTo>
                    <a:pt x="162" y="0"/>
                  </a:lnTo>
                  <a:lnTo>
                    <a:pt x="156" y="12"/>
                  </a:lnTo>
                  <a:lnTo>
                    <a:pt x="144" y="18"/>
                  </a:lnTo>
                  <a:lnTo>
                    <a:pt x="138" y="30"/>
                  </a:lnTo>
                  <a:lnTo>
                    <a:pt x="132" y="30"/>
                  </a:lnTo>
                  <a:lnTo>
                    <a:pt x="114" y="12"/>
                  </a:lnTo>
                  <a:lnTo>
                    <a:pt x="102" y="12"/>
                  </a:lnTo>
                  <a:lnTo>
                    <a:pt x="102" y="24"/>
                  </a:lnTo>
                  <a:lnTo>
                    <a:pt x="96" y="30"/>
                  </a:lnTo>
                  <a:lnTo>
                    <a:pt x="96" y="42"/>
                  </a:lnTo>
                  <a:lnTo>
                    <a:pt x="108" y="54"/>
                  </a:lnTo>
                  <a:lnTo>
                    <a:pt x="108" y="60"/>
                  </a:lnTo>
                  <a:lnTo>
                    <a:pt x="66" y="60"/>
                  </a:lnTo>
                  <a:lnTo>
                    <a:pt x="90" y="84"/>
                  </a:lnTo>
                  <a:lnTo>
                    <a:pt x="72" y="96"/>
                  </a:lnTo>
                  <a:lnTo>
                    <a:pt x="78" y="96"/>
                  </a:lnTo>
                  <a:lnTo>
                    <a:pt x="78" y="108"/>
                  </a:lnTo>
                  <a:lnTo>
                    <a:pt x="54" y="120"/>
                  </a:lnTo>
                  <a:lnTo>
                    <a:pt x="6" y="120"/>
                  </a:lnTo>
                  <a:lnTo>
                    <a:pt x="0" y="126"/>
                  </a:lnTo>
                  <a:lnTo>
                    <a:pt x="0" y="144"/>
                  </a:lnTo>
                  <a:lnTo>
                    <a:pt x="18" y="144"/>
                  </a:lnTo>
                  <a:lnTo>
                    <a:pt x="30" y="156"/>
                  </a:lnTo>
                  <a:lnTo>
                    <a:pt x="36" y="156"/>
                  </a:lnTo>
                  <a:lnTo>
                    <a:pt x="42" y="162"/>
                  </a:lnTo>
                  <a:lnTo>
                    <a:pt x="54" y="162"/>
                  </a:lnTo>
                  <a:lnTo>
                    <a:pt x="66" y="174"/>
                  </a:lnTo>
                  <a:lnTo>
                    <a:pt x="66" y="180"/>
                  </a:lnTo>
                  <a:lnTo>
                    <a:pt x="60" y="186"/>
                  </a:lnTo>
                  <a:lnTo>
                    <a:pt x="60" y="204"/>
                  </a:lnTo>
                  <a:lnTo>
                    <a:pt x="66" y="210"/>
                  </a:lnTo>
                  <a:lnTo>
                    <a:pt x="78" y="216"/>
                  </a:lnTo>
                  <a:lnTo>
                    <a:pt x="90" y="228"/>
                  </a:lnTo>
                  <a:lnTo>
                    <a:pt x="90" y="246"/>
                  </a:lnTo>
                  <a:lnTo>
                    <a:pt x="84" y="258"/>
                  </a:lnTo>
                  <a:lnTo>
                    <a:pt x="72" y="264"/>
                  </a:lnTo>
                  <a:lnTo>
                    <a:pt x="66" y="276"/>
                  </a:lnTo>
                  <a:lnTo>
                    <a:pt x="60" y="282"/>
                  </a:lnTo>
                  <a:lnTo>
                    <a:pt x="60" y="306"/>
                  </a:lnTo>
                  <a:lnTo>
                    <a:pt x="66" y="312"/>
                  </a:lnTo>
                  <a:lnTo>
                    <a:pt x="78" y="318"/>
                  </a:lnTo>
                  <a:lnTo>
                    <a:pt x="84" y="324"/>
                  </a:lnTo>
                  <a:lnTo>
                    <a:pt x="90" y="324"/>
                  </a:lnTo>
                  <a:lnTo>
                    <a:pt x="108" y="306"/>
                  </a:lnTo>
                  <a:lnTo>
                    <a:pt x="120" y="300"/>
                  </a:lnTo>
                  <a:lnTo>
                    <a:pt x="126" y="294"/>
                  </a:lnTo>
                  <a:lnTo>
                    <a:pt x="138" y="294"/>
                  </a:lnTo>
                  <a:lnTo>
                    <a:pt x="144" y="300"/>
                  </a:lnTo>
                  <a:lnTo>
                    <a:pt x="150" y="312"/>
                  </a:lnTo>
                  <a:lnTo>
                    <a:pt x="156" y="318"/>
                  </a:lnTo>
                  <a:lnTo>
                    <a:pt x="162" y="318"/>
                  </a:lnTo>
                  <a:lnTo>
                    <a:pt x="162" y="288"/>
                  </a:lnTo>
                  <a:lnTo>
                    <a:pt x="174" y="276"/>
                  </a:lnTo>
                  <a:lnTo>
                    <a:pt x="186" y="270"/>
                  </a:lnTo>
                  <a:lnTo>
                    <a:pt x="204" y="270"/>
                  </a:lnTo>
                  <a:lnTo>
                    <a:pt x="216" y="282"/>
                  </a:lnTo>
                  <a:lnTo>
                    <a:pt x="222" y="258"/>
                  </a:lnTo>
                  <a:lnTo>
                    <a:pt x="216" y="258"/>
                  </a:lnTo>
                  <a:lnTo>
                    <a:pt x="210" y="252"/>
                  </a:lnTo>
                  <a:lnTo>
                    <a:pt x="210" y="246"/>
                  </a:lnTo>
                  <a:lnTo>
                    <a:pt x="222" y="234"/>
                  </a:lnTo>
                  <a:lnTo>
                    <a:pt x="228" y="234"/>
                  </a:lnTo>
                  <a:lnTo>
                    <a:pt x="234" y="228"/>
                  </a:lnTo>
                  <a:lnTo>
                    <a:pt x="234" y="204"/>
                  </a:lnTo>
                  <a:lnTo>
                    <a:pt x="240" y="198"/>
                  </a:lnTo>
                  <a:lnTo>
                    <a:pt x="258" y="198"/>
                  </a:lnTo>
                  <a:lnTo>
                    <a:pt x="276" y="216"/>
                  </a:lnTo>
                  <a:lnTo>
                    <a:pt x="276" y="246"/>
                  </a:lnTo>
                  <a:lnTo>
                    <a:pt x="294" y="246"/>
                  </a:lnTo>
                  <a:lnTo>
                    <a:pt x="306" y="312"/>
                  </a:lnTo>
                  <a:lnTo>
                    <a:pt x="306" y="318"/>
                  </a:lnTo>
                  <a:lnTo>
                    <a:pt x="336" y="348"/>
                  </a:lnTo>
                  <a:lnTo>
                    <a:pt x="342" y="348"/>
                  </a:lnTo>
                  <a:lnTo>
                    <a:pt x="348" y="342"/>
                  </a:lnTo>
                  <a:lnTo>
                    <a:pt x="360" y="336"/>
                  </a:lnTo>
                  <a:lnTo>
                    <a:pt x="366" y="324"/>
                  </a:lnTo>
                  <a:lnTo>
                    <a:pt x="372" y="318"/>
                  </a:lnTo>
                  <a:lnTo>
                    <a:pt x="390" y="318"/>
                  </a:lnTo>
                  <a:lnTo>
                    <a:pt x="396" y="312"/>
                  </a:lnTo>
                  <a:lnTo>
                    <a:pt x="402" y="300"/>
                  </a:lnTo>
                  <a:lnTo>
                    <a:pt x="408" y="294"/>
                  </a:lnTo>
                  <a:lnTo>
                    <a:pt x="432" y="282"/>
                  </a:lnTo>
                  <a:lnTo>
                    <a:pt x="456" y="282"/>
                  </a:lnTo>
                  <a:lnTo>
                    <a:pt x="456" y="300"/>
                  </a:lnTo>
                  <a:lnTo>
                    <a:pt x="492" y="288"/>
                  </a:lnTo>
                  <a:lnTo>
                    <a:pt x="516" y="288"/>
                  </a:lnTo>
                  <a:lnTo>
                    <a:pt x="522" y="294"/>
                  </a:lnTo>
                  <a:lnTo>
                    <a:pt x="546" y="294"/>
                  </a:lnTo>
                  <a:lnTo>
                    <a:pt x="552" y="288"/>
                  </a:lnTo>
                  <a:lnTo>
                    <a:pt x="540" y="276"/>
                  </a:lnTo>
                  <a:lnTo>
                    <a:pt x="534" y="276"/>
                  </a:lnTo>
                  <a:lnTo>
                    <a:pt x="528" y="27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58" name="Taiwan">
              <a:hlinkClick r:id="rId7"/>
              <a:extLst>
                <a:ext uri="{FF2B5EF4-FFF2-40B4-BE49-F238E27FC236}">
                  <a16:creationId xmlns:a16="http://schemas.microsoft.com/office/drawing/2014/main" id="{79487191-E2A1-92F3-C2D8-0D2BB8337D5C}"/>
                </a:ext>
              </a:extLst>
            </p:cNvPr>
            <p:cNvSpPr>
              <a:spLocks/>
            </p:cNvSpPr>
            <p:nvPr/>
          </p:nvSpPr>
          <p:spPr bwMode="gray">
            <a:xfrm>
              <a:off x="7298833" y="2258880"/>
              <a:ext cx="38328" cy="86876"/>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59" name="Syria">
              <a:extLst>
                <a:ext uri="{FF2B5EF4-FFF2-40B4-BE49-F238E27FC236}">
                  <a16:creationId xmlns:a16="http://schemas.microsoft.com/office/drawing/2014/main" id="{B51458B7-D719-6B26-5CEE-56D27353C1DB}"/>
                </a:ext>
              </a:extLst>
            </p:cNvPr>
            <p:cNvSpPr>
              <a:spLocks/>
            </p:cNvSpPr>
            <p:nvPr/>
          </p:nvSpPr>
          <p:spPr bwMode="gray">
            <a:xfrm>
              <a:off x="5377344" y="1943315"/>
              <a:ext cx="145645" cy="134147"/>
            </a:xfrm>
            <a:custGeom>
              <a:avLst/>
              <a:gdLst>
                <a:gd name="T0" fmla="*/ 2147483647 w 450"/>
                <a:gd name="T1" fmla="*/ 2147483647 h 414"/>
                <a:gd name="T2" fmla="*/ 2147483647 w 450"/>
                <a:gd name="T3" fmla="*/ 2147483647 h 414"/>
                <a:gd name="T4" fmla="*/ 2147483647 w 450"/>
                <a:gd name="T5" fmla="*/ 2147483647 h 414"/>
                <a:gd name="T6" fmla="*/ 2147483647 w 450"/>
                <a:gd name="T7" fmla="*/ 0 h 414"/>
                <a:gd name="T8" fmla="*/ 2147483647 w 450"/>
                <a:gd name="T9" fmla="*/ 2147483647 h 414"/>
                <a:gd name="T10" fmla="*/ 2147483647 w 450"/>
                <a:gd name="T11" fmla="*/ 2147483647 h 414"/>
                <a:gd name="T12" fmla="*/ 2147483647 w 450"/>
                <a:gd name="T13" fmla="*/ 2147483647 h 414"/>
                <a:gd name="T14" fmla="*/ 2147483647 w 450"/>
                <a:gd name="T15" fmla="*/ 2147483647 h 414"/>
                <a:gd name="T16" fmla="*/ 2147483647 w 450"/>
                <a:gd name="T17" fmla="*/ 2147483647 h 414"/>
                <a:gd name="T18" fmla="*/ 2147483647 w 450"/>
                <a:gd name="T19" fmla="*/ 2147483647 h 414"/>
                <a:gd name="T20" fmla="*/ 2147483647 w 450"/>
                <a:gd name="T21" fmla="*/ 2147483647 h 414"/>
                <a:gd name="T22" fmla="*/ 2147483647 w 450"/>
                <a:gd name="T23" fmla="*/ 2147483647 h 414"/>
                <a:gd name="T24" fmla="*/ 2147483647 w 450"/>
                <a:gd name="T25" fmla="*/ 2147483647 h 414"/>
                <a:gd name="T26" fmla="*/ 2147483647 w 450"/>
                <a:gd name="T27" fmla="*/ 2147483647 h 414"/>
                <a:gd name="T28" fmla="*/ 2147483647 w 450"/>
                <a:gd name="T29" fmla="*/ 2147483647 h 414"/>
                <a:gd name="T30" fmla="*/ 2147483647 w 450"/>
                <a:gd name="T31" fmla="*/ 2147483647 h 414"/>
                <a:gd name="T32" fmla="*/ 2147483647 w 450"/>
                <a:gd name="T33" fmla="*/ 2147483647 h 414"/>
                <a:gd name="T34" fmla="*/ 2147483647 w 450"/>
                <a:gd name="T35" fmla="*/ 2147483647 h 414"/>
                <a:gd name="T36" fmla="*/ 2147483647 w 450"/>
                <a:gd name="T37" fmla="*/ 2147483647 h 414"/>
                <a:gd name="T38" fmla="*/ 2147483647 w 450"/>
                <a:gd name="T39" fmla="*/ 2147483647 h 414"/>
                <a:gd name="T40" fmla="*/ 2147483647 w 450"/>
                <a:gd name="T41" fmla="*/ 2147483647 h 414"/>
                <a:gd name="T42" fmla="*/ 2147483647 w 450"/>
                <a:gd name="T43" fmla="*/ 2147483647 h 414"/>
                <a:gd name="T44" fmla="*/ 2147483647 w 450"/>
                <a:gd name="T45" fmla="*/ 2147483647 h 414"/>
                <a:gd name="T46" fmla="*/ 2147483647 w 450"/>
                <a:gd name="T47" fmla="*/ 2147483647 h 414"/>
                <a:gd name="T48" fmla="*/ 2147483647 w 450"/>
                <a:gd name="T49" fmla="*/ 2147483647 h 414"/>
                <a:gd name="T50" fmla="*/ 2147483647 w 450"/>
                <a:gd name="T51" fmla="*/ 2147483647 h 414"/>
                <a:gd name="T52" fmla="*/ 2147483647 w 450"/>
                <a:gd name="T53" fmla="*/ 2147483647 h 414"/>
                <a:gd name="T54" fmla="*/ 2147483647 w 450"/>
                <a:gd name="T55" fmla="*/ 2147483647 h 414"/>
                <a:gd name="T56" fmla="*/ 2147483647 w 450"/>
                <a:gd name="T57" fmla="*/ 2147483647 h 414"/>
                <a:gd name="T58" fmla="*/ 2147483647 w 450"/>
                <a:gd name="T59" fmla="*/ 2147483647 h 414"/>
                <a:gd name="T60" fmla="*/ 2147483647 w 450"/>
                <a:gd name="T61" fmla="*/ 2147483647 h 414"/>
                <a:gd name="T62" fmla="*/ 2147483647 w 450"/>
                <a:gd name="T63" fmla="*/ 2147483647 h 414"/>
                <a:gd name="T64" fmla="*/ 2147483647 w 450"/>
                <a:gd name="T65" fmla="*/ 2147483647 h 414"/>
                <a:gd name="T66" fmla="*/ 2147483647 w 450"/>
                <a:gd name="T67" fmla="*/ 2147483647 h 414"/>
                <a:gd name="T68" fmla="*/ 2147483647 w 450"/>
                <a:gd name="T69" fmla="*/ 2147483647 h 414"/>
                <a:gd name="T70" fmla="*/ 2147483647 w 450"/>
                <a:gd name="T71" fmla="*/ 2147483647 h 414"/>
                <a:gd name="T72" fmla="*/ 2147483647 w 450"/>
                <a:gd name="T73" fmla="*/ 2147483647 h 414"/>
                <a:gd name="T74" fmla="*/ 2147483647 w 450"/>
                <a:gd name="T75" fmla="*/ 2147483647 h 414"/>
                <a:gd name="T76" fmla="*/ 2147483647 w 450"/>
                <a:gd name="T77" fmla="*/ 2147483647 h 414"/>
                <a:gd name="T78" fmla="*/ 2147483647 w 450"/>
                <a:gd name="T79" fmla="*/ 2147483647 h 414"/>
                <a:gd name="T80" fmla="*/ 2147483647 w 450"/>
                <a:gd name="T81" fmla="*/ 2147483647 h 414"/>
                <a:gd name="T82" fmla="*/ 2147483647 w 450"/>
                <a:gd name="T83" fmla="*/ 2147483647 h 414"/>
                <a:gd name="T84" fmla="*/ 2147483647 w 450"/>
                <a:gd name="T85" fmla="*/ 2147483647 h 414"/>
                <a:gd name="T86" fmla="*/ 2147483647 w 450"/>
                <a:gd name="T87" fmla="*/ 2147483647 h 414"/>
                <a:gd name="T88" fmla="*/ 2147483647 w 450"/>
                <a:gd name="T89" fmla="*/ 2147483647 h 414"/>
                <a:gd name="T90" fmla="*/ 2147483647 w 450"/>
                <a:gd name="T91" fmla="*/ 2147483647 h 414"/>
                <a:gd name="T92" fmla="*/ 2147483647 w 450"/>
                <a:gd name="T93" fmla="*/ 2147483647 h 414"/>
                <a:gd name="T94" fmla="*/ 2147483647 w 450"/>
                <a:gd name="T95" fmla="*/ 2147483647 h 414"/>
                <a:gd name="T96" fmla="*/ 2147483647 w 450"/>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0"/>
                <a:gd name="T148" fmla="*/ 0 h 414"/>
                <a:gd name="T149" fmla="*/ 450 w 45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0" h="414">
                  <a:moveTo>
                    <a:pt x="426" y="60"/>
                  </a:moveTo>
                  <a:lnTo>
                    <a:pt x="432" y="54"/>
                  </a:lnTo>
                  <a:lnTo>
                    <a:pt x="438" y="42"/>
                  </a:lnTo>
                  <a:lnTo>
                    <a:pt x="450" y="30"/>
                  </a:lnTo>
                  <a:lnTo>
                    <a:pt x="444" y="30"/>
                  </a:lnTo>
                  <a:lnTo>
                    <a:pt x="438" y="24"/>
                  </a:lnTo>
                  <a:lnTo>
                    <a:pt x="438" y="0"/>
                  </a:lnTo>
                  <a:lnTo>
                    <a:pt x="432" y="0"/>
                  </a:lnTo>
                  <a:lnTo>
                    <a:pt x="432" y="6"/>
                  </a:lnTo>
                  <a:lnTo>
                    <a:pt x="426" y="18"/>
                  </a:lnTo>
                  <a:lnTo>
                    <a:pt x="402" y="18"/>
                  </a:lnTo>
                  <a:lnTo>
                    <a:pt x="390" y="30"/>
                  </a:lnTo>
                  <a:lnTo>
                    <a:pt x="372" y="30"/>
                  </a:lnTo>
                  <a:lnTo>
                    <a:pt x="366" y="24"/>
                  </a:lnTo>
                  <a:lnTo>
                    <a:pt x="318" y="24"/>
                  </a:lnTo>
                  <a:lnTo>
                    <a:pt x="306" y="30"/>
                  </a:lnTo>
                  <a:lnTo>
                    <a:pt x="294" y="42"/>
                  </a:lnTo>
                  <a:lnTo>
                    <a:pt x="282" y="48"/>
                  </a:lnTo>
                  <a:lnTo>
                    <a:pt x="276" y="54"/>
                  </a:lnTo>
                  <a:lnTo>
                    <a:pt x="258" y="54"/>
                  </a:lnTo>
                  <a:lnTo>
                    <a:pt x="246" y="60"/>
                  </a:lnTo>
                  <a:lnTo>
                    <a:pt x="234" y="60"/>
                  </a:lnTo>
                  <a:lnTo>
                    <a:pt x="222" y="54"/>
                  </a:lnTo>
                  <a:lnTo>
                    <a:pt x="204" y="54"/>
                  </a:lnTo>
                  <a:lnTo>
                    <a:pt x="192" y="42"/>
                  </a:lnTo>
                  <a:lnTo>
                    <a:pt x="180" y="36"/>
                  </a:lnTo>
                  <a:lnTo>
                    <a:pt x="174" y="30"/>
                  </a:lnTo>
                  <a:lnTo>
                    <a:pt x="168" y="30"/>
                  </a:lnTo>
                  <a:lnTo>
                    <a:pt x="150" y="48"/>
                  </a:lnTo>
                  <a:lnTo>
                    <a:pt x="144" y="48"/>
                  </a:lnTo>
                  <a:lnTo>
                    <a:pt x="138" y="54"/>
                  </a:lnTo>
                  <a:lnTo>
                    <a:pt x="120" y="60"/>
                  </a:lnTo>
                  <a:lnTo>
                    <a:pt x="84" y="60"/>
                  </a:lnTo>
                  <a:lnTo>
                    <a:pt x="84" y="54"/>
                  </a:lnTo>
                  <a:lnTo>
                    <a:pt x="90" y="48"/>
                  </a:lnTo>
                  <a:lnTo>
                    <a:pt x="66" y="48"/>
                  </a:lnTo>
                  <a:lnTo>
                    <a:pt x="66" y="78"/>
                  </a:lnTo>
                  <a:lnTo>
                    <a:pt x="72" y="78"/>
                  </a:lnTo>
                  <a:lnTo>
                    <a:pt x="72" y="102"/>
                  </a:lnTo>
                  <a:lnTo>
                    <a:pt x="60" y="102"/>
                  </a:lnTo>
                  <a:lnTo>
                    <a:pt x="54" y="96"/>
                  </a:lnTo>
                  <a:lnTo>
                    <a:pt x="54" y="114"/>
                  </a:lnTo>
                  <a:lnTo>
                    <a:pt x="48" y="120"/>
                  </a:lnTo>
                  <a:lnTo>
                    <a:pt x="48" y="126"/>
                  </a:lnTo>
                  <a:lnTo>
                    <a:pt x="36" y="126"/>
                  </a:lnTo>
                  <a:lnTo>
                    <a:pt x="24" y="114"/>
                  </a:lnTo>
                  <a:lnTo>
                    <a:pt x="18" y="120"/>
                  </a:lnTo>
                  <a:lnTo>
                    <a:pt x="12" y="132"/>
                  </a:lnTo>
                  <a:lnTo>
                    <a:pt x="12" y="150"/>
                  </a:lnTo>
                  <a:lnTo>
                    <a:pt x="6" y="150"/>
                  </a:lnTo>
                  <a:lnTo>
                    <a:pt x="0" y="198"/>
                  </a:lnTo>
                  <a:lnTo>
                    <a:pt x="6" y="204"/>
                  </a:lnTo>
                  <a:lnTo>
                    <a:pt x="18" y="210"/>
                  </a:lnTo>
                  <a:lnTo>
                    <a:pt x="24" y="216"/>
                  </a:lnTo>
                  <a:lnTo>
                    <a:pt x="24" y="222"/>
                  </a:lnTo>
                  <a:lnTo>
                    <a:pt x="72" y="222"/>
                  </a:lnTo>
                  <a:lnTo>
                    <a:pt x="66" y="234"/>
                  </a:lnTo>
                  <a:lnTo>
                    <a:pt x="72" y="240"/>
                  </a:lnTo>
                  <a:lnTo>
                    <a:pt x="78" y="252"/>
                  </a:lnTo>
                  <a:lnTo>
                    <a:pt x="78" y="270"/>
                  </a:lnTo>
                  <a:lnTo>
                    <a:pt x="72" y="282"/>
                  </a:lnTo>
                  <a:lnTo>
                    <a:pt x="66" y="282"/>
                  </a:lnTo>
                  <a:lnTo>
                    <a:pt x="54" y="288"/>
                  </a:lnTo>
                  <a:lnTo>
                    <a:pt x="48" y="288"/>
                  </a:lnTo>
                  <a:lnTo>
                    <a:pt x="42" y="294"/>
                  </a:lnTo>
                  <a:lnTo>
                    <a:pt x="42" y="318"/>
                  </a:lnTo>
                  <a:lnTo>
                    <a:pt x="24" y="336"/>
                  </a:lnTo>
                  <a:lnTo>
                    <a:pt x="30" y="378"/>
                  </a:lnTo>
                  <a:lnTo>
                    <a:pt x="36" y="378"/>
                  </a:lnTo>
                  <a:lnTo>
                    <a:pt x="72" y="396"/>
                  </a:lnTo>
                  <a:lnTo>
                    <a:pt x="84" y="408"/>
                  </a:lnTo>
                  <a:lnTo>
                    <a:pt x="96" y="414"/>
                  </a:lnTo>
                  <a:lnTo>
                    <a:pt x="114" y="414"/>
                  </a:lnTo>
                  <a:lnTo>
                    <a:pt x="174" y="384"/>
                  </a:lnTo>
                  <a:lnTo>
                    <a:pt x="204" y="354"/>
                  </a:lnTo>
                  <a:lnTo>
                    <a:pt x="228" y="336"/>
                  </a:lnTo>
                  <a:lnTo>
                    <a:pt x="240" y="324"/>
                  </a:lnTo>
                  <a:lnTo>
                    <a:pt x="300" y="276"/>
                  </a:lnTo>
                  <a:lnTo>
                    <a:pt x="312" y="270"/>
                  </a:lnTo>
                  <a:lnTo>
                    <a:pt x="372" y="246"/>
                  </a:lnTo>
                  <a:lnTo>
                    <a:pt x="396" y="234"/>
                  </a:lnTo>
                  <a:lnTo>
                    <a:pt x="402" y="228"/>
                  </a:lnTo>
                  <a:lnTo>
                    <a:pt x="402" y="222"/>
                  </a:lnTo>
                  <a:lnTo>
                    <a:pt x="384" y="204"/>
                  </a:lnTo>
                  <a:lnTo>
                    <a:pt x="384" y="198"/>
                  </a:lnTo>
                  <a:lnTo>
                    <a:pt x="390" y="180"/>
                  </a:lnTo>
                  <a:lnTo>
                    <a:pt x="396" y="168"/>
                  </a:lnTo>
                  <a:lnTo>
                    <a:pt x="396" y="138"/>
                  </a:lnTo>
                  <a:lnTo>
                    <a:pt x="390" y="126"/>
                  </a:lnTo>
                  <a:lnTo>
                    <a:pt x="390" y="114"/>
                  </a:lnTo>
                  <a:lnTo>
                    <a:pt x="384" y="108"/>
                  </a:lnTo>
                  <a:lnTo>
                    <a:pt x="378" y="96"/>
                  </a:lnTo>
                  <a:lnTo>
                    <a:pt x="378" y="84"/>
                  </a:lnTo>
                  <a:lnTo>
                    <a:pt x="384" y="72"/>
                  </a:lnTo>
                  <a:lnTo>
                    <a:pt x="390" y="66"/>
                  </a:lnTo>
                  <a:lnTo>
                    <a:pt x="402" y="66"/>
                  </a:lnTo>
                  <a:lnTo>
                    <a:pt x="414" y="60"/>
                  </a:lnTo>
                  <a:lnTo>
                    <a:pt x="426" y="6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60" name="Switzerland">
              <a:extLst>
                <a:ext uri="{FF2B5EF4-FFF2-40B4-BE49-F238E27FC236}">
                  <a16:creationId xmlns:a16="http://schemas.microsoft.com/office/drawing/2014/main" id="{7EDB6C0F-A1BD-D4DD-9254-025385A1C072}"/>
                </a:ext>
              </a:extLst>
            </p:cNvPr>
            <p:cNvSpPr>
              <a:spLocks/>
            </p:cNvSpPr>
            <p:nvPr/>
          </p:nvSpPr>
          <p:spPr bwMode="gray">
            <a:xfrm>
              <a:off x="4741107" y="1673744"/>
              <a:ext cx="93263" cy="51104"/>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61" name="Sweden">
              <a:extLst>
                <a:ext uri="{FF2B5EF4-FFF2-40B4-BE49-F238E27FC236}">
                  <a16:creationId xmlns:a16="http://schemas.microsoft.com/office/drawing/2014/main" id="{107FE634-E47F-AA41-43FD-C10B4F992F78}"/>
                </a:ext>
              </a:extLst>
            </p:cNvPr>
            <p:cNvSpPr>
              <a:spLocks noEditPoints="1"/>
            </p:cNvSpPr>
            <p:nvPr/>
          </p:nvSpPr>
          <p:spPr bwMode="gray">
            <a:xfrm>
              <a:off x="4847146" y="1163985"/>
              <a:ext cx="224855" cy="320675"/>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62" name="Swaziland">
              <a:extLst>
                <a:ext uri="{FF2B5EF4-FFF2-40B4-BE49-F238E27FC236}">
                  <a16:creationId xmlns:a16="http://schemas.microsoft.com/office/drawing/2014/main" id="{724B2365-BD9A-3CE1-7A39-DF3EEF3EBE67}"/>
                </a:ext>
              </a:extLst>
            </p:cNvPr>
            <p:cNvSpPr>
              <a:spLocks/>
            </p:cNvSpPr>
            <p:nvPr/>
          </p:nvSpPr>
          <p:spPr bwMode="gray">
            <a:xfrm>
              <a:off x="5289191" y="3590129"/>
              <a:ext cx="33217" cy="43438"/>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2147483647 w 102"/>
                <a:gd name="T11" fmla="*/ 0 h 132"/>
                <a:gd name="T12" fmla="*/ 2147483647 w 102"/>
                <a:gd name="T13" fmla="*/ 0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0 w 102"/>
                <a:gd name="T23" fmla="*/ 2147483647 h 132"/>
                <a:gd name="T24" fmla="*/ 0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2"/>
                <a:gd name="T77" fmla="*/ 102 w 10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2">
                  <a:moveTo>
                    <a:pt x="84" y="54"/>
                  </a:moveTo>
                  <a:lnTo>
                    <a:pt x="84" y="30"/>
                  </a:lnTo>
                  <a:lnTo>
                    <a:pt x="90" y="18"/>
                  </a:lnTo>
                  <a:lnTo>
                    <a:pt x="66" y="18"/>
                  </a:lnTo>
                  <a:lnTo>
                    <a:pt x="54" y="6"/>
                  </a:lnTo>
                  <a:lnTo>
                    <a:pt x="42" y="0"/>
                  </a:lnTo>
                  <a:lnTo>
                    <a:pt x="36" y="0"/>
                  </a:lnTo>
                  <a:lnTo>
                    <a:pt x="24" y="12"/>
                  </a:lnTo>
                  <a:lnTo>
                    <a:pt x="18" y="24"/>
                  </a:lnTo>
                  <a:lnTo>
                    <a:pt x="18" y="36"/>
                  </a:lnTo>
                  <a:lnTo>
                    <a:pt x="6" y="48"/>
                  </a:lnTo>
                  <a:lnTo>
                    <a:pt x="0" y="60"/>
                  </a:lnTo>
                  <a:lnTo>
                    <a:pt x="0" y="84"/>
                  </a:lnTo>
                  <a:lnTo>
                    <a:pt x="12" y="108"/>
                  </a:lnTo>
                  <a:lnTo>
                    <a:pt x="24" y="114"/>
                  </a:lnTo>
                  <a:lnTo>
                    <a:pt x="36" y="126"/>
                  </a:lnTo>
                  <a:lnTo>
                    <a:pt x="54" y="126"/>
                  </a:lnTo>
                  <a:lnTo>
                    <a:pt x="66" y="132"/>
                  </a:lnTo>
                  <a:lnTo>
                    <a:pt x="78" y="132"/>
                  </a:lnTo>
                  <a:lnTo>
                    <a:pt x="90" y="90"/>
                  </a:lnTo>
                  <a:lnTo>
                    <a:pt x="96" y="90"/>
                  </a:lnTo>
                  <a:lnTo>
                    <a:pt x="102" y="84"/>
                  </a:lnTo>
                  <a:lnTo>
                    <a:pt x="96" y="60"/>
                  </a:lnTo>
                  <a:lnTo>
                    <a:pt x="90" y="60"/>
                  </a:lnTo>
                  <a:lnTo>
                    <a:pt x="84" y="5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63" name="Suriname">
              <a:extLst>
                <a:ext uri="{FF2B5EF4-FFF2-40B4-BE49-F238E27FC236}">
                  <a16:creationId xmlns:a16="http://schemas.microsoft.com/office/drawing/2014/main" id="{2F951918-2C9D-36BF-9097-577D998AA03A}"/>
                </a:ext>
              </a:extLst>
            </p:cNvPr>
            <p:cNvSpPr>
              <a:spLocks/>
            </p:cNvSpPr>
            <p:nvPr/>
          </p:nvSpPr>
          <p:spPr bwMode="gray">
            <a:xfrm>
              <a:off x="3253997" y="2763527"/>
              <a:ext cx="94542" cy="108596"/>
            </a:xfrm>
            <a:custGeom>
              <a:avLst/>
              <a:gdLst>
                <a:gd name="T0" fmla="*/ 2147483647 w 294"/>
                <a:gd name="T1" fmla="*/ 2147483647 h 336"/>
                <a:gd name="T2" fmla="*/ 2147483647 w 294"/>
                <a:gd name="T3" fmla="*/ 2147483647 h 336"/>
                <a:gd name="T4" fmla="*/ 2147483647 w 294"/>
                <a:gd name="T5" fmla="*/ 2147483647 h 336"/>
                <a:gd name="T6" fmla="*/ 0 w 294"/>
                <a:gd name="T7" fmla="*/ 2147483647 h 336"/>
                <a:gd name="T8" fmla="*/ 2147483647 w 294"/>
                <a:gd name="T9" fmla="*/ 2147483647 h 336"/>
                <a:gd name="T10" fmla="*/ 2147483647 w 294"/>
                <a:gd name="T11" fmla="*/ 2147483647 h 336"/>
                <a:gd name="T12" fmla="*/ 2147483647 w 294"/>
                <a:gd name="T13" fmla="*/ 2147483647 h 336"/>
                <a:gd name="T14" fmla="*/ 2147483647 w 294"/>
                <a:gd name="T15" fmla="*/ 2147483647 h 336"/>
                <a:gd name="T16" fmla="*/ 2147483647 w 294"/>
                <a:gd name="T17" fmla="*/ 2147483647 h 336"/>
                <a:gd name="T18" fmla="*/ 2147483647 w 294"/>
                <a:gd name="T19" fmla="*/ 2147483647 h 336"/>
                <a:gd name="T20" fmla="*/ 2147483647 w 294"/>
                <a:gd name="T21" fmla="*/ 2147483647 h 336"/>
                <a:gd name="T22" fmla="*/ 2147483647 w 294"/>
                <a:gd name="T23" fmla="*/ 2147483647 h 336"/>
                <a:gd name="T24" fmla="*/ 2147483647 w 294"/>
                <a:gd name="T25" fmla="*/ 2147483647 h 336"/>
                <a:gd name="T26" fmla="*/ 2147483647 w 294"/>
                <a:gd name="T27" fmla="*/ 2147483647 h 336"/>
                <a:gd name="T28" fmla="*/ 2147483647 w 294"/>
                <a:gd name="T29" fmla="*/ 2147483647 h 336"/>
                <a:gd name="T30" fmla="*/ 2147483647 w 294"/>
                <a:gd name="T31" fmla="*/ 2147483647 h 336"/>
                <a:gd name="T32" fmla="*/ 2147483647 w 294"/>
                <a:gd name="T33" fmla="*/ 2147483647 h 336"/>
                <a:gd name="T34" fmla="*/ 2147483647 w 294"/>
                <a:gd name="T35" fmla="*/ 2147483647 h 336"/>
                <a:gd name="T36" fmla="*/ 2147483647 w 294"/>
                <a:gd name="T37" fmla="*/ 2147483647 h 336"/>
                <a:gd name="T38" fmla="*/ 2147483647 w 294"/>
                <a:gd name="T39" fmla="*/ 2147483647 h 336"/>
                <a:gd name="T40" fmla="*/ 2147483647 w 294"/>
                <a:gd name="T41" fmla="*/ 2147483647 h 336"/>
                <a:gd name="T42" fmla="*/ 2147483647 w 294"/>
                <a:gd name="T43" fmla="*/ 2147483647 h 336"/>
                <a:gd name="T44" fmla="*/ 2147483647 w 294"/>
                <a:gd name="T45" fmla="*/ 2147483647 h 336"/>
                <a:gd name="T46" fmla="*/ 2147483647 w 294"/>
                <a:gd name="T47" fmla="*/ 2147483647 h 336"/>
                <a:gd name="T48" fmla="*/ 2147483647 w 294"/>
                <a:gd name="T49" fmla="*/ 2147483647 h 336"/>
                <a:gd name="T50" fmla="*/ 2147483647 w 294"/>
                <a:gd name="T51" fmla="*/ 2147483647 h 336"/>
                <a:gd name="T52" fmla="*/ 2147483647 w 294"/>
                <a:gd name="T53" fmla="*/ 2147483647 h 336"/>
                <a:gd name="T54" fmla="*/ 2147483647 w 294"/>
                <a:gd name="T55" fmla="*/ 2147483647 h 336"/>
                <a:gd name="T56" fmla="*/ 2147483647 w 294"/>
                <a:gd name="T57" fmla="*/ 2147483647 h 336"/>
                <a:gd name="T58" fmla="*/ 2147483647 w 294"/>
                <a:gd name="T59" fmla="*/ 2147483647 h 336"/>
                <a:gd name="T60" fmla="*/ 2147483647 w 294"/>
                <a:gd name="T61" fmla="*/ 2147483647 h 336"/>
                <a:gd name="T62" fmla="*/ 2147483647 w 294"/>
                <a:gd name="T63" fmla="*/ 2147483647 h 336"/>
                <a:gd name="T64" fmla="*/ 2147483647 w 294"/>
                <a:gd name="T65" fmla="*/ 2147483647 h 336"/>
                <a:gd name="T66" fmla="*/ 2147483647 w 294"/>
                <a:gd name="T67" fmla="*/ 2147483647 h 336"/>
                <a:gd name="T68" fmla="*/ 2147483647 w 294"/>
                <a:gd name="T69" fmla="*/ 2147483647 h 336"/>
                <a:gd name="T70" fmla="*/ 2147483647 w 294"/>
                <a:gd name="T71" fmla="*/ 0 h 336"/>
                <a:gd name="T72" fmla="*/ 2147483647 w 294"/>
                <a:gd name="T73" fmla="*/ 2147483647 h 336"/>
                <a:gd name="T74" fmla="*/ 2147483647 w 294"/>
                <a:gd name="T75" fmla="*/ 2147483647 h 336"/>
                <a:gd name="T76" fmla="*/ 2147483647 w 294"/>
                <a:gd name="T77" fmla="*/ 2147483647 h 336"/>
                <a:gd name="T78" fmla="*/ 2147483647 w 294"/>
                <a:gd name="T79" fmla="*/ 2147483647 h 336"/>
                <a:gd name="T80" fmla="*/ 2147483647 w 294"/>
                <a:gd name="T81" fmla="*/ 2147483647 h 336"/>
                <a:gd name="T82" fmla="*/ 2147483647 w 294"/>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64" name="Sudan">
              <a:extLst>
                <a:ext uri="{FF2B5EF4-FFF2-40B4-BE49-F238E27FC236}">
                  <a16:creationId xmlns:a16="http://schemas.microsoft.com/office/drawing/2014/main" id="{86FF793F-F5DC-F249-6975-14CA5DA71BD9}"/>
                </a:ext>
              </a:extLst>
            </p:cNvPr>
            <p:cNvSpPr>
              <a:spLocks/>
            </p:cNvSpPr>
            <p:nvPr/>
          </p:nvSpPr>
          <p:spPr bwMode="auto">
            <a:xfrm>
              <a:off x="5089820" y="2311340"/>
              <a:ext cx="390370" cy="382976"/>
            </a:xfrm>
            <a:custGeom>
              <a:avLst/>
              <a:gdLst/>
              <a:ahLst/>
              <a:cxnLst>
                <a:cxn ang="0">
                  <a:pos x="442" y="199"/>
                </a:cxn>
                <a:cxn ang="0">
                  <a:pos x="446" y="187"/>
                </a:cxn>
                <a:cxn ang="0">
                  <a:pos x="475" y="170"/>
                </a:cxn>
                <a:cxn ang="0">
                  <a:pos x="458" y="149"/>
                </a:cxn>
                <a:cxn ang="0">
                  <a:pos x="439" y="137"/>
                </a:cxn>
                <a:cxn ang="0">
                  <a:pos x="434" y="114"/>
                </a:cxn>
                <a:cxn ang="0">
                  <a:pos x="430" y="90"/>
                </a:cxn>
                <a:cxn ang="0">
                  <a:pos x="423" y="55"/>
                </a:cxn>
                <a:cxn ang="0">
                  <a:pos x="413" y="29"/>
                </a:cxn>
                <a:cxn ang="0">
                  <a:pos x="387" y="0"/>
                </a:cxn>
                <a:cxn ang="0">
                  <a:pos x="361" y="26"/>
                </a:cxn>
                <a:cxn ang="0">
                  <a:pos x="345" y="31"/>
                </a:cxn>
                <a:cxn ang="0">
                  <a:pos x="326" y="47"/>
                </a:cxn>
                <a:cxn ang="0">
                  <a:pos x="269" y="36"/>
                </a:cxn>
                <a:cxn ang="0">
                  <a:pos x="87" y="36"/>
                </a:cxn>
                <a:cxn ang="0">
                  <a:pos x="54" y="241"/>
                </a:cxn>
                <a:cxn ang="0">
                  <a:pos x="30" y="246"/>
                </a:cxn>
                <a:cxn ang="0">
                  <a:pos x="30" y="258"/>
                </a:cxn>
                <a:cxn ang="0">
                  <a:pos x="16" y="272"/>
                </a:cxn>
                <a:cxn ang="0">
                  <a:pos x="7" y="300"/>
                </a:cxn>
                <a:cxn ang="0">
                  <a:pos x="9" y="322"/>
                </a:cxn>
                <a:cxn ang="0">
                  <a:pos x="4" y="338"/>
                </a:cxn>
                <a:cxn ang="0">
                  <a:pos x="19" y="338"/>
                </a:cxn>
                <a:cxn ang="0">
                  <a:pos x="21" y="373"/>
                </a:cxn>
                <a:cxn ang="0">
                  <a:pos x="35" y="385"/>
                </a:cxn>
                <a:cxn ang="0">
                  <a:pos x="42" y="409"/>
                </a:cxn>
                <a:cxn ang="0">
                  <a:pos x="54" y="430"/>
                </a:cxn>
                <a:cxn ang="0">
                  <a:pos x="47" y="451"/>
                </a:cxn>
                <a:cxn ang="0">
                  <a:pos x="49" y="463"/>
                </a:cxn>
                <a:cxn ang="0">
                  <a:pos x="73" y="456"/>
                </a:cxn>
                <a:cxn ang="0">
                  <a:pos x="78" y="447"/>
                </a:cxn>
                <a:cxn ang="0">
                  <a:pos x="89" y="418"/>
                </a:cxn>
                <a:cxn ang="0">
                  <a:pos x="115" y="416"/>
                </a:cxn>
                <a:cxn ang="0">
                  <a:pos x="125" y="430"/>
                </a:cxn>
                <a:cxn ang="0">
                  <a:pos x="170" y="433"/>
                </a:cxn>
                <a:cxn ang="0">
                  <a:pos x="196" y="442"/>
                </a:cxn>
                <a:cxn ang="0">
                  <a:pos x="234" y="411"/>
                </a:cxn>
                <a:cxn ang="0">
                  <a:pos x="290" y="409"/>
                </a:cxn>
                <a:cxn ang="0">
                  <a:pos x="307" y="364"/>
                </a:cxn>
                <a:cxn ang="0">
                  <a:pos x="331" y="347"/>
                </a:cxn>
                <a:cxn ang="0">
                  <a:pos x="328" y="378"/>
                </a:cxn>
                <a:cxn ang="0">
                  <a:pos x="335" y="399"/>
                </a:cxn>
                <a:cxn ang="0">
                  <a:pos x="357" y="423"/>
                </a:cxn>
                <a:cxn ang="0">
                  <a:pos x="359" y="409"/>
                </a:cxn>
                <a:cxn ang="0">
                  <a:pos x="368" y="399"/>
                </a:cxn>
                <a:cxn ang="0">
                  <a:pos x="380" y="385"/>
                </a:cxn>
                <a:cxn ang="0">
                  <a:pos x="382" y="364"/>
                </a:cxn>
                <a:cxn ang="0">
                  <a:pos x="392" y="343"/>
                </a:cxn>
                <a:cxn ang="0">
                  <a:pos x="411" y="333"/>
                </a:cxn>
                <a:cxn ang="0">
                  <a:pos x="418" y="303"/>
                </a:cxn>
                <a:cxn ang="0">
                  <a:pos x="416" y="262"/>
                </a:cxn>
                <a:cxn ang="0">
                  <a:pos x="423" y="239"/>
                </a:cxn>
                <a:cxn ang="0">
                  <a:pos x="430" y="215"/>
                </a:cxn>
              </a:cxnLst>
              <a:rect l="0" t="0" r="r" b="b"/>
              <a:pathLst>
                <a:path w="475" h="466">
                  <a:moveTo>
                    <a:pt x="432" y="208"/>
                  </a:moveTo>
                  <a:lnTo>
                    <a:pt x="434" y="206"/>
                  </a:lnTo>
                  <a:lnTo>
                    <a:pt x="434" y="199"/>
                  </a:lnTo>
                  <a:lnTo>
                    <a:pt x="442" y="199"/>
                  </a:lnTo>
                  <a:lnTo>
                    <a:pt x="444" y="196"/>
                  </a:lnTo>
                  <a:lnTo>
                    <a:pt x="444" y="194"/>
                  </a:lnTo>
                  <a:lnTo>
                    <a:pt x="446" y="192"/>
                  </a:lnTo>
                  <a:lnTo>
                    <a:pt x="446" y="187"/>
                  </a:lnTo>
                  <a:lnTo>
                    <a:pt x="451" y="187"/>
                  </a:lnTo>
                  <a:lnTo>
                    <a:pt x="460" y="184"/>
                  </a:lnTo>
                  <a:lnTo>
                    <a:pt x="470" y="180"/>
                  </a:lnTo>
                  <a:lnTo>
                    <a:pt x="475" y="170"/>
                  </a:lnTo>
                  <a:lnTo>
                    <a:pt x="475" y="166"/>
                  </a:lnTo>
                  <a:lnTo>
                    <a:pt x="460" y="154"/>
                  </a:lnTo>
                  <a:lnTo>
                    <a:pt x="460" y="151"/>
                  </a:lnTo>
                  <a:lnTo>
                    <a:pt x="458" y="149"/>
                  </a:lnTo>
                  <a:lnTo>
                    <a:pt x="458" y="144"/>
                  </a:lnTo>
                  <a:lnTo>
                    <a:pt x="453" y="142"/>
                  </a:lnTo>
                  <a:lnTo>
                    <a:pt x="444" y="142"/>
                  </a:lnTo>
                  <a:lnTo>
                    <a:pt x="439" y="137"/>
                  </a:lnTo>
                  <a:lnTo>
                    <a:pt x="439" y="132"/>
                  </a:lnTo>
                  <a:lnTo>
                    <a:pt x="437" y="125"/>
                  </a:lnTo>
                  <a:lnTo>
                    <a:pt x="437" y="118"/>
                  </a:lnTo>
                  <a:lnTo>
                    <a:pt x="434" y="114"/>
                  </a:lnTo>
                  <a:lnTo>
                    <a:pt x="434" y="107"/>
                  </a:lnTo>
                  <a:lnTo>
                    <a:pt x="432" y="107"/>
                  </a:lnTo>
                  <a:lnTo>
                    <a:pt x="432" y="97"/>
                  </a:lnTo>
                  <a:lnTo>
                    <a:pt x="430" y="90"/>
                  </a:lnTo>
                  <a:lnTo>
                    <a:pt x="430" y="73"/>
                  </a:lnTo>
                  <a:lnTo>
                    <a:pt x="427" y="69"/>
                  </a:lnTo>
                  <a:lnTo>
                    <a:pt x="434" y="66"/>
                  </a:lnTo>
                  <a:lnTo>
                    <a:pt x="423" y="55"/>
                  </a:lnTo>
                  <a:lnTo>
                    <a:pt x="423" y="38"/>
                  </a:lnTo>
                  <a:lnTo>
                    <a:pt x="420" y="33"/>
                  </a:lnTo>
                  <a:lnTo>
                    <a:pt x="418" y="31"/>
                  </a:lnTo>
                  <a:lnTo>
                    <a:pt x="413" y="29"/>
                  </a:lnTo>
                  <a:lnTo>
                    <a:pt x="401" y="17"/>
                  </a:lnTo>
                  <a:lnTo>
                    <a:pt x="397" y="17"/>
                  </a:lnTo>
                  <a:lnTo>
                    <a:pt x="390" y="10"/>
                  </a:lnTo>
                  <a:lnTo>
                    <a:pt x="387" y="0"/>
                  </a:lnTo>
                  <a:lnTo>
                    <a:pt x="378" y="12"/>
                  </a:lnTo>
                  <a:lnTo>
                    <a:pt x="364" y="12"/>
                  </a:lnTo>
                  <a:lnTo>
                    <a:pt x="364" y="21"/>
                  </a:lnTo>
                  <a:lnTo>
                    <a:pt x="361" y="26"/>
                  </a:lnTo>
                  <a:lnTo>
                    <a:pt x="359" y="29"/>
                  </a:lnTo>
                  <a:lnTo>
                    <a:pt x="352" y="29"/>
                  </a:lnTo>
                  <a:lnTo>
                    <a:pt x="349" y="31"/>
                  </a:lnTo>
                  <a:lnTo>
                    <a:pt x="345" y="31"/>
                  </a:lnTo>
                  <a:lnTo>
                    <a:pt x="340" y="36"/>
                  </a:lnTo>
                  <a:lnTo>
                    <a:pt x="335" y="45"/>
                  </a:lnTo>
                  <a:lnTo>
                    <a:pt x="333" y="47"/>
                  </a:lnTo>
                  <a:lnTo>
                    <a:pt x="326" y="47"/>
                  </a:lnTo>
                  <a:lnTo>
                    <a:pt x="323" y="45"/>
                  </a:lnTo>
                  <a:lnTo>
                    <a:pt x="321" y="40"/>
                  </a:lnTo>
                  <a:lnTo>
                    <a:pt x="319" y="38"/>
                  </a:lnTo>
                  <a:lnTo>
                    <a:pt x="269" y="36"/>
                  </a:lnTo>
                  <a:lnTo>
                    <a:pt x="269" y="31"/>
                  </a:lnTo>
                  <a:lnTo>
                    <a:pt x="267" y="31"/>
                  </a:lnTo>
                  <a:lnTo>
                    <a:pt x="260" y="38"/>
                  </a:lnTo>
                  <a:lnTo>
                    <a:pt x="87" y="36"/>
                  </a:lnTo>
                  <a:lnTo>
                    <a:pt x="87" y="99"/>
                  </a:lnTo>
                  <a:lnTo>
                    <a:pt x="56" y="99"/>
                  </a:lnTo>
                  <a:lnTo>
                    <a:pt x="59" y="241"/>
                  </a:lnTo>
                  <a:lnTo>
                    <a:pt x="54" y="241"/>
                  </a:lnTo>
                  <a:lnTo>
                    <a:pt x="49" y="239"/>
                  </a:lnTo>
                  <a:lnTo>
                    <a:pt x="33" y="239"/>
                  </a:lnTo>
                  <a:lnTo>
                    <a:pt x="28" y="244"/>
                  </a:lnTo>
                  <a:lnTo>
                    <a:pt x="30" y="246"/>
                  </a:lnTo>
                  <a:lnTo>
                    <a:pt x="30" y="251"/>
                  </a:lnTo>
                  <a:lnTo>
                    <a:pt x="33" y="253"/>
                  </a:lnTo>
                  <a:lnTo>
                    <a:pt x="33" y="255"/>
                  </a:lnTo>
                  <a:lnTo>
                    <a:pt x="30" y="258"/>
                  </a:lnTo>
                  <a:lnTo>
                    <a:pt x="26" y="260"/>
                  </a:lnTo>
                  <a:lnTo>
                    <a:pt x="21" y="265"/>
                  </a:lnTo>
                  <a:lnTo>
                    <a:pt x="21" y="272"/>
                  </a:lnTo>
                  <a:lnTo>
                    <a:pt x="16" y="272"/>
                  </a:lnTo>
                  <a:lnTo>
                    <a:pt x="19" y="281"/>
                  </a:lnTo>
                  <a:lnTo>
                    <a:pt x="21" y="288"/>
                  </a:lnTo>
                  <a:lnTo>
                    <a:pt x="14" y="293"/>
                  </a:lnTo>
                  <a:lnTo>
                    <a:pt x="7" y="300"/>
                  </a:lnTo>
                  <a:lnTo>
                    <a:pt x="9" y="303"/>
                  </a:lnTo>
                  <a:lnTo>
                    <a:pt x="14" y="312"/>
                  </a:lnTo>
                  <a:lnTo>
                    <a:pt x="14" y="317"/>
                  </a:lnTo>
                  <a:lnTo>
                    <a:pt x="9" y="322"/>
                  </a:lnTo>
                  <a:lnTo>
                    <a:pt x="4" y="324"/>
                  </a:lnTo>
                  <a:lnTo>
                    <a:pt x="0" y="329"/>
                  </a:lnTo>
                  <a:lnTo>
                    <a:pt x="0" y="336"/>
                  </a:lnTo>
                  <a:lnTo>
                    <a:pt x="4" y="338"/>
                  </a:lnTo>
                  <a:lnTo>
                    <a:pt x="9" y="338"/>
                  </a:lnTo>
                  <a:lnTo>
                    <a:pt x="12" y="336"/>
                  </a:lnTo>
                  <a:lnTo>
                    <a:pt x="16" y="336"/>
                  </a:lnTo>
                  <a:lnTo>
                    <a:pt x="19" y="338"/>
                  </a:lnTo>
                  <a:lnTo>
                    <a:pt x="19" y="355"/>
                  </a:lnTo>
                  <a:lnTo>
                    <a:pt x="26" y="362"/>
                  </a:lnTo>
                  <a:lnTo>
                    <a:pt x="19" y="364"/>
                  </a:lnTo>
                  <a:lnTo>
                    <a:pt x="21" y="373"/>
                  </a:lnTo>
                  <a:lnTo>
                    <a:pt x="23" y="373"/>
                  </a:lnTo>
                  <a:lnTo>
                    <a:pt x="28" y="376"/>
                  </a:lnTo>
                  <a:lnTo>
                    <a:pt x="33" y="383"/>
                  </a:lnTo>
                  <a:lnTo>
                    <a:pt x="35" y="385"/>
                  </a:lnTo>
                  <a:lnTo>
                    <a:pt x="35" y="388"/>
                  </a:lnTo>
                  <a:lnTo>
                    <a:pt x="30" y="388"/>
                  </a:lnTo>
                  <a:lnTo>
                    <a:pt x="30" y="397"/>
                  </a:lnTo>
                  <a:lnTo>
                    <a:pt x="42" y="409"/>
                  </a:lnTo>
                  <a:lnTo>
                    <a:pt x="45" y="414"/>
                  </a:lnTo>
                  <a:lnTo>
                    <a:pt x="49" y="418"/>
                  </a:lnTo>
                  <a:lnTo>
                    <a:pt x="52" y="425"/>
                  </a:lnTo>
                  <a:lnTo>
                    <a:pt x="54" y="430"/>
                  </a:lnTo>
                  <a:lnTo>
                    <a:pt x="54" y="442"/>
                  </a:lnTo>
                  <a:lnTo>
                    <a:pt x="52" y="444"/>
                  </a:lnTo>
                  <a:lnTo>
                    <a:pt x="49" y="449"/>
                  </a:lnTo>
                  <a:lnTo>
                    <a:pt x="47" y="451"/>
                  </a:lnTo>
                  <a:lnTo>
                    <a:pt x="47" y="454"/>
                  </a:lnTo>
                  <a:lnTo>
                    <a:pt x="49" y="456"/>
                  </a:lnTo>
                  <a:lnTo>
                    <a:pt x="52" y="456"/>
                  </a:lnTo>
                  <a:lnTo>
                    <a:pt x="49" y="463"/>
                  </a:lnTo>
                  <a:lnTo>
                    <a:pt x="66" y="466"/>
                  </a:lnTo>
                  <a:lnTo>
                    <a:pt x="66" y="461"/>
                  </a:lnTo>
                  <a:lnTo>
                    <a:pt x="68" y="459"/>
                  </a:lnTo>
                  <a:lnTo>
                    <a:pt x="73" y="456"/>
                  </a:lnTo>
                  <a:lnTo>
                    <a:pt x="73" y="456"/>
                  </a:lnTo>
                  <a:lnTo>
                    <a:pt x="73" y="454"/>
                  </a:lnTo>
                  <a:lnTo>
                    <a:pt x="73" y="451"/>
                  </a:lnTo>
                  <a:lnTo>
                    <a:pt x="78" y="447"/>
                  </a:lnTo>
                  <a:lnTo>
                    <a:pt x="78" y="437"/>
                  </a:lnTo>
                  <a:lnTo>
                    <a:pt x="82" y="437"/>
                  </a:lnTo>
                  <a:lnTo>
                    <a:pt x="82" y="428"/>
                  </a:lnTo>
                  <a:lnTo>
                    <a:pt x="89" y="418"/>
                  </a:lnTo>
                  <a:lnTo>
                    <a:pt x="92" y="411"/>
                  </a:lnTo>
                  <a:lnTo>
                    <a:pt x="101" y="409"/>
                  </a:lnTo>
                  <a:lnTo>
                    <a:pt x="113" y="407"/>
                  </a:lnTo>
                  <a:lnTo>
                    <a:pt x="115" y="416"/>
                  </a:lnTo>
                  <a:lnTo>
                    <a:pt x="118" y="418"/>
                  </a:lnTo>
                  <a:lnTo>
                    <a:pt x="123" y="421"/>
                  </a:lnTo>
                  <a:lnTo>
                    <a:pt x="123" y="423"/>
                  </a:lnTo>
                  <a:lnTo>
                    <a:pt x="125" y="430"/>
                  </a:lnTo>
                  <a:lnTo>
                    <a:pt x="127" y="433"/>
                  </a:lnTo>
                  <a:lnTo>
                    <a:pt x="137" y="440"/>
                  </a:lnTo>
                  <a:lnTo>
                    <a:pt x="146" y="435"/>
                  </a:lnTo>
                  <a:lnTo>
                    <a:pt x="170" y="433"/>
                  </a:lnTo>
                  <a:lnTo>
                    <a:pt x="175" y="435"/>
                  </a:lnTo>
                  <a:lnTo>
                    <a:pt x="177" y="442"/>
                  </a:lnTo>
                  <a:lnTo>
                    <a:pt x="177" y="442"/>
                  </a:lnTo>
                  <a:lnTo>
                    <a:pt x="196" y="442"/>
                  </a:lnTo>
                  <a:lnTo>
                    <a:pt x="205" y="430"/>
                  </a:lnTo>
                  <a:lnTo>
                    <a:pt x="219" y="430"/>
                  </a:lnTo>
                  <a:lnTo>
                    <a:pt x="222" y="418"/>
                  </a:lnTo>
                  <a:lnTo>
                    <a:pt x="234" y="411"/>
                  </a:lnTo>
                  <a:lnTo>
                    <a:pt x="250" y="421"/>
                  </a:lnTo>
                  <a:lnTo>
                    <a:pt x="260" y="430"/>
                  </a:lnTo>
                  <a:lnTo>
                    <a:pt x="274" y="430"/>
                  </a:lnTo>
                  <a:lnTo>
                    <a:pt x="290" y="409"/>
                  </a:lnTo>
                  <a:lnTo>
                    <a:pt x="295" y="397"/>
                  </a:lnTo>
                  <a:lnTo>
                    <a:pt x="309" y="388"/>
                  </a:lnTo>
                  <a:lnTo>
                    <a:pt x="307" y="381"/>
                  </a:lnTo>
                  <a:lnTo>
                    <a:pt x="307" y="364"/>
                  </a:lnTo>
                  <a:lnTo>
                    <a:pt x="300" y="357"/>
                  </a:lnTo>
                  <a:lnTo>
                    <a:pt x="319" y="357"/>
                  </a:lnTo>
                  <a:lnTo>
                    <a:pt x="319" y="350"/>
                  </a:lnTo>
                  <a:lnTo>
                    <a:pt x="331" y="347"/>
                  </a:lnTo>
                  <a:lnTo>
                    <a:pt x="328" y="357"/>
                  </a:lnTo>
                  <a:lnTo>
                    <a:pt x="328" y="366"/>
                  </a:lnTo>
                  <a:lnTo>
                    <a:pt x="326" y="369"/>
                  </a:lnTo>
                  <a:lnTo>
                    <a:pt x="328" y="378"/>
                  </a:lnTo>
                  <a:lnTo>
                    <a:pt x="331" y="385"/>
                  </a:lnTo>
                  <a:lnTo>
                    <a:pt x="331" y="390"/>
                  </a:lnTo>
                  <a:lnTo>
                    <a:pt x="328" y="395"/>
                  </a:lnTo>
                  <a:lnTo>
                    <a:pt x="335" y="399"/>
                  </a:lnTo>
                  <a:lnTo>
                    <a:pt x="345" y="407"/>
                  </a:lnTo>
                  <a:lnTo>
                    <a:pt x="352" y="414"/>
                  </a:lnTo>
                  <a:lnTo>
                    <a:pt x="354" y="418"/>
                  </a:lnTo>
                  <a:lnTo>
                    <a:pt x="357" y="423"/>
                  </a:lnTo>
                  <a:lnTo>
                    <a:pt x="359" y="423"/>
                  </a:lnTo>
                  <a:lnTo>
                    <a:pt x="361" y="421"/>
                  </a:lnTo>
                  <a:lnTo>
                    <a:pt x="361" y="414"/>
                  </a:lnTo>
                  <a:lnTo>
                    <a:pt x="359" y="409"/>
                  </a:lnTo>
                  <a:lnTo>
                    <a:pt x="359" y="402"/>
                  </a:lnTo>
                  <a:lnTo>
                    <a:pt x="366" y="395"/>
                  </a:lnTo>
                  <a:lnTo>
                    <a:pt x="368" y="395"/>
                  </a:lnTo>
                  <a:lnTo>
                    <a:pt x="368" y="399"/>
                  </a:lnTo>
                  <a:lnTo>
                    <a:pt x="371" y="402"/>
                  </a:lnTo>
                  <a:lnTo>
                    <a:pt x="378" y="402"/>
                  </a:lnTo>
                  <a:lnTo>
                    <a:pt x="380" y="399"/>
                  </a:lnTo>
                  <a:lnTo>
                    <a:pt x="380" y="385"/>
                  </a:lnTo>
                  <a:lnTo>
                    <a:pt x="378" y="383"/>
                  </a:lnTo>
                  <a:lnTo>
                    <a:pt x="378" y="381"/>
                  </a:lnTo>
                  <a:lnTo>
                    <a:pt x="382" y="373"/>
                  </a:lnTo>
                  <a:lnTo>
                    <a:pt x="382" y="364"/>
                  </a:lnTo>
                  <a:lnTo>
                    <a:pt x="385" y="362"/>
                  </a:lnTo>
                  <a:lnTo>
                    <a:pt x="390" y="362"/>
                  </a:lnTo>
                  <a:lnTo>
                    <a:pt x="392" y="357"/>
                  </a:lnTo>
                  <a:lnTo>
                    <a:pt x="392" y="343"/>
                  </a:lnTo>
                  <a:lnTo>
                    <a:pt x="394" y="340"/>
                  </a:lnTo>
                  <a:lnTo>
                    <a:pt x="397" y="336"/>
                  </a:lnTo>
                  <a:lnTo>
                    <a:pt x="399" y="333"/>
                  </a:lnTo>
                  <a:lnTo>
                    <a:pt x="411" y="333"/>
                  </a:lnTo>
                  <a:lnTo>
                    <a:pt x="411" y="314"/>
                  </a:lnTo>
                  <a:lnTo>
                    <a:pt x="413" y="310"/>
                  </a:lnTo>
                  <a:lnTo>
                    <a:pt x="416" y="307"/>
                  </a:lnTo>
                  <a:lnTo>
                    <a:pt x="418" y="303"/>
                  </a:lnTo>
                  <a:lnTo>
                    <a:pt x="420" y="300"/>
                  </a:lnTo>
                  <a:lnTo>
                    <a:pt x="420" y="284"/>
                  </a:lnTo>
                  <a:lnTo>
                    <a:pt x="418" y="265"/>
                  </a:lnTo>
                  <a:lnTo>
                    <a:pt x="416" y="262"/>
                  </a:lnTo>
                  <a:lnTo>
                    <a:pt x="416" y="255"/>
                  </a:lnTo>
                  <a:lnTo>
                    <a:pt x="420" y="253"/>
                  </a:lnTo>
                  <a:lnTo>
                    <a:pt x="423" y="253"/>
                  </a:lnTo>
                  <a:lnTo>
                    <a:pt x="423" y="239"/>
                  </a:lnTo>
                  <a:lnTo>
                    <a:pt x="425" y="239"/>
                  </a:lnTo>
                  <a:lnTo>
                    <a:pt x="427" y="236"/>
                  </a:lnTo>
                  <a:lnTo>
                    <a:pt x="430" y="232"/>
                  </a:lnTo>
                  <a:lnTo>
                    <a:pt x="430" y="215"/>
                  </a:lnTo>
                  <a:lnTo>
                    <a:pt x="427" y="213"/>
                  </a:lnTo>
                  <a:lnTo>
                    <a:pt x="427" y="208"/>
                  </a:lnTo>
                  <a:lnTo>
                    <a:pt x="432" y="20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65" name="Sri Lanka">
              <a:extLst>
                <a:ext uri="{FF2B5EF4-FFF2-40B4-BE49-F238E27FC236}">
                  <a16:creationId xmlns:a16="http://schemas.microsoft.com/office/drawing/2014/main" id="{7544316D-2C55-1834-1D18-671CFC34EA8A}"/>
                </a:ext>
              </a:extLst>
            </p:cNvPr>
            <p:cNvSpPr>
              <a:spLocks/>
            </p:cNvSpPr>
            <p:nvPr/>
          </p:nvSpPr>
          <p:spPr bwMode="gray">
            <a:xfrm>
              <a:off x="6424964" y="2668986"/>
              <a:ext cx="54936" cy="98375"/>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66" name="Spain">
              <a:hlinkClick r:id="rId8"/>
              <a:extLst>
                <a:ext uri="{FF2B5EF4-FFF2-40B4-BE49-F238E27FC236}">
                  <a16:creationId xmlns:a16="http://schemas.microsoft.com/office/drawing/2014/main" id="{1C864B9F-E129-3949-3EE0-55EDE7A9C821}"/>
                </a:ext>
              </a:extLst>
            </p:cNvPr>
            <p:cNvSpPr>
              <a:spLocks noEditPoints="1"/>
            </p:cNvSpPr>
            <p:nvPr/>
          </p:nvSpPr>
          <p:spPr bwMode="gray">
            <a:xfrm>
              <a:off x="4417877" y="1778506"/>
              <a:ext cx="283624" cy="199304"/>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67" name="South Sudan">
              <a:extLst>
                <a:ext uri="{FF2B5EF4-FFF2-40B4-BE49-F238E27FC236}">
                  <a16:creationId xmlns:a16="http://schemas.microsoft.com/office/drawing/2014/main" id="{FD510649-6150-311E-59A4-895ED3B385C9}"/>
                </a:ext>
              </a:extLst>
            </p:cNvPr>
            <p:cNvSpPr>
              <a:spLocks/>
            </p:cNvSpPr>
            <p:nvPr/>
          </p:nvSpPr>
          <p:spPr bwMode="auto">
            <a:xfrm>
              <a:off x="5144060" y="2596517"/>
              <a:ext cx="281066" cy="235046"/>
            </a:xfrm>
            <a:custGeom>
              <a:avLst/>
              <a:gdLst/>
              <a:ahLst/>
              <a:cxnLst>
                <a:cxn ang="0">
                  <a:pos x="269" y="52"/>
                </a:cxn>
                <a:cxn ang="0">
                  <a:pos x="265" y="38"/>
                </a:cxn>
                <a:cxn ang="0">
                  <a:pos x="262" y="19"/>
                </a:cxn>
                <a:cxn ang="0">
                  <a:pos x="253" y="3"/>
                </a:cxn>
                <a:cxn ang="0">
                  <a:pos x="241" y="17"/>
                </a:cxn>
                <a:cxn ang="0">
                  <a:pos x="229" y="50"/>
                </a:cxn>
                <a:cxn ang="0">
                  <a:pos x="194" y="83"/>
                </a:cxn>
                <a:cxn ang="0">
                  <a:pos x="156" y="71"/>
                </a:cxn>
                <a:cxn ang="0">
                  <a:pos x="130" y="95"/>
                </a:cxn>
                <a:cxn ang="0">
                  <a:pos x="109" y="88"/>
                </a:cxn>
                <a:cxn ang="0">
                  <a:pos x="71" y="93"/>
                </a:cxn>
                <a:cxn ang="0">
                  <a:pos x="57" y="76"/>
                </a:cxn>
                <a:cxn ang="0">
                  <a:pos x="49" y="69"/>
                </a:cxn>
                <a:cxn ang="0">
                  <a:pos x="26" y="64"/>
                </a:cxn>
                <a:cxn ang="0">
                  <a:pos x="16" y="90"/>
                </a:cxn>
                <a:cxn ang="0">
                  <a:pos x="7" y="104"/>
                </a:cxn>
                <a:cxn ang="0">
                  <a:pos x="7" y="109"/>
                </a:cxn>
                <a:cxn ang="0">
                  <a:pos x="0" y="119"/>
                </a:cxn>
                <a:cxn ang="0">
                  <a:pos x="12" y="135"/>
                </a:cxn>
                <a:cxn ang="0">
                  <a:pos x="28" y="142"/>
                </a:cxn>
                <a:cxn ang="0">
                  <a:pos x="38" y="152"/>
                </a:cxn>
                <a:cxn ang="0">
                  <a:pos x="33" y="154"/>
                </a:cxn>
                <a:cxn ang="0">
                  <a:pos x="42" y="164"/>
                </a:cxn>
                <a:cxn ang="0">
                  <a:pos x="54" y="173"/>
                </a:cxn>
                <a:cxn ang="0">
                  <a:pos x="59" y="182"/>
                </a:cxn>
                <a:cxn ang="0">
                  <a:pos x="68" y="190"/>
                </a:cxn>
                <a:cxn ang="0">
                  <a:pos x="68" y="197"/>
                </a:cxn>
                <a:cxn ang="0">
                  <a:pos x="83" y="208"/>
                </a:cxn>
                <a:cxn ang="0">
                  <a:pos x="92" y="218"/>
                </a:cxn>
                <a:cxn ang="0">
                  <a:pos x="106" y="241"/>
                </a:cxn>
                <a:cxn ang="0">
                  <a:pos x="127" y="258"/>
                </a:cxn>
                <a:cxn ang="0">
                  <a:pos x="137" y="251"/>
                </a:cxn>
                <a:cxn ang="0">
                  <a:pos x="146" y="258"/>
                </a:cxn>
                <a:cxn ang="0">
                  <a:pos x="156" y="251"/>
                </a:cxn>
                <a:cxn ang="0">
                  <a:pos x="168" y="251"/>
                </a:cxn>
                <a:cxn ang="0">
                  <a:pos x="177" y="267"/>
                </a:cxn>
                <a:cxn ang="0">
                  <a:pos x="187" y="272"/>
                </a:cxn>
                <a:cxn ang="0">
                  <a:pos x="203" y="275"/>
                </a:cxn>
                <a:cxn ang="0">
                  <a:pos x="215" y="279"/>
                </a:cxn>
                <a:cxn ang="0">
                  <a:pos x="222" y="275"/>
                </a:cxn>
                <a:cxn ang="0">
                  <a:pos x="243" y="277"/>
                </a:cxn>
                <a:cxn ang="0">
                  <a:pos x="262" y="272"/>
                </a:cxn>
                <a:cxn ang="0">
                  <a:pos x="274" y="277"/>
                </a:cxn>
                <a:cxn ang="0">
                  <a:pos x="283" y="265"/>
                </a:cxn>
                <a:cxn ang="0">
                  <a:pos x="295" y="251"/>
                </a:cxn>
                <a:cxn ang="0">
                  <a:pos x="340" y="239"/>
                </a:cxn>
                <a:cxn ang="0">
                  <a:pos x="335" y="225"/>
                </a:cxn>
                <a:cxn ang="0">
                  <a:pos x="316" y="208"/>
                </a:cxn>
                <a:cxn ang="0">
                  <a:pos x="312" y="185"/>
                </a:cxn>
                <a:cxn ang="0">
                  <a:pos x="293" y="175"/>
                </a:cxn>
                <a:cxn ang="0">
                  <a:pos x="286" y="159"/>
                </a:cxn>
                <a:cxn ang="0">
                  <a:pos x="276" y="149"/>
                </a:cxn>
                <a:cxn ang="0">
                  <a:pos x="260" y="147"/>
                </a:cxn>
                <a:cxn ang="0">
                  <a:pos x="265" y="135"/>
                </a:cxn>
                <a:cxn ang="0">
                  <a:pos x="279" y="128"/>
                </a:cxn>
                <a:cxn ang="0">
                  <a:pos x="288" y="123"/>
                </a:cxn>
                <a:cxn ang="0">
                  <a:pos x="291" y="100"/>
                </a:cxn>
                <a:cxn ang="0">
                  <a:pos x="286" y="88"/>
                </a:cxn>
                <a:cxn ang="0">
                  <a:pos x="291" y="76"/>
                </a:cxn>
              </a:cxnLst>
              <a:rect l="0" t="0" r="r" b="b"/>
              <a:pathLst>
                <a:path w="342" h="286">
                  <a:moveTo>
                    <a:pt x="286" y="67"/>
                  </a:moveTo>
                  <a:lnTo>
                    <a:pt x="279" y="60"/>
                  </a:lnTo>
                  <a:lnTo>
                    <a:pt x="269" y="52"/>
                  </a:lnTo>
                  <a:lnTo>
                    <a:pt x="262" y="48"/>
                  </a:lnTo>
                  <a:lnTo>
                    <a:pt x="265" y="43"/>
                  </a:lnTo>
                  <a:lnTo>
                    <a:pt x="265" y="38"/>
                  </a:lnTo>
                  <a:lnTo>
                    <a:pt x="262" y="31"/>
                  </a:lnTo>
                  <a:lnTo>
                    <a:pt x="260" y="22"/>
                  </a:lnTo>
                  <a:lnTo>
                    <a:pt x="262" y="19"/>
                  </a:lnTo>
                  <a:lnTo>
                    <a:pt x="262" y="10"/>
                  </a:lnTo>
                  <a:lnTo>
                    <a:pt x="265" y="0"/>
                  </a:lnTo>
                  <a:lnTo>
                    <a:pt x="253" y="3"/>
                  </a:lnTo>
                  <a:lnTo>
                    <a:pt x="253" y="10"/>
                  </a:lnTo>
                  <a:lnTo>
                    <a:pt x="234" y="10"/>
                  </a:lnTo>
                  <a:lnTo>
                    <a:pt x="241" y="17"/>
                  </a:lnTo>
                  <a:lnTo>
                    <a:pt x="241" y="34"/>
                  </a:lnTo>
                  <a:lnTo>
                    <a:pt x="243" y="41"/>
                  </a:lnTo>
                  <a:lnTo>
                    <a:pt x="229" y="50"/>
                  </a:lnTo>
                  <a:lnTo>
                    <a:pt x="224" y="62"/>
                  </a:lnTo>
                  <a:lnTo>
                    <a:pt x="208" y="83"/>
                  </a:lnTo>
                  <a:lnTo>
                    <a:pt x="194" y="83"/>
                  </a:lnTo>
                  <a:lnTo>
                    <a:pt x="184" y="74"/>
                  </a:lnTo>
                  <a:lnTo>
                    <a:pt x="168" y="64"/>
                  </a:lnTo>
                  <a:lnTo>
                    <a:pt x="156" y="71"/>
                  </a:lnTo>
                  <a:lnTo>
                    <a:pt x="153" y="83"/>
                  </a:lnTo>
                  <a:lnTo>
                    <a:pt x="139" y="83"/>
                  </a:lnTo>
                  <a:lnTo>
                    <a:pt x="130" y="95"/>
                  </a:lnTo>
                  <a:lnTo>
                    <a:pt x="111" y="95"/>
                  </a:lnTo>
                  <a:lnTo>
                    <a:pt x="111" y="95"/>
                  </a:lnTo>
                  <a:lnTo>
                    <a:pt x="109" y="88"/>
                  </a:lnTo>
                  <a:lnTo>
                    <a:pt x="104" y="86"/>
                  </a:lnTo>
                  <a:lnTo>
                    <a:pt x="80" y="88"/>
                  </a:lnTo>
                  <a:lnTo>
                    <a:pt x="71" y="93"/>
                  </a:lnTo>
                  <a:lnTo>
                    <a:pt x="61" y="86"/>
                  </a:lnTo>
                  <a:lnTo>
                    <a:pt x="59" y="83"/>
                  </a:lnTo>
                  <a:lnTo>
                    <a:pt x="57" y="76"/>
                  </a:lnTo>
                  <a:lnTo>
                    <a:pt x="57" y="74"/>
                  </a:lnTo>
                  <a:lnTo>
                    <a:pt x="52" y="71"/>
                  </a:lnTo>
                  <a:lnTo>
                    <a:pt x="49" y="69"/>
                  </a:lnTo>
                  <a:lnTo>
                    <a:pt x="47" y="60"/>
                  </a:lnTo>
                  <a:lnTo>
                    <a:pt x="35" y="62"/>
                  </a:lnTo>
                  <a:lnTo>
                    <a:pt x="26" y="64"/>
                  </a:lnTo>
                  <a:lnTo>
                    <a:pt x="23" y="71"/>
                  </a:lnTo>
                  <a:lnTo>
                    <a:pt x="16" y="81"/>
                  </a:lnTo>
                  <a:lnTo>
                    <a:pt x="16" y="90"/>
                  </a:lnTo>
                  <a:lnTo>
                    <a:pt x="12" y="90"/>
                  </a:lnTo>
                  <a:lnTo>
                    <a:pt x="12" y="100"/>
                  </a:lnTo>
                  <a:lnTo>
                    <a:pt x="7" y="104"/>
                  </a:lnTo>
                  <a:lnTo>
                    <a:pt x="7" y="107"/>
                  </a:lnTo>
                  <a:lnTo>
                    <a:pt x="7" y="109"/>
                  </a:lnTo>
                  <a:lnTo>
                    <a:pt x="7" y="109"/>
                  </a:lnTo>
                  <a:lnTo>
                    <a:pt x="2" y="112"/>
                  </a:lnTo>
                  <a:lnTo>
                    <a:pt x="0" y="114"/>
                  </a:lnTo>
                  <a:lnTo>
                    <a:pt x="0" y="119"/>
                  </a:lnTo>
                  <a:lnTo>
                    <a:pt x="2" y="119"/>
                  </a:lnTo>
                  <a:lnTo>
                    <a:pt x="2" y="130"/>
                  </a:lnTo>
                  <a:lnTo>
                    <a:pt x="12" y="135"/>
                  </a:lnTo>
                  <a:lnTo>
                    <a:pt x="26" y="135"/>
                  </a:lnTo>
                  <a:lnTo>
                    <a:pt x="26" y="142"/>
                  </a:lnTo>
                  <a:lnTo>
                    <a:pt x="28" y="142"/>
                  </a:lnTo>
                  <a:lnTo>
                    <a:pt x="33" y="145"/>
                  </a:lnTo>
                  <a:lnTo>
                    <a:pt x="38" y="149"/>
                  </a:lnTo>
                  <a:lnTo>
                    <a:pt x="38" y="152"/>
                  </a:lnTo>
                  <a:lnTo>
                    <a:pt x="35" y="152"/>
                  </a:lnTo>
                  <a:lnTo>
                    <a:pt x="35" y="154"/>
                  </a:lnTo>
                  <a:lnTo>
                    <a:pt x="33" y="154"/>
                  </a:lnTo>
                  <a:lnTo>
                    <a:pt x="33" y="156"/>
                  </a:lnTo>
                  <a:lnTo>
                    <a:pt x="38" y="161"/>
                  </a:lnTo>
                  <a:lnTo>
                    <a:pt x="42" y="164"/>
                  </a:lnTo>
                  <a:lnTo>
                    <a:pt x="45" y="164"/>
                  </a:lnTo>
                  <a:lnTo>
                    <a:pt x="49" y="166"/>
                  </a:lnTo>
                  <a:lnTo>
                    <a:pt x="54" y="173"/>
                  </a:lnTo>
                  <a:lnTo>
                    <a:pt x="57" y="178"/>
                  </a:lnTo>
                  <a:lnTo>
                    <a:pt x="59" y="180"/>
                  </a:lnTo>
                  <a:lnTo>
                    <a:pt x="59" y="182"/>
                  </a:lnTo>
                  <a:lnTo>
                    <a:pt x="66" y="182"/>
                  </a:lnTo>
                  <a:lnTo>
                    <a:pt x="68" y="185"/>
                  </a:lnTo>
                  <a:lnTo>
                    <a:pt x="68" y="190"/>
                  </a:lnTo>
                  <a:lnTo>
                    <a:pt x="64" y="190"/>
                  </a:lnTo>
                  <a:lnTo>
                    <a:pt x="64" y="192"/>
                  </a:lnTo>
                  <a:lnTo>
                    <a:pt x="68" y="197"/>
                  </a:lnTo>
                  <a:lnTo>
                    <a:pt x="68" y="204"/>
                  </a:lnTo>
                  <a:lnTo>
                    <a:pt x="80" y="206"/>
                  </a:lnTo>
                  <a:lnTo>
                    <a:pt x="83" y="208"/>
                  </a:lnTo>
                  <a:lnTo>
                    <a:pt x="87" y="211"/>
                  </a:lnTo>
                  <a:lnTo>
                    <a:pt x="90" y="213"/>
                  </a:lnTo>
                  <a:lnTo>
                    <a:pt x="92" y="218"/>
                  </a:lnTo>
                  <a:lnTo>
                    <a:pt x="92" y="227"/>
                  </a:lnTo>
                  <a:lnTo>
                    <a:pt x="94" y="232"/>
                  </a:lnTo>
                  <a:lnTo>
                    <a:pt x="106" y="241"/>
                  </a:lnTo>
                  <a:lnTo>
                    <a:pt x="106" y="251"/>
                  </a:lnTo>
                  <a:lnTo>
                    <a:pt x="125" y="260"/>
                  </a:lnTo>
                  <a:lnTo>
                    <a:pt x="127" y="258"/>
                  </a:lnTo>
                  <a:lnTo>
                    <a:pt x="130" y="253"/>
                  </a:lnTo>
                  <a:lnTo>
                    <a:pt x="132" y="251"/>
                  </a:lnTo>
                  <a:lnTo>
                    <a:pt x="137" y="251"/>
                  </a:lnTo>
                  <a:lnTo>
                    <a:pt x="142" y="253"/>
                  </a:lnTo>
                  <a:lnTo>
                    <a:pt x="142" y="256"/>
                  </a:lnTo>
                  <a:lnTo>
                    <a:pt x="146" y="258"/>
                  </a:lnTo>
                  <a:lnTo>
                    <a:pt x="149" y="258"/>
                  </a:lnTo>
                  <a:lnTo>
                    <a:pt x="156" y="253"/>
                  </a:lnTo>
                  <a:lnTo>
                    <a:pt x="156" y="251"/>
                  </a:lnTo>
                  <a:lnTo>
                    <a:pt x="161" y="246"/>
                  </a:lnTo>
                  <a:lnTo>
                    <a:pt x="163" y="249"/>
                  </a:lnTo>
                  <a:lnTo>
                    <a:pt x="168" y="251"/>
                  </a:lnTo>
                  <a:lnTo>
                    <a:pt x="170" y="258"/>
                  </a:lnTo>
                  <a:lnTo>
                    <a:pt x="172" y="263"/>
                  </a:lnTo>
                  <a:lnTo>
                    <a:pt x="177" y="267"/>
                  </a:lnTo>
                  <a:lnTo>
                    <a:pt x="182" y="270"/>
                  </a:lnTo>
                  <a:lnTo>
                    <a:pt x="184" y="272"/>
                  </a:lnTo>
                  <a:lnTo>
                    <a:pt x="187" y="272"/>
                  </a:lnTo>
                  <a:lnTo>
                    <a:pt x="189" y="282"/>
                  </a:lnTo>
                  <a:lnTo>
                    <a:pt x="196" y="282"/>
                  </a:lnTo>
                  <a:lnTo>
                    <a:pt x="203" y="275"/>
                  </a:lnTo>
                  <a:lnTo>
                    <a:pt x="208" y="275"/>
                  </a:lnTo>
                  <a:lnTo>
                    <a:pt x="210" y="277"/>
                  </a:lnTo>
                  <a:lnTo>
                    <a:pt x="215" y="279"/>
                  </a:lnTo>
                  <a:lnTo>
                    <a:pt x="220" y="279"/>
                  </a:lnTo>
                  <a:lnTo>
                    <a:pt x="220" y="277"/>
                  </a:lnTo>
                  <a:lnTo>
                    <a:pt x="222" y="275"/>
                  </a:lnTo>
                  <a:lnTo>
                    <a:pt x="224" y="275"/>
                  </a:lnTo>
                  <a:lnTo>
                    <a:pt x="236" y="286"/>
                  </a:lnTo>
                  <a:lnTo>
                    <a:pt x="243" y="277"/>
                  </a:lnTo>
                  <a:lnTo>
                    <a:pt x="253" y="277"/>
                  </a:lnTo>
                  <a:lnTo>
                    <a:pt x="257" y="272"/>
                  </a:lnTo>
                  <a:lnTo>
                    <a:pt x="262" y="272"/>
                  </a:lnTo>
                  <a:lnTo>
                    <a:pt x="262" y="275"/>
                  </a:lnTo>
                  <a:lnTo>
                    <a:pt x="265" y="277"/>
                  </a:lnTo>
                  <a:lnTo>
                    <a:pt x="274" y="277"/>
                  </a:lnTo>
                  <a:lnTo>
                    <a:pt x="281" y="270"/>
                  </a:lnTo>
                  <a:lnTo>
                    <a:pt x="281" y="267"/>
                  </a:lnTo>
                  <a:lnTo>
                    <a:pt x="283" y="265"/>
                  </a:lnTo>
                  <a:lnTo>
                    <a:pt x="283" y="263"/>
                  </a:lnTo>
                  <a:lnTo>
                    <a:pt x="288" y="263"/>
                  </a:lnTo>
                  <a:lnTo>
                    <a:pt x="295" y="251"/>
                  </a:lnTo>
                  <a:lnTo>
                    <a:pt x="333" y="251"/>
                  </a:lnTo>
                  <a:lnTo>
                    <a:pt x="342" y="246"/>
                  </a:lnTo>
                  <a:lnTo>
                    <a:pt x="340" y="239"/>
                  </a:lnTo>
                  <a:lnTo>
                    <a:pt x="340" y="232"/>
                  </a:lnTo>
                  <a:lnTo>
                    <a:pt x="338" y="227"/>
                  </a:lnTo>
                  <a:lnTo>
                    <a:pt x="335" y="225"/>
                  </a:lnTo>
                  <a:lnTo>
                    <a:pt x="328" y="225"/>
                  </a:lnTo>
                  <a:lnTo>
                    <a:pt x="324" y="223"/>
                  </a:lnTo>
                  <a:lnTo>
                    <a:pt x="316" y="208"/>
                  </a:lnTo>
                  <a:lnTo>
                    <a:pt x="316" y="201"/>
                  </a:lnTo>
                  <a:lnTo>
                    <a:pt x="312" y="199"/>
                  </a:lnTo>
                  <a:lnTo>
                    <a:pt x="312" y="185"/>
                  </a:lnTo>
                  <a:lnTo>
                    <a:pt x="305" y="185"/>
                  </a:lnTo>
                  <a:lnTo>
                    <a:pt x="302" y="175"/>
                  </a:lnTo>
                  <a:lnTo>
                    <a:pt x="293" y="175"/>
                  </a:lnTo>
                  <a:lnTo>
                    <a:pt x="291" y="168"/>
                  </a:lnTo>
                  <a:lnTo>
                    <a:pt x="291" y="161"/>
                  </a:lnTo>
                  <a:lnTo>
                    <a:pt x="286" y="159"/>
                  </a:lnTo>
                  <a:lnTo>
                    <a:pt x="283" y="154"/>
                  </a:lnTo>
                  <a:lnTo>
                    <a:pt x="279" y="152"/>
                  </a:lnTo>
                  <a:lnTo>
                    <a:pt x="276" y="149"/>
                  </a:lnTo>
                  <a:lnTo>
                    <a:pt x="267" y="149"/>
                  </a:lnTo>
                  <a:lnTo>
                    <a:pt x="262" y="147"/>
                  </a:lnTo>
                  <a:lnTo>
                    <a:pt x="260" y="147"/>
                  </a:lnTo>
                  <a:lnTo>
                    <a:pt x="260" y="142"/>
                  </a:lnTo>
                  <a:lnTo>
                    <a:pt x="262" y="138"/>
                  </a:lnTo>
                  <a:lnTo>
                    <a:pt x="265" y="135"/>
                  </a:lnTo>
                  <a:lnTo>
                    <a:pt x="262" y="126"/>
                  </a:lnTo>
                  <a:lnTo>
                    <a:pt x="276" y="126"/>
                  </a:lnTo>
                  <a:lnTo>
                    <a:pt x="279" y="128"/>
                  </a:lnTo>
                  <a:lnTo>
                    <a:pt x="281" y="126"/>
                  </a:lnTo>
                  <a:lnTo>
                    <a:pt x="286" y="126"/>
                  </a:lnTo>
                  <a:lnTo>
                    <a:pt x="288" y="123"/>
                  </a:lnTo>
                  <a:lnTo>
                    <a:pt x="288" y="119"/>
                  </a:lnTo>
                  <a:lnTo>
                    <a:pt x="291" y="114"/>
                  </a:lnTo>
                  <a:lnTo>
                    <a:pt x="291" y="100"/>
                  </a:lnTo>
                  <a:lnTo>
                    <a:pt x="288" y="97"/>
                  </a:lnTo>
                  <a:lnTo>
                    <a:pt x="288" y="93"/>
                  </a:lnTo>
                  <a:lnTo>
                    <a:pt x="286" y="88"/>
                  </a:lnTo>
                  <a:lnTo>
                    <a:pt x="286" y="83"/>
                  </a:lnTo>
                  <a:lnTo>
                    <a:pt x="288" y="78"/>
                  </a:lnTo>
                  <a:lnTo>
                    <a:pt x="291" y="76"/>
                  </a:lnTo>
                  <a:lnTo>
                    <a:pt x="288" y="71"/>
                  </a:lnTo>
                  <a:lnTo>
                    <a:pt x="286" y="67"/>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68" name="South Africa">
              <a:hlinkClick r:id="rId9"/>
              <a:extLst>
                <a:ext uri="{FF2B5EF4-FFF2-40B4-BE49-F238E27FC236}">
                  <a16:creationId xmlns:a16="http://schemas.microsoft.com/office/drawing/2014/main" id="{326D1DE0-81FD-1E49-D211-77EED802E2A0}"/>
                </a:ext>
              </a:extLst>
            </p:cNvPr>
            <p:cNvSpPr>
              <a:spLocks noEditPoints="1"/>
            </p:cNvSpPr>
            <p:nvPr/>
          </p:nvSpPr>
          <p:spPr bwMode="gray">
            <a:xfrm>
              <a:off x="4965962" y="3498143"/>
              <a:ext cx="367945" cy="330896"/>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69" name="Somalia">
              <a:extLst>
                <a:ext uri="{FF2B5EF4-FFF2-40B4-BE49-F238E27FC236}">
                  <a16:creationId xmlns:a16="http://schemas.microsoft.com/office/drawing/2014/main" id="{DFEF1BF2-CB9E-0B09-6743-F9A12AC961EE}"/>
                </a:ext>
              </a:extLst>
            </p:cNvPr>
            <p:cNvSpPr>
              <a:spLocks/>
            </p:cNvSpPr>
            <p:nvPr/>
          </p:nvSpPr>
          <p:spPr bwMode="gray">
            <a:xfrm>
              <a:off x="5538321" y="2605106"/>
              <a:ext cx="231242" cy="359003"/>
            </a:xfrm>
            <a:custGeom>
              <a:avLst/>
              <a:gdLst>
                <a:gd name="T0" fmla="*/ 2147483647 w 714"/>
                <a:gd name="T1" fmla="*/ 2147483647 h 1104"/>
                <a:gd name="T2" fmla="*/ 2147483647 w 714"/>
                <a:gd name="T3" fmla="*/ 2147483647 h 1104"/>
                <a:gd name="T4" fmla="*/ 2147483647 w 714"/>
                <a:gd name="T5" fmla="*/ 2147483647 h 1104"/>
                <a:gd name="T6" fmla="*/ 2147483647 w 714"/>
                <a:gd name="T7" fmla="*/ 2147483647 h 1104"/>
                <a:gd name="T8" fmla="*/ 2147483647 w 714"/>
                <a:gd name="T9" fmla="*/ 2147483647 h 1104"/>
                <a:gd name="T10" fmla="*/ 2147483647 w 714"/>
                <a:gd name="T11" fmla="*/ 2147483647 h 1104"/>
                <a:gd name="T12" fmla="*/ 2147483647 w 714"/>
                <a:gd name="T13" fmla="*/ 2147483647 h 1104"/>
                <a:gd name="T14" fmla="*/ 2147483647 w 714"/>
                <a:gd name="T15" fmla="*/ 2147483647 h 1104"/>
                <a:gd name="T16" fmla="*/ 2147483647 w 714"/>
                <a:gd name="T17" fmla="*/ 2147483647 h 1104"/>
                <a:gd name="T18" fmla="*/ 2147483647 w 714"/>
                <a:gd name="T19" fmla="*/ 2147483647 h 1104"/>
                <a:gd name="T20" fmla="*/ 2147483647 w 714"/>
                <a:gd name="T21" fmla="*/ 2147483647 h 1104"/>
                <a:gd name="T22" fmla="*/ 2147483647 w 714"/>
                <a:gd name="T23" fmla="*/ 2147483647 h 1104"/>
                <a:gd name="T24" fmla="*/ 0 w 714"/>
                <a:gd name="T25" fmla="*/ 2147483647 h 1104"/>
                <a:gd name="T26" fmla="*/ 2147483647 w 714"/>
                <a:gd name="T27" fmla="*/ 2147483647 h 1104"/>
                <a:gd name="T28" fmla="*/ 2147483647 w 714"/>
                <a:gd name="T29" fmla="*/ 2147483647 h 1104"/>
                <a:gd name="T30" fmla="*/ 2147483647 w 714"/>
                <a:gd name="T31" fmla="*/ 2147483647 h 1104"/>
                <a:gd name="T32" fmla="*/ 2147483647 w 714"/>
                <a:gd name="T33" fmla="*/ 2147483647 h 1104"/>
                <a:gd name="T34" fmla="*/ 2147483647 w 714"/>
                <a:gd name="T35" fmla="*/ 2147483647 h 1104"/>
                <a:gd name="T36" fmla="*/ 2147483647 w 714"/>
                <a:gd name="T37" fmla="*/ 2147483647 h 1104"/>
                <a:gd name="T38" fmla="*/ 2147483647 w 714"/>
                <a:gd name="T39" fmla="*/ 2147483647 h 1104"/>
                <a:gd name="T40" fmla="*/ 2147483647 w 714"/>
                <a:gd name="T41" fmla="*/ 2147483647 h 1104"/>
                <a:gd name="T42" fmla="*/ 2147483647 w 714"/>
                <a:gd name="T43" fmla="*/ 2147483647 h 1104"/>
                <a:gd name="T44" fmla="*/ 2147483647 w 714"/>
                <a:gd name="T45" fmla="*/ 2147483647 h 1104"/>
                <a:gd name="T46" fmla="*/ 2147483647 w 714"/>
                <a:gd name="T47" fmla="*/ 2147483647 h 1104"/>
                <a:gd name="T48" fmla="*/ 2147483647 w 714"/>
                <a:gd name="T49" fmla="*/ 2147483647 h 1104"/>
                <a:gd name="T50" fmla="*/ 2147483647 w 714"/>
                <a:gd name="T51" fmla="*/ 2147483647 h 1104"/>
                <a:gd name="T52" fmla="*/ 2147483647 w 714"/>
                <a:gd name="T53" fmla="*/ 2147483647 h 1104"/>
                <a:gd name="T54" fmla="*/ 2147483647 w 714"/>
                <a:gd name="T55" fmla="*/ 2147483647 h 1104"/>
                <a:gd name="T56" fmla="*/ 2147483647 w 714"/>
                <a:gd name="T57" fmla="*/ 2147483647 h 1104"/>
                <a:gd name="T58" fmla="*/ 2147483647 w 714"/>
                <a:gd name="T59" fmla="*/ 2147483647 h 1104"/>
                <a:gd name="T60" fmla="*/ 2147483647 w 714"/>
                <a:gd name="T61" fmla="*/ 2147483647 h 1104"/>
                <a:gd name="T62" fmla="*/ 2147483647 w 714"/>
                <a:gd name="T63" fmla="*/ 2147483647 h 1104"/>
                <a:gd name="T64" fmla="*/ 2147483647 w 714"/>
                <a:gd name="T65" fmla="*/ 2147483647 h 1104"/>
                <a:gd name="T66" fmla="*/ 2147483647 w 714"/>
                <a:gd name="T67" fmla="*/ 2147483647 h 1104"/>
                <a:gd name="T68" fmla="*/ 2147483647 w 714"/>
                <a:gd name="T69" fmla="*/ 2147483647 h 1104"/>
                <a:gd name="T70" fmla="*/ 2147483647 w 714"/>
                <a:gd name="T71" fmla="*/ 2147483647 h 1104"/>
                <a:gd name="T72" fmla="*/ 2147483647 w 714"/>
                <a:gd name="T73" fmla="*/ 2147483647 h 1104"/>
                <a:gd name="T74" fmla="*/ 2147483647 w 714"/>
                <a:gd name="T75" fmla="*/ 2147483647 h 1104"/>
                <a:gd name="T76" fmla="*/ 2147483647 w 714"/>
                <a:gd name="T77" fmla="*/ 2147483647 h 1104"/>
                <a:gd name="T78" fmla="*/ 2147483647 w 714"/>
                <a:gd name="T79" fmla="*/ 2147483647 h 1104"/>
                <a:gd name="T80" fmla="*/ 2147483647 w 714"/>
                <a:gd name="T81" fmla="*/ 2147483647 h 1104"/>
                <a:gd name="T82" fmla="*/ 2147483647 w 714"/>
                <a:gd name="T83" fmla="*/ 2147483647 h 1104"/>
                <a:gd name="T84" fmla="*/ 2147483647 w 714"/>
                <a:gd name="T85" fmla="*/ 2147483647 h 1104"/>
                <a:gd name="T86" fmla="*/ 2147483647 w 714"/>
                <a:gd name="T87" fmla="*/ 2147483647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1104"/>
                <a:gd name="T134" fmla="*/ 714 w 714"/>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1104">
                  <a:moveTo>
                    <a:pt x="108" y="114"/>
                  </a:moveTo>
                  <a:lnTo>
                    <a:pt x="120" y="126"/>
                  </a:lnTo>
                  <a:lnTo>
                    <a:pt x="120" y="138"/>
                  </a:lnTo>
                  <a:lnTo>
                    <a:pt x="126" y="150"/>
                  </a:lnTo>
                  <a:lnTo>
                    <a:pt x="132" y="156"/>
                  </a:lnTo>
                  <a:lnTo>
                    <a:pt x="138" y="168"/>
                  </a:lnTo>
                  <a:lnTo>
                    <a:pt x="144" y="174"/>
                  </a:lnTo>
                  <a:lnTo>
                    <a:pt x="156" y="198"/>
                  </a:lnTo>
                  <a:lnTo>
                    <a:pt x="162" y="204"/>
                  </a:lnTo>
                  <a:lnTo>
                    <a:pt x="162" y="210"/>
                  </a:lnTo>
                  <a:lnTo>
                    <a:pt x="186" y="210"/>
                  </a:lnTo>
                  <a:lnTo>
                    <a:pt x="192" y="222"/>
                  </a:lnTo>
                  <a:lnTo>
                    <a:pt x="198" y="228"/>
                  </a:lnTo>
                  <a:lnTo>
                    <a:pt x="204" y="240"/>
                  </a:lnTo>
                  <a:lnTo>
                    <a:pt x="240" y="258"/>
                  </a:lnTo>
                  <a:lnTo>
                    <a:pt x="312" y="282"/>
                  </a:lnTo>
                  <a:lnTo>
                    <a:pt x="336" y="288"/>
                  </a:lnTo>
                  <a:lnTo>
                    <a:pt x="348" y="294"/>
                  </a:lnTo>
                  <a:lnTo>
                    <a:pt x="366" y="300"/>
                  </a:lnTo>
                  <a:lnTo>
                    <a:pt x="378" y="312"/>
                  </a:lnTo>
                  <a:lnTo>
                    <a:pt x="414" y="330"/>
                  </a:lnTo>
                  <a:lnTo>
                    <a:pt x="486" y="324"/>
                  </a:lnTo>
                  <a:lnTo>
                    <a:pt x="276" y="570"/>
                  </a:lnTo>
                  <a:lnTo>
                    <a:pt x="192" y="570"/>
                  </a:lnTo>
                  <a:lnTo>
                    <a:pt x="186" y="576"/>
                  </a:lnTo>
                  <a:lnTo>
                    <a:pt x="174" y="576"/>
                  </a:lnTo>
                  <a:lnTo>
                    <a:pt x="162" y="582"/>
                  </a:lnTo>
                  <a:lnTo>
                    <a:pt x="156" y="588"/>
                  </a:lnTo>
                  <a:lnTo>
                    <a:pt x="144" y="594"/>
                  </a:lnTo>
                  <a:lnTo>
                    <a:pt x="144" y="606"/>
                  </a:lnTo>
                  <a:lnTo>
                    <a:pt x="126" y="624"/>
                  </a:lnTo>
                  <a:lnTo>
                    <a:pt x="102" y="624"/>
                  </a:lnTo>
                  <a:lnTo>
                    <a:pt x="90" y="630"/>
                  </a:lnTo>
                  <a:lnTo>
                    <a:pt x="78" y="630"/>
                  </a:lnTo>
                  <a:lnTo>
                    <a:pt x="66" y="642"/>
                  </a:lnTo>
                  <a:lnTo>
                    <a:pt x="66" y="654"/>
                  </a:lnTo>
                  <a:lnTo>
                    <a:pt x="60" y="660"/>
                  </a:lnTo>
                  <a:lnTo>
                    <a:pt x="42" y="696"/>
                  </a:lnTo>
                  <a:lnTo>
                    <a:pt x="0" y="738"/>
                  </a:lnTo>
                  <a:lnTo>
                    <a:pt x="0" y="1038"/>
                  </a:lnTo>
                  <a:lnTo>
                    <a:pt x="42" y="1104"/>
                  </a:lnTo>
                  <a:lnTo>
                    <a:pt x="48" y="1086"/>
                  </a:lnTo>
                  <a:lnTo>
                    <a:pt x="84" y="1032"/>
                  </a:lnTo>
                  <a:lnTo>
                    <a:pt x="96" y="1008"/>
                  </a:lnTo>
                  <a:lnTo>
                    <a:pt x="114" y="996"/>
                  </a:lnTo>
                  <a:lnTo>
                    <a:pt x="144" y="966"/>
                  </a:lnTo>
                  <a:lnTo>
                    <a:pt x="150" y="954"/>
                  </a:lnTo>
                  <a:lnTo>
                    <a:pt x="162" y="936"/>
                  </a:lnTo>
                  <a:lnTo>
                    <a:pt x="192" y="906"/>
                  </a:lnTo>
                  <a:lnTo>
                    <a:pt x="216" y="876"/>
                  </a:lnTo>
                  <a:lnTo>
                    <a:pt x="246" y="846"/>
                  </a:lnTo>
                  <a:lnTo>
                    <a:pt x="264" y="840"/>
                  </a:lnTo>
                  <a:lnTo>
                    <a:pt x="276" y="828"/>
                  </a:lnTo>
                  <a:lnTo>
                    <a:pt x="294" y="816"/>
                  </a:lnTo>
                  <a:lnTo>
                    <a:pt x="318" y="804"/>
                  </a:lnTo>
                  <a:lnTo>
                    <a:pt x="336" y="786"/>
                  </a:lnTo>
                  <a:lnTo>
                    <a:pt x="372" y="756"/>
                  </a:lnTo>
                  <a:lnTo>
                    <a:pt x="420" y="708"/>
                  </a:lnTo>
                  <a:lnTo>
                    <a:pt x="438" y="684"/>
                  </a:lnTo>
                  <a:lnTo>
                    <a:pt x="462" y="654"/>
                  </a:lnTo>
                  <a:lnTo>
                    <a:pt x="492" y="618"/>
                  </a:lnTo>
                  <a:lnTo>
                    <a:pt x="516" y="570"/>
                  </a:lnTo>
                  <a:lnTo>
                    <a:pt x="528" y="540"/>
                  </a:lnTo>
                  <a:lnTo>
                    <a:pt x="546" y="516"/>
                  </a:lnTo>
                  <a:lnTo>
                    <a:pt x="558" y="498"/>
                  </a:lnTo>
                  <a:lnTo>
                    <a:pt x="564" y="492"/>
                  </a:lnTo>
                  <a:lnTo>
                    <a:pt x="570" y="480"/>
                  </a:lnTo>
                  <a:lnTo>
                    <a:pt x="576" y="474"/>
                  </a:lnTo>
                  <a:lnTo>
                    <a:pt x="576" y="450"/>
                  </a:lnTo>
                  <a:lnTo>
                    <a:pt x="582" y="432"/>
                  </a:lnTo>
                  <a:lnTo>
                    <a:pt x="588" y="420"/>
                  </a:lnTo>
                  <a:lnTo>
                    <a:pt x="588" y="402"/>
                  </a:lnTo>
                  <a:lnTo>
                    <a:pt x="594" y="390"/>
                  </a:lnTo>
                  <a:lnTo>
                    <a:pt x="606" y="378"/>
                  </a:lnTo>
                  <a:lnTo>
                    <a:pt x="612" y="366"/>
                  </a:lnTo>
                  <a:lnTo>
                    <a:pt x="624" y="354"/>
                  </a:lnTo>
                  <a:lnTo>
                    <a:pt x="624" y="324"/>
                  </a:lnTo>
                  <a:lnTo>
                    <a:pt x="636" y="318"/>
                  </a:lnTo>
                  <a:lnTo>
                    <a:pt x="642" y="306"/>
                  </a:lnTo>
                  <a:lnTo>
                    <a:pt x="660" y="252"/>
                  </a:lnTo>
                  <a:lnTo>
                    <a:pt x="672" y="252"/>
                  </a:lnTo>
                  <a:lnTo>
                    <a:pt x="672" y="246"/>
                  </a:lnTo>
                  <a:lnTo>
                    <a:pt x="684" y="234"/>
                  </a:lnTo>
                  <a:lnTo>
                    <a:pt x="684" y="138"/>
                  </a:lnTo>
                  <a:lnTo>
                    <a:pt x="708" y="126"/>
                  </a:lnTo>
                  <a:lnTo>
                    <a:pt x="702" y="54"/>
                  </a:lnTo>
                  <a:lnTo>
                    <a:pt x="708" y="42"/>
                  </a:lnTo>
                  <a:lnTo>
                    <a:pt x="708" y="36"/>
                  </a:lnTo>
                  <a:lnTo>
                    <a:pt x="714" y="24"/>
                  </a:lnTo>
                  <a:lnTo>
                    <a:pt x="714" y="12"/>
                  </a:lnTo>
                  <a:lnTo>
                    <a:pt x="690" y="0"/>
                  </a:lnTo>
                  <a:lnTo>
                    <a:pt x="672" y="0"/>
                  </a:lnTo>
                  <a:lnTo>
                    <a:pt x="666" y="12"/>
                  </a:lnTo>
                  <a:lnTo>
                    <a:pt x="654" y="18"/>
                  </a:lnTo>
                  <a:lnTo>
                    <a:pt x="648" y="30"/>
                  </a:lnTo>
                  <a:lnTo>
                    <a:pt x="624" y="42"/>
                  </a:lnTo>
                  <a:lnTo>
                    <a:pt x="612" y="42"/>
                  </a:lnTo>
                  <a:lnTo>
                    <a:pt x="594" y="48"/>
                  </a:lnTo>
                  <a:lnTo>
                    <a:pt x="582" y="54"/>
                  </a:lnTo>
                  <a:lnTo>
                    <a:pt x="564" y="54"/>
                  </a:lnTo>
                  <a:lnTo>
                    <a:pt x="546" y="48"/>
                  </a:lnTo>
                  <a:lnTo>
                    <a:pt x="534" y="42"/>
                  </a:lnTo>
                  <a:lnTo>
                    <a:pt x="516" y="48"/>
                  </a:lnTo>
                  <a:lnTo>
                    <a:pt x="510" y="54"/>
                  </a:lnTo>
                  <a:lnTo>
                    <a:pt x="498" y="60"/>
                  </a:lnTo>
                  <a:lnTo>
                    <a:pt x="492" y="72"/>
                  </a:lnTo>
                  <a:lnTo>
                    <a:pt x="486" y="78"/>
                  </a:lnTo>
                  <a:lnTo>
                    <a:pt x="474" y="78"/>
                  </a:lnTo>
                  <a:lnTo>
                    <a:pt x="462" y="72"/>
                  </a:lnTo>
                  <a:lnTo>
                    <a:pt x="456" y="60"/>
                  </a:lnTo>
                  <a:lnTo>
                    <a:pt x="444" y="60"/>
                  </a:lnTo>
                  <a:lnTo>
                    <a:pt x="438" y="66"/>
                  </a:lnTo>
                  <a:lnTo>
                    <a:pt x="426" y="72"/>
                  </a:lnTo>
                  <a:lnTo>
                    <a:pt x="396" y="102"/>
                  </a:lnTo>
                  <a:lnTo>
                    <a:pt x="384" y="108"/>
                  </a:lnTo>
                  <a:lnTo>
                    <a:pt x="372" y="108"/>
                  </a:lnTo>
                  <a:lnTo>
                    <a:pt x="360" y="102"/>
                  </a:lnTo>
                  <a:lnTo>
                    <a:pt x="354" y="96"/>
                  </a:lnTo>
                  <a:lnTo>
                    <a:pt x="342" y="90"/>
                  </a:lnTo>
                  <a:lnTo>
                    <a:pt x="330" y="90"/>
                  </a:lnTo>
                  <a:lnTo>
                    <a:pt x="306" y="102"/>
                  </a:lnTo>
                  <a:lnTo>
                    <a:pt x="294" y="114"/>
                  </a:lnTo>
                  <a:lnTo>
                    <a:pt x="270" y="126"/>
                  </a:lnTo>
                  <a:lnTo>
                    <a:pt x="210" y="126"/>
                  </a:lnTo>
                  <a:lnTo>
                    <a:pt x="192" y="108"/>
                  </a:lnTo>
                  <a:lnTo>
                    <a:pt x="186" y="96"/>
                  </a:lnTo>
                  <a:lnTo>
                    <a:pt x="174" y="90"/>
                  </a:lnTo>
                  <a:lnTo>
                    <a:pt x="168" y="78"/>
                  </a:lnTo>
                  <a:lnTo>
                    <a:pt x="168" y="66"/>
                  </a:lnTo>
                  <a:lnTo>
                    <a:pt x="156" y="54"/>
                  </a:lnTo>
                  <a:lnTo>
                    <a:pt x="150" y="54"/>
                  </a:lnTo>
                  <a:lnTo>
                    <a:pt x="126" y="78"/>
                  </a:lnTo>
                  <a:lnTo>
                    <a:pt x="108" y="11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70" name="Solomon Islands">
              <a:extLst>
                <a:ext uri="{FF2B5EF4-FFF2-40B4-BE49-F238E27FC236}">
                  <a16:creationId xmlns:a16="http://schemas.microsoft.com/office/drawing/2014/main" id="{94F05E57-39B6-9DF4-9FC8-9C31C0F0B482}"/>
                </a:ext>
              </a:extLst>
            </p:cNvPr>
            <p:cNvSpPr>
              <a:spLocks noEditPoints="1"/>
            </p:cNvSpPr>
            <p:nvPr/>
          </p:nvSpPr>
          <p:spPr bwMode="gray">
            <a:xfrm>
              <a:off x="8196976" y="3094424"/>
              <a:ext cx="120093" cy="112428"/>
            </a:xfrm>
            <a:custGeom>
              <a:avLst/>
              <a:gdLst>
                <a:gd name="T0" fmla="*/ 2147483647 w 372"/>
                <a:gd name="T1" fmla="*/ 0 h 348"/>
                <a:gd name="T2" fmla="*/ 2147483647 w 372"/>
                <a:gd name="T3" fmla="*/ 2147483647 h 348"/>
                <a:gd name="T4" fmla="*/ 0 w 372"/>
                <a:gd name="T5" fmla="*/ 2147483647 h 348"/>
                <a:gd name="T6" fmla="*/ 2147483647 w 372"/>
                <a:gd name="T7" fmla="*/ 2147483647 h 348"/>
                <a:gd name="T8" fmla="*/ 0 w 372"/>
                <a:gd name="T9" fmla="*/ 2147483647 h 348"/>
                <a:gd name="T10" fmla="*/ 2147483647 w 372"/>
                <a:gd name="T11" fmla="*/ 2147483647 h 348"/>
                <a:gd name="T12" fmla="*/ 2147483647 w 372"/>
                <a:gd name="T13" fmla="*/ 2147483647 h 348"/>
                <a:gd name="T14" fmla="*/ 2147483647 w 372"/>
                <a:gd name="T15" fmla="*/ 2147483647 h 348"/>
                <a:gd name="T16" fmla="*/ 2147483647 w 372"/>
                <a:gd name="T17" fmla="*/ 2147483647 h 348"/>
                <a:gd name="T18" fmla="*/ 2147483647 w 372"/>
                <a:gd name="T19" fmla="*/ 2147483647 h 348"/>
                <a:gd name="T20" fmla="*/ 2147483647 w 372"/>
                <a:gd name="T21" fmla="*/ 2147483647 h 348"/>
                <a:gd name="T22" fmla="*/ 2147483647 w 372"/>
                <a:gd name="T23" fmla="*/ 2147483647 h 348"/>
                <a:gd name="T24" fmla="*/ 2147483647 w 372"/>
                <a:gd name="T25" fmla="*/ 2147483647 h 348"/>
                <a:gd name="T26" fmla="*/ 2147483647 w 372"/>
                <a:gd name="T27" fmla="*/ 2147483647 h 348"/>
                <a:gd name="T28" fmla="*/ 2147483647 w 372"/>
                <a:gd name="T29" fmla="*/ 2147483647 h 348"/>
                <a:gd name="T30" fmla="*/ 2147483647 w 372"/>
                <a:gd name="T31" fmla="*/ 2147483647 h 348"/>
                <a:gd name="T32" fmla="*/ 2147483647 w 372"/>
                <a:gd name="T33" fmla="*/ 2147483647 h 348"/>
                <a:gd name="T34" fmla="*/ 2147483647 w 372"/>
                <a:gd name="T35" fmla="*/ 2147483647 h 348"/>
                <a:gd name="T36" fmla="*/ 2147483647 w 372"/>
                <a:gd name="T37" fmla="*/ 2147483647 h 348"/>
                <a:gd name="T38" fmla="*/ 2147483647 w 372"/>
                <a:gd name="T39" fmla="*/ 2147483647 h 348"/>
                <a:gd name="T40" fmla="*/ 2147483647 w 372"/>
                <a:gd name="T41" fmla="*/ 2147483647 h 348"/>
                <a:gd name="T42" fmla="*/ 2147483647 w 372"/>
                <a:gd name="T43" fmla="*/ 2147483647 h 348"/>
                <a:gd name="T44" fmla="*/ 2147483647 w 372"/>
                <a:gd name="T45" fmla="*/ 2147483647 h 348"/>
                <a:gd name="T46" fmla="*/ 2147483647 w 372"/>
                <a:gd name="T47" fmla="*/ 2147483647 h 348"/>
                <a:gd name="T48" fmla="*/ 2147483647 w 372"/>
                <a:gd name="T49" fmla="*/ 2147483647 h 348"/>
                <a:gd name="T50" fmla="*/ 2147483647 w 372"/>
                <a:gd name="T51" fmla="*/ 2147483647 h 348"/>
                <a:gd name="T52" fmla="*/ 2147483647 w 372"/>
                <a:gd name="T53" fmla="*/ 2147483647 h 348"/>
                <a:gd name="T54" fmla="*/ 2147483647 w 372"/>
                <a:gd name="T55" fmla="*/ 2147483647 h 348"/>
                <a:gd name="T56" fmla="*/ 2147483647 w 372"/>
                <a:gd name="T57" fmla="*/ 2147483647 h 348"/>
                <a:gd name="T58" fmla="*/ 2147483647 w 372"/>
                <a:gd name="T59" fmla="*/ 2147483647 h 348"/>
                <a:gd name="T60" fmla="*/ 2147483647 w 372"/>
                <a:gd name="T61" fmla="*/ 2147483647 h 348"/>
                <a:gd name="T62" fmla="*/ 2147483647 w 372"/>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348"/>
                <a:gd name="T98" fmla="*/ 372 w 372"/>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348">
                  <a:moveTo>
                    <a:pt x="30" y="18"/>
                  </a:moveTo>
                  <a:lnTo>
                    <a:pt x="12" y="0"/>
                  </a:lnTo>
                  <a:lnTo>
                    <a:pt x="6" y="24"/>
                  </a:lnTo>
                  <a:lnTo>
                    <a:pt x="24" y="48"/>
                  </a:lnTo>
                  <a:lnTo>
                    <a:pt x="30" y="18"/>
                  </a:lnTo>
                  <a:close/>
                  <a:moveTo>
                    <a:pt x="0" y="126"/>
                  </a:moveTo>
                  <a:lnTo>
                    <a:pt x="18" y="132"/>
                  </a:lnTo>
                  <a:lnTo>
                    <a:pt x="36" y="102"/>
                  </a:lnTo>
                  <a:lnTo>
                    <a:pt x="0" y="102"/>
                  </a:lnTo>
                  <a:lnTo>
                    <a:pt x="0" y="126"/>
                  </a:lnTo>
                  <a:close/>
                  <a:moveTo>
                    <a:pt x="78" y="120"/>
                  </a:moveTo>
                  <a:lnTo>
                    <a:pt x="36" y="120"/>
                  </a:lnTo>
                  <a:lnTo>
                    <a:pt x="42" y="144"/>
                  </a:lnTo>
                  <a:lnTo>
                    <a:pt x="78" y="132"/>
                  </a:lnTo>
                  <a:lnTo>
                    <a:pt x="78" y="120"/>
                  </a:lnTo>
                  <a:close/>
                  <a:moveTo>
                    <a:pt x="60" y="186"/>
                  </a:moveTo>
                  <a:lnTo>
                    <a:pt x="96" y="186"/>
                  </a:lnTo>
                  <a:lnTo>
                    <a:pt x="48" y="150"/>
                  </a:lnTo>
                  <a:lnTo>
                    <a:pt x="60" y="186"/>
                  </a:lnTo>
                  <a:close/>
                  <a:moveTo>
                    <a:pt x="246" y="222"/>
                  </a:moveTo>
                  <a:lnTo>
                    <a:pt x="222" y="210"/>
                  </a:lnTo>
                  <a:lnTo>
                    <a:pt x="192" y="210"/>
                  </a:lnTo>
                  <a:lnTo>
                    <a:pt x="192" y="228"/>
                  </a:lnTo>
                  <a:lnTo>
                    <a:pt x="198" y="234"/>
                  </a:lnTo>
                  <a:lnTo>
                    <a:pt x="204" y="246"/>
                  </a:lnTo>
                  <a:lnTo>
                    <a:pt x="216" y="252"/>
                  </a:lnTo>
                  <a:lnTo>
                    <a:pt x="252" y="264"/>
                  </a:lnTo>
                  <a:lnTo>
                    <a:pt x="264" y="264"/>
                  </a:lnTo>
                  <a:lnTo>
                    <a:pt x="276" y="258"/>
                  </a:lnTo>
                  <a:lnTo>
                    <a:pt x="276" y="252"/>
                  </a:lnTo>
                  <a:lnTo>
                    <a:pt x="270" y="246"/>
                  </a:lnTo>
                  <a:lnTo>
                    <a:pt x="264" y="234"/>
                  </a:lnTo>
                  <a:lnTo>
                    <a:pt x="246" y="222"/>
                  </a:lnTo>
                  <a:close/>
                  <a:moveTo>
                    <a:pt x="312" y="288"/>
                  </a:moveTo>
                  <a:lnTo>
                    <a:pt x="360" y="348"/>
                  </a:lnTo>
                  <a:lnTo>
                    <a:pt x="372" y="318"/>
                  </a:lnTo>
                  <a:lnTo>
                    <a:pt x="312" y="288"/>
                  </a:lnTo>
                  <a:close/>
                  <a:moveTo>
                    <a:pt x="288" y="126"/>
                  </a:moveTo>
                  <a:lnTo>
                    <a:pt x="288" y="132"/>
                  </a:lnTo>
                  <a:lnTo>
                    <a:pt x="282" y="138"/>
                  </a:lnTo>
                  <a:lnTo>
                    <a:pt x="282" y="150"/>
                  </a:lnTo>
                  <a:lnTo>
                    <a:pt x="276" y="162"/>
                  </a:lnTo>
                  <a:lnTo>
                    <a:pt x="276" y="192"/>
                  </a:lnTo>
                  <a:lnTo>
                    <a:pt x="312" y="228"/>
                  </a:lnTo>
                  <a:lnTo>
                    <a:pt x="324" y="234"/>
                  </a:lnTo>
                  <a:lnTo>
                    <a:pt x="330" y="240"/>
                  </a:lnTo>
                  <a:lnTo>
                    <a:pt x="288" y="126"/>
                  </a:lnTo>
                  <a:close/>
                  <a:moveTo>
                    <a:pt x="120" y="60"/>
                  </a:moveTo>
                  <a:lnTo>
                    <a:pt x="120" y="66"/>
                  </a:lnTo>
                  <a:lnTo>
                    <a:pt x="126" y="78"/>
                  </a:lnTo>
                  <a:lnTo>
                    <a:pt x="138" y="90"/>
                  </a:lnTo>
                  <a:lnTo>
                    <a:pt x="150" y="108"/>
                  </a:lnTo>
                  <a:lnTo>
                    <a:pt x="168" y="120"/>
                  </a:lnTo>
                  <a:lnTo>
                    <a:pt x="192" y="144"/>
                  </a:lnTo>
                  <a:lnTo>
                    <a:pt x="204" y="150"/>
                  </a:lnTo>
                  <a:lnTo>
                    <a:pt x="216" y="150"/>
                  </a:lnTo>
                  <a:lnTo>
                    <a:pt x="210" y="138"/>
                  </a:lnTo>
                  <a:lnTo>
                    <a:pt x="204" y="132"/>
                  </a:lnTo>
                  <a:lnTo>
                    <a:pt x="198" y="120"/>
                  </a:lnTo>
                  <a:lnTo>
                    <a:pt x="186" y="108"/>
                  </a:lnTo>
                  <a:lnTo>
                    <a:pt x="174" y="90"/>
                  </a:lnTo>
                  <a:lnTo>
                    <a:pt x="156" y="78"/>
                  </a:lnTo>
                  <a:lnTo>
                    <a:pt x="144" y="66"/>
                  </a:lnTo>
                  <a:lnTo>
                    <a:pt x="132" y="60"/>
                  </a:lnTo>
                  <a:lnTo>
                    <a:pt x="120" y="6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71" name="Slovenia">
              <a:extLst>
                <a:ext uri="{FF2B5EF4-FFF2-40B4-BE49-F238E27FC236}">
                  <a16:creationId xmlns:a16="http://schemas.microsoft.com/office/drawing/2014/main" id="{B536CE9B-6A1A-B7E4-0428-785F0012BDBE}"/>
                </a:ext>
              </a:extLst>
            </p:cNvPr>
            <p:cNvSpPr>
              <a:spLocks/>
            </p:cNvSpPr>
            <p:nvPr/>
          </p:nvSpPr>
          <p:spPr bwMode="gray">
            <a:xfrm>
              <a:off x="4890583" y="1695462"/>
              <a:ext cx="67711" cy="39606"/>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72" name="Slovakia">
              <a:extLst>
                <a:ext uri="{FF2B5EF4-FFF2-40B4-BE49-F238E27FC236}">
                  <a16:creationId xmlns:a16="http://schemas.microsoft.com/office/drawing/2014/main" id="{45332C80-C545-8CDD-7003-6B0B1D5D46A7}"/>
                </a:ext>
              </a:extLst>
            </p:cNvPr>
            <p:cNvSpPr>
              <a:spLocks/>
            </p:cNvSpPr>
            <p:nvPr/>
          </p:nvSpPr>
          <p:spPr bwMode="gray">
            <a:xfrm>
              <a:off x="4959574" y="1630306"/>
              <a:ext cx="116260" cy="47271"/>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73" name="Sierra Leone">
              <a:extLst>
                <a:ext uri="{FF2B5EF4-FFF2-40B4-BE49-F238E27FC236}">
                  <a16:creationId xmlns:a16="http://schemas.microsoft.com/office/drawing/2014/main" id="{CF210304-709D-1FED-6B48-9AC8A03F9A24}"/>
                </a:ext>
              </a:extLst>
            </p:cNvPr>
            <p:cNvSpPr>
              <a:spLocks/>
            </p:cNvSpPr>
            <p:nvPr/>
          </p:nvSpPr>
          <p:spPr bwMode="gray">
            <a:xfrm>
              <a:off x="4288842" y="2656210"/>
              <a:ext cx="67711" cy="86876"/>
            </a:xfrm>
            <a:custGeom>
              <a:avLst/>
              <a:gdLst>
                <a:gd name="T0" fmla="*/ 2147483647 w 210"/>
                <a:gd name="T1" fmla="*/ 2147483647 h 270"/>
                <a:gd name="T2" fmla="*/ 2147483647 w 210"/>
                <a:gd name="T3" fmla="*/ 2147483647 h 270"/>
                <a:gd name="T4" fmla="*/ 2147483647 w 210"/>
                <a:gd name="T5" fmla="*/ 2147483647 h 270"/>
                <a:gd name="T6" fmla="*/ 2147483647 w 210"/>
                <a:gd name="T7" fmla="*/ 2147483647 h 270"/>
                <a:gd name="T8" fmla="*/ 2147483647 w 210"/>
                <a:gd name="T9" fmla="*/ 2147483647 h 270"/>
                <a:gd name="T10" fmla="*/ 2147483647 w 210"/>
                <a:gd name="T11" fmla="*/ 2147483647 h 270"/>
                <a:gd name="T12" fmla="*/ 2147483647 w 210"/>
                <a:gd name="T13" fmla="*/ 2147483647 h 270"/>
                <a:gd name="T14" fmla="*/ 2147483647 w 210"/>
                <a:gd name="T15" fmla="*/ 2147483647 h 270"/>
                <a:gd name="T16" fmla="*/ 2147483647 w 210"/>
                <a:gd name="T17" fmla="*/ 2147483647 h 270"/>
                <a:gd name="T18" fmla="*/ 2147483647 w 210"/>
                <a:gd name="T19" fmla="*/ 2147483647 h 270"/>
                <a:gd name="T20" fmla="*/ 2147483647 w 210"/>
                <a:gd name="T21" fmla="*/ 2147483647 h 270"/>
                <a:gd name="T22" fmla="*/ 2147483647 w 210"/>
                <a:gd name="T23" fmla="*/ 0 h 270"/>
                <a:gd name="T24" fmla="*/ 2147483647 w 210"/>
                <a:gd name="T25" fmla="*/ 0 h 270"/>
                <a:gd name="T26" fmla="*/ 2147483647 w 210"/>
                <a:gd name="T27" fmla="*/ 2147483647 h 270"/>
                <a:gd name="T28" fmla="*/ 2147483647 w 210"/>
                <a:gd name="T29" fmla="*/ 2147483647 h 270"/>
                <a:gd name="T30" fmla="*/ 2147483647 w 210"/>
                <a:gd name="T31" fmla="*/ 2147483647 h 270"/>
                <a:gd name="T32" fmla="*/ 2147483647 w 210"/>
                <a:gd name="T33" fmla="*/ 2147483647 h 270"/>
                <a:gd name="T34" fmla="*/ 2147483647 w 210"/>
                <a:gd name="T35" fmla="*/ 2147483647 h 270"/>
                <a:gd name="T36" fmla="*/ 2147483647 w 210"/>
                <a:gd name="T37" fmla="*/ 2147483647 h 270"/>
                <a:gd name="T38" fmla="*/ 2147483647 w 210"/>
                <a:gd name="T39" fmla="*/ 2147483647 h 270"/>
                <a:gd name="T40" fmla="*/ 2147483647 w 210"/>
                <a:gd name="T41" fmla="*/ 2147483647 h 270"/>
                <a:gd name="T42" fmla="*/ 2147483647 w 210"/>
                <a:gd name="T43" fmla="*/ 2147483647 h 270"/>
                <a:gd name="T44" fmla="*/ 0 w 210"/>
                <a:gd name="T45" fmla="*/ 2147483647 h 270"/>
                <a:gd name="T46" fmla="*/ 2147483647 w 210"/>
                <a:gd name="T47" fmla="*/ 2147483647 h 270"/>
                <a:gd name="T48" fmla="*/ 2147483647 w 210"/>
                <a:gd name="T49" fmla="*/ 2147483647 h 270"/>
                <a:gd name="T50" fmla="*/ 0 w 210"/>
                <a:gd name="T51" fmla="*/ 2147483647 h 270"/>
                <a:gd name="T52" fmla="*/ 0 w 210"/>
                <a:gd name="T53" fmla="*/ 2147483647 h 270"/>
                <a:gd name="T54" fmla="*/ 2147483647 w 210"/>
                <a:gd name="T55" fmla="*/ 2147483647 h 270"/>
                <a:gd name="T56" fmla="*/ 2147483647 w 210"/>
                <a:gd name="T57" fmla="*/ 2147483647 h 270"/>
                <a:gd name="T58" fmla="*/ 2147483647 w 210"/>
                <a:gd name="T59" fmla="*/ 2147483647 h 270"/>
                <a:gd name="T60" fmla="*/ 2147483647 w 210"/>
                <a:gd name="T61" fmla="*/ 2147483647 h 270"/>
                <a:gd name="T62" fmla="*/ 2147483647 w 210"/>
                <a:gd name="T63" fmla="*/ 2147483647 h 270"/>
                <a:gd name="T64" fmla="*/ 2147483647 w 210"/>
                <a:gd name="T65" fmla="*/ 2147483647 h 270"/>
                <a:gd name="T66" fmla="*/ 2147483647 w 210"/>
                <a:gd name="T67" fmla="*/ 2147483647 h 270"/>
                <a:gd name="T68" fmla="*/ 2147483647 w 210"/>
                <a:gd name="T69" fmla="*/ 2147483647 h 270"/>
                <a:gd name="T70" fmla="*/ 2147483647 w 210"/>
                <a:gd name="T71" fmla="*/ 2147483647 h 270"/>
                <a:gd name="T72" fmla="*/ 2147483647 w 210"/>
                <a:gd name="T73" fmla="*/ 2147483647 h 270"/>
                <a:gd name="T74" fmla="*/ 2147483647 w 210"/>
                <a:gd name="T75" fmla="*/ 2147483647 h 270"/>
                <a:gd name="T76" fmla="*/ 2147483647 w 210"/>
                <a:gd name="T77" fmla="*/ 2147483647 h 270"/>
                <a:gd name="T78" fmla="*/ 2147483647 w 210"/>
                <a:gd name="T79" fmla="*/ 2147483647 h 270"/>
                <a:gd name="T80" fmla="*/ 2147483647 w 210"/>
                <a:gd name="T81" fmla="*/ 2147483647 h 270"/>
                <a:gd name="T82" fmla="*/ 2147483647 w 210"/>
                <a:gd name="T83" fmla="*/ 2147483647 h 270"/>
                <a:gd name="T84" fmla="*/ 2147483647 w 210"/>
                <a:gd name="T85" fmla="*/ 2147483647 h 270"/>
                <a:gd name="T86" fmla="*/ 2147483647 w 210"/>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270"/>
                <a:gd name="T134" fmla="*/ 210 w 21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270">
                  <a:moveTo>
                    <a:pt x="186" y="180"/>
                  </a:moveTo>
                  <a:lnTo>
                    <a:pt x="186" y="162"/>
                  </a:lnTo>
                  <a:lnTo>
                    <a:pt x="210" y="156"/>
                  </a:lnTo>
                  <a:lnTo>
                    <a:pt x="204" y="132"/>
                  </a:lnTo>
                  <a:lnTo>
                    <a:pt x="174" y="144"/>
                  </a:lnTo>
                  <a:lnTo>
                    <a:pt x="180" y="126"/>
                  </a:lnTo>
                  <a:lnTo>
                    <a:pt x="186" y="120"/>
                  </a:lnTo>
                  <a:lnTo>
                    <a:pt x="192" y="108"/>
                  </a:lnTo>
                  <a:lnTo>
                    <a:pt x="192" y="90"/>
                  </a:lnTo>
                  <a:lnTo>
                    <a:pt x="180" y="78"/>
                  </a:lnTo>
                  <a:lnTo>
                    <a:pt x="180" y="60"/>
                  </a:lnTo>
                  <a:lnTo>
                    <a:pt x="138" y="0"/>
                  </a:lnTo>
                  <a:lnTo>
                    <a:pt x="102" y="0"/>
                  </a:lnTo>
                  <a:lnTo>
                    <a:pt x="96" y="18"/>
                  </a:lnTo>
                  <a:lnTo>
                    <a:pt x="60" y="18"/>
                  </a:lnTo>
                  <a:lnTo>
                    <a:pt x="60" y="24"/>
                  </a:lnTo>
                  <a:lnTo>
                    <a:pt x="54" y="30"/>
                  </a:lnTo>
                  <a:lnTo>
                    <a:pt x="48" y="42"/>
                  </a:lnTo>
                  <a:lnTo>
                    <a:pt x="36" y="54"/>
                  </a:lnTo>
                  <a:lnTo>
                    <a:pt x="30" y="66"/>
                  </a:lnTo>
                  <a:lnTo>
                    <a:pt x="18" y="72"/>
                  </a:lnTo>
                  <a:lnTo>
                    <a:pt x="12" y="78"/>
                  </a:lnTo>
                  <a:lnTo>
                    <a:pt x="0" y="84"/>
                  </a:lnTo>
                  <a:lnTo>
                    <a:pt x="12" y="96"/>
                  </a:lnTo>
                  <a:lnTo>
                    <a:pt x="6" y="102"/>
                  </a:lnTo>
                  <a:lnTo>
                    <a:pt x="0" y="114"/>
                  </a:lnTo>
                  <a:lnTo>
                    <a:pt x="0" y="132"/>
                  </a:lnTo>
                  <a:lnTo>
                    <a:pt x="6" y="138"/>
                  </a:lnTo>
                  <a:lnTo>
                    <a:pt x="18" y="144"/>
                  </a:lnTo>
                  <a:lnTo>
                    <a:pt x="24" y="150"/>
                  </a:lnTo>
                  <a:lnTo>
                    <a:pt x="18" y="180"/>
                  </a:lnTo>
                  <a:lnTo>
                    <a:pt x="42" y="198"/>
                  </a:lnTo>
                  <a:lnTo>
                    <a:pt x="42" y="204"/>
                  </a:lnTo>
                  <a:lnTo>
                    <a:pt x="48" y="210"/>
                  </a:lnTo>
                  <a:lnTo>
                    <a:pt x="54" y="222"/>
                  </a:lnTo>
                  <a:lnTo>
                    <a:pt x="78" y="234"/>
                  </a:lnTo>
                  <a:lnTo>
                    <a:pt x="96" y="234"/>
                  </a:lnTo>
                  <a:lnTo>
                    <a:pt x="126" y="270"/>
                  </a:lnTo>
                  <a:lnTo>
                    <a:pt x="126" y="234"/>
                  </a:lnTo>
                  <a:lnTo>
                    <a:pt x="144" y="216"/>
                  </a:lnTo>
                  <a:lnTo>
                    <a:pt x="156" y="210"/>
                  </a:lnTo>
                  <a:lnTo>
                    <a:pt x="168" y="198"/>
                  </a:lnTo>
                  <a:lnTo>
                    <a:pt x="180" y="192"/>
                  </a:lnTo>
                  <a:lnTo>
                    <a:pt x="186" y="18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74" name="Serbia">
              <a:extLst>
                <a:ext uri="{FF2B5EF4-FFF2-40B4-BE49-F238E27FC236}">
                  <a16:creationId xmlns:a16="http://schemas.microsoft.com/office/drawing/2014/main" id="{9D0C9C6E-5691-1875-8561-196BF8DC2343}"/>
                </a:ext>
              </a:extLst>
            </p:cNvPr>
            <p:cNvSpPr>
              <a:spLocks/>
            </p:cNvSpPr>
            <p:nvPr/>
          </p:nvSpPr>
          <p:spPr bwMode="gray">
            <a:xfrm>
              <a:off x="5003011" y="1717182"/>
              <a:ext cx="89431" cy="98051"/>
            </a:xfrm>
            <a:custGeom>
              <a:avLst/>
              <a:gdLst/>
              <a:ahLst/>
              <a:cxnLst>
                <a:cxn ang="0">
                  <a:pos x="464" y="374"/>
                </a:cxn>
                <a:cxn ang="0">
                  <a:pos x="453" y="310"/>
                </a:cxn>
                <a:cxn ang="0">
                  <a:pos x="453" y="235"/>
                </a:cxn>
                <a:cxn ang="0">
                  <a:pos x="378" y="224"/>
                </a:cxn>
                <a:cxn ang="0">
                  <a:pos x="302" y="171"/>
                </a:cxn>
                <a:cxn ang="0">
                  <a:pos x="291" y="118"/>
                </a:cxn>
                <a:cxn ang="0">
                  <a:pos x="259" y="128"/>
                </a:cxn>
                <a:cxn ang="0">
                  <a:pos x="216" y="53"/>
                </a:cxn>
                <a:cxn ang="0">
                  <a:pos x="87" y="0"/>
                </a:cxn>
                <a:cxn ang="0">
                  <a:pos x="0" y="43"/>
                </a:cxn>
                <a:cxn ang="0">
                  <a:pos x="32" y="96"/>
                </a:cxn>
                <a:cxn ang="0">
                  <a:pos x="65" y="139"/>
                </a:cxn>
                <a:cxn ang="0">
                  <a:pos x="54" y="150"/>
                </a:cxn>
                <a:cxn ang="0">
                  <a:pos x="32" y="181"/>
                </a:cxn>
                <a:cxn ang="0">
                  <a:pos x="32" y="192"/>
                </a:cxn>
                <a:cxn ang="0">
                  <a:pos x="76" y="203"/>
                </a:cxn>
                <a:cxn ang="0">
                  <a:pos x="87" y="267"/>
                </a:cxn>
                <a:cxn ang="0">
                  <a:pos x="65" y="310"/>
                </a:cxn>
                <a:cxn ang="0">
                  <a:pos x="98" y="363"/>
                </a:cxn>
                <a:cxn ang="0">
                  <a:pos x="119" y="395"/>
                </a:cxn>
                <a:cxn ang="0">
                  <a:pos x="157" y="442"/>
                </a:cxn>
                <a:cxn ang="0">
                  <a:pos x="173" y="438"/>
                </a:cxn>
                <a:cxn ang="0">
                  <a:pos x="180" y="444"/>
                </a:cxn>
                <a:cxn ang="0">
                  <a:pos x="230" y="446"/>
                </a:cxn>
                <a:cxn ang="0">
                  <a:pos x="237" y="431"/>
                </a:cxn>
                <a:cxn ang="0">
                  <a:pos x="258" y="416"/>
                </a:cxn>
                <a:cxn ang="0">
                  <a:pos x="266" y="418"/>
                </a:cxn>
                <a:cxn ang="0">
                  <a:pos x="268" y="407"/>
                </a:cxn>
                <a:cxn ang="0">
                  <a:pos x="267" y="399"/>
                </a:cxn>
                <a:cxn ang="0">
                  <a:pos x="254" y="388"/>
                </a:cxn>
                <a:cxn ang="0">
                  <a:pos x="262" y="387"/>
                </a:cxn>
                <a:cxn ang="0">
                  <a:pos x="279" y="380"/>
                </a:cxn>
                <a:cxn ang="0">
                  <a:pos x="288" y="372"/>
                </a:cxn>
                <a:cxn ang="0">
                  <a:pos x="298" y="389"/>
                </a:cxn>
                <a:cxn ang="0">
                  <a:pos x="292" y="399"/>
                </a:cxn>
                <a:cxn ang="0">
                  <a:pos x="309" y="402"/>
                </a:cxn>
                <a:cxn ang="0">
                  <a:pos x="321" y="404"/>
                </a:cxn>
                <a:cxn ang="0">
                  <a:pos x="326" y="408"/>
                </a:cxn>
                <a:cxn ang="0">
                  <a:pos x="328" y="433"/>
                </a:cxn>
                <a:cxn ang="0">
                  <a:pos x="334" y="429"/>
                </a:cxn>
                <a:cxn ang="0">
                  <a:pos x="335" y="448"/>
                </a:cxn>
                <a:cxn ang="0">
                  <a:pos x="348" y="452"/>
                </a:cxn>
                <a:cxn ang="0">
                  <a:pos x="356" y="467"/>
                </a:cxn>
                <a:cxn ang="0">
                  <a:pos x="354" y="478"/>
                </a:cxn>
                <a:cxn ang="0">
                  <a:pos x="356" y="482"/>
                </a:cxn>
                <a:cxn ang="0">
                  <a:pos x="369" y="485"/>
                </a:cxn>
                <a:cxn ang="0">
                  <a:pos x="381" y="492"/>
                </a:cxn>
                <a:cxn ang="0">
                  <a:pos x="390" y="496"/>
                </a:cxn>
                <a:cxn ang="0">
                  <a:pos x="399" y="501"/>
                </a:cxn>
                <a:cxn ang="0">
                  <a:pos x="392" y="513"/>
                </a:cxn>
                <a:cxn ang="0">
                  <a:pos x="384" y="528"/>
                </a:cxn>
                <a:cxn ang="0">
                  <a:pos x="376" y="542"/>
                </a:cxn>
                <a:cxn ang="0">
                  <a:pos x="453" y="492"/>
                </a:cxn>
                <a:cxn ang="0">
                  <a:pos x="486" y="470"/>
                </a:cxn>
                <a:cxn ang="0">
                  <a:pos x="486" y="406"/>
                </a:cxn>
              </a:cxnLst>
              <a:rect l="0" t="0" r="r" b="b"/>
              <a:pathLst>
                <a:path w="496" h="542">
                  <a:moveTo>
                    <a:pt x="486" y="406"/>
                  </a:moveTo>
                  <a:cubicBezTo>
                    <a:pt x="453" y="395"/>
                    <a:pt x="453" y="395"/>
                    <a:pt x="453" y="395"/>
                  </a:cubicBezTo>
                  <a:cubicBezTo>
                    <a:pt x="464" y="374"/>
                    <a:pt x="464" y="374"/>
                    <a:pt x="464" y="374"/>
                  </a:cubicBezTo>
                  <a:cubicBezTo>
                    <a:pt x="432" y="363"/>
                    <a:pt x="432" y="363"/>
                    <a:pt x="432" y="363"/>
                  </a:cubicBezTo>
                  <a:cubicBezTo>
                    <a:pt x="432" y="331"/>
                    <a:pt x="432" y="331"/>
                    <a:pt x="432" y="331"/>
                  </a:cubicBezTo>
                  <a:cubicBezTo>
                    <a:pt x="453" y="310"/>
                    <a:pt x="453" y="310"/>
                    <a:pt x="453" y="310"/>
                  </a:cubicBezTo>
                  <a:cubicBezTo>
                    <a:pt x="453" y="267"/>
                    <a:pt x="453" y="267"/>
                    <a:pt x="453" y="267"/>
                  </a:cubicBezTo>
                  <a:cubicBezTo>
                    <a:pt x="442" y="256"/>
                    <a:pt x="442" y="256"/>
                    <a:pt x="442" y="256"/>
                  </a:cubicBezTo>
                  <a:cubicBezTo>
                    <a:pt x="453" y="235"/>
                    <a:pt x="453" y="235"/>
                    <a:pt x="453" y="235"/>
                  </a:cubicBezTo>
                  <a:cubicBezTo>
                    <a:pt x="464" y="224"/>
                    <a:pt x="464" y="224"/>
                    <a:pt x="464" y="224"/>
                  </a:cubicBezTo>
                  <a:cubicBezTo>
                    <a:pt x="421" y="213"/>
                    <a:pt x="421" y="213"/>
                    <a:pt x="421" y="213"/>
                  </a:cubicBezTo>
                  <a:cubicBezTo>
                    <a:pt x="378" y="224"/>
                    <a:pt x="378" y="224"/>
                    <a:pt x="378" y="224"/>
                  </a:cubicBezTo>
                  <a:cubicBezTo>
                    <a:pt x="367" y="213"/>
                    <a:pt x="367" y="213"/>
                    <a:pt x="367" y="213"/>
                  </a:cubicBezTo>
                  <a:cubicBezTo>
                    <a:pt x="324" y="203"/>
                    <a:pt x="324" y="203"/>
                    <a:pt x="324" y="203"/>
                  </a:cubicBezTo>
                  <a:cubicBezTo>
                    <a:pt x="302" y="171"/>
                    <a:pt x="302" y="171"/>
                    <a:pt x="302" y="171"/>
                  </a:cubicBezTo>
                  <a:cubicBezTo>
                    <a:pt x="313" y="160"/>
                    <a:pt x="313" y="160"/>
                    <a:pt x="313" y="160"/>
                  </a:cubicBezTo>
                  <a:cubicBezTo>
                    <a:pt x="313" y="128"/>
                    <a:pt x="313" y="128"/>
                    <a:pt x="313" y="128"/>
                  </a:cubicBezTo>
                  <a:cubicBezTo>
                    <a:pt x="291" y="118"/>
                    <a:pt x="291" y="118"/>
                    <a:pt x="291" y="118"/>
                  </a:cubicBezTo>
                  <a:cubicBezTo>
                    <a:pt x="280" y="118"/>
                    <a:pt x="280" y="118"/>
                    <a:pt x="280" y="118"/>
                  </a:cubicBezTo>
                  <a:cubicBezTo>
                    <a:pt x="270" y="128"/>
                    <a:pt x="270" y="128"/>
                    <a:pt x="270" y="128"/>
                  </a:cubicBezTo>
                  <a:cubicBezTo>
                    <a:pt x="259" y="128"/>
                    <a:pt x="259" y="128"/>
                    <a:pt x="259" y="128"/>
                  </a:cubicBezTo>
                  <a:cubicBezTo>
                    <a:pt x="249" y="118"/>
                    <a:pt x="249" y="118"/>
                    <a:pt x="249" y="118"/>
                  </a:cubicBezTo>
                  <a:cubicBezTo>
                    <a:pt x="227" y="53"/>
                    <a:pt x="227" y="53"/>
                    <a:pt x="227" y="53"/>
                  </a:cubicBezTo>
                  <a:cubicBezTo>
                    <a:pt x="216" y="53"/>
                    <a:pt x="216" y="53"/>
                    <a:pt x="216" y="53"/>
                  </a:cubicBezTo>
                  <a:cubicBezTo>
                    <a:pt x="173" y="21"/>
                    <a:pt x="173" y="21"/>
                    <a:pt x="173" y="21"/>
                  </a:cubicBezTo>
                  <a:cubicBezTo>
                    <a:pt x="129" y="0"/>
                    <a:pt x="129" y="0"/>
                    <a:pt x="129" y="0"/>
                  </a:cubicBezTo>
                  <a:cubicBezTo>
                    <a:pt x="87" y="0"/>
                    <a:pt x="87" y="0"/>
                    <a:pt x="87" y="0"/>
                  </a:cubicBezTo>
                  <a:cubicBezTo>
                    <a:pt x="54" y="32"/>
                    <a:pt x="54" y="32"/>
                    <a:pt x="54" y="32"/>
                  </a:cubicBezTo>
                  <a:cubicBezTo>
                    <a:pt x="11" y="32"/>
                    <a:pt x="11" y="32"/>
                    <a:pt x="11" y="32"/>
                  </a:cubicBezTo>
                  <a:cubicBezTo>
                    <a:pt x="0" y="43"/>
                    <a:pt x="0" y="43"/>
                    <a:pt x="0" y="43"/>
                  </a:cubicBezTo>
                  <a:cubicBezTo>
                    <a:pt x="11" y="43"/>
                    <a:pt x="11" y="43"/>
                    <a:pt x="11" y="43"/>
                  </a:cubicBezTo>
                  <a:cubicBezTo>
                    <a:pt x="22" y="96"/>
                    <a:pt x="22" y="96"/>
                    <a:pt x="22" y="96"/>
                  </a:cubicBezTo>
                  <a:cubicBezTo>
                    <a:pt x="32" y="96"/>
                    <a:pt x="32" y="96"/>
                    <a:pt x="32" y="96"/>
                  </a:cubicBezTo>
                  <a:cubicBezTo>
                    <a:pt x="22" y="128"/>
                    <a:pt x="22" y="128"/>
                    <a:pt x="22" y="128"/>
                  </a:cubicBezTo>
                  <a:cubicBezTo>
                    <a:pt x="43" y="128"/>
                    <a:pt x="43" y="128"/>
                    <a:pt x="43" y="128"/>
                  </a:cubicBezTo>
                  <a:cubicBezTo>
                    <a:pt x="65" y="139"/>
                    <a:pt x="65" y="139"/>
                    <a:pt x="65" y="139"/>
                  </a:cubicBezTo>
                  <a:cubicBezTo>
                    <a:pt x="76" y="139"/>
                    <a:pt x="76" y="139"/>
                    <a:pt x="76" y="139"/>
                  </a:cubicBezTo>
                  <a:cubicBezTo>
                    <a:pt x="65" y="150"/>
                    <a:pt x="65" y="150"/>
                    <a:pt x="65" y="150"/>
                  </a:cubicBezTo>
                  <a:cubicBezTo>
                    <a:pt x="54" y="150"/>
                    <a:pt x="54" y="150"/>
                    <a:pt x="54" y="150"/>
                  </a:cubicBezTo>
                  <a:cubicBezTo>
                    <a:pt x="43" y="160"/>
                    <a:pt x="43" y="160"/>
                    <a:pt x="43" y="160"/>
                  </a:cubicBezTo>
                  <a:cubicBezTo>
                    <a:pt x="32" y="160"/>
                    <a:pt x="32" y="160"/>
                    <a:pt x="32" y="160"/>
                  </a:cubicBezTo>
                  <a:cubicBezTo>
                    <a:pt x="32" y="181"/>
                    <a:pt x="32" y="181"/>
                    <a:pt x="32" y="181"/>
                  </a:cubicBezTo>
                  <a:cubicBezTo>
                    <a:pt x="22" y="181"/>
                    <a:pt x="22" y="181"/>
                    <a:pt x="22" y="181"/>
                  </a:cubicBezTo>
                  <a:cubicBezTo>
                    <a:pt x="22" y="192"/>
                    <a:pt x="22" y="192"/>
                    <a:pt x="22" y="192"/>
                  </a:cubicBezTo>
                  <a:cubicBezTo>
                    <a:pt x="32" y="192"/>
                    <a:pt x="32" y="192"/>
                    <a:pt x="32" y="192"/>
                  </a:cubicBezTo>
                  <a:cubicBezTo>
                    <a:pt x="54" y="181"/>
                    <a:pt x="54" y="181"/>
                    <a:pt x="54" y="181"/>
                  </a:cubicBezTo>
                  <a:cubicBezTo>
                    <a:pt x="76" y="181"/>
                    <a:pt x="76" y="181"/>
                    <a:pt x="76" y="181"/>
                  </a:cubicBezTo>
                  <a:cubicBezTo>
                    <a:pt x="76" y="203"/>
                    <a:pt x="76" y="203"/>
                    <a:pt x="76" y="203"/>
                  </a:cubicBezTo>
                  <a:cubicBezTo>
                    <a:pt x="43" y="235"/>
                    <a:pt x="43" y="235"/>
                    <a:pt x="43" y="235"/>
                  </a:cubicBezTo>
                  <a:cubicBezTo>
                    <a:pt x="43" y="267"/>
                    <a:pt x="43" y="267"/>
                    <a:pt x="43" y="267"/>
                  </a:cubicBezTo>
                  <a:cubicBezTo>
                    <a:pt x="87" y="267"/>
                    <a:pt x="87" y="267"/>
                    <a:pt x="87" y="267"/>
                  </a:cubicBezTo>
                  <a:cubicBezTo>
                    <a:pt x="98" y="278"/>
                    <a:pt x="98" y="278"/>
                    <a:pt x="98" y="278"/>
                  </a:cubicBezTo>
                  <a:cubicBezTo>
                    <a:pt x="108" y="299"/>
                    <a:pt x="108" y="299"/>
                    <a:pt x="108" y="299"/>
                  </a:cubicBezTo>
                  <a:cubicBezTo>
                    <a:pt x="65" y="310"/>
                    <a:pt x="65" y="310"/>
                    <a:pt x="65" y="310"/>
                  </a:cubicBezTo>
                  <a:cubicBezTo>
                    <a:pt x="87" y="331"/>
                    <a:pt x="87" y="331"/>
                    <a:pt x="87" y="331"/>
                  </a:cubicBezTo>
                  <a:cubicBezTo>
                    <a:pt x="98" y="353"/>
                    <a:pt x="98" y="353"/>
                    <a:pt x="98" y="353"/>
                  </a:cubicBezTo>
                  <a:cubicBezTo>
                    <a:pt x="98" y="363"/>
                    <a:pt x="98" y="363"/>
                    <a:pt x="98" y="363"/>
                  </a:cubicBezTo>
                  <a:cubicBezTo>
                    <a:pt x="87" y="363"/>
                    <a:pt x="87" y="363"/>
                    <a:pt x="87" y="363"/>
                  </a:cubicBezTo>
                  <a:cubicBezTo>
                    <a:pt x="87" y="374"/>
                    <a:pt x="87" y="374"/>
                    <a:pt x="87" y="374"/>
                  </a:cubicBezTo>
                  <a:cubicBezTo>
                    <a:pt x="119" y="395"/>
                    <a:pt x="119" y="395"/>
                    <a:pt x="119" y="395"/>
                  </a:cubicBezTo>
                  <a:cubicBezTo>
                    <a:pt x="140" y="417"/>
                    <a:pt x="140" y="417"/>
                    <a:pt x="140" y="417"/>
                  </a:cubicBezTo>
                  <a:cubicBezTo>
                    <a:pt x="157" y="442"/>
                    <a:pt x="157" y="442"/>
                    <a:pt x="157" y="442"/>
                  </a:cubicBezTo>
                  <a:cubicBezTo>
                    <a:pt x="157" y="442"/>
                    <a:pt x="157" y="442"/>
                    <a:pt x="157" y="442"/>
                  </a:cubicBezTo>
                  <a:cubicBezTo>
                    <a:pt x="159" y="442"/>
                    <a:pt x="161" y="443"/>
                    <a:pt x="166" y="444"/>
                  </a:cubicBezTo>
                  <a:cubicBezTo>
                    <a:pt x="166" y="444"/>
                    <a:pt x="166" y="444"/>
                    <a:pt x="167" y="444"/>
                  </a:cubicBezTo>
                  <a:cubicBezTo>
                    <a:pt x="173" y="438"/>
                    <a:pt x="173" y="438"/>
                    <a:pt x="173" y="438"/>
                  </a:cubicBezTo>
                  <a:cubicBezTo>
                    <a:pt x="173" y="447"/>
                    <a:pt x="173" y="447"/>
                    <a:pt x="173" y="447"/>
                  </a:cubicBezTo>
                  <a:cubicBezTo>
                    <a:pt x="174" y="448"/>
                    <a:pt x="175" y="448"/>
                    <a:pt x="176" y="449"/>
                  </a:cubicBezTo>
                  <a:cubicBezTo>
                    <a:pt x="176" y="449"/>
                    <a:pt x="176" y="449"/>
                    <a:pt x="180" y="444"/>
                  </a:cubicBezTo>
                  <a:cubicBezTo>
                    <a:pt x="180" y="444"/>
                    <a:pt x="180" y="444"/>
                    <a:pt x="199" y="447"/>
                  </a:cubicBezTo>
                  <a:cubicBezTo>
                    <a:pt x="199" y="447"/>
                    <a:pt x="199" y="447"/>
                    <a:pt x="212" y="446"/>
                  </a:cubicBezTo>
                  <a:cubicBezTo>
                    <a:pt x="212" y="446"/>
                    <a:pt x="212" y="446"/>
                    <a:pt x="230" y="446"/>
                  </a:cubicBezTo>
                  <a:cubicBezTo>
                    <a:pt x="230" y="446"/>
                    <a:pt x="230" y="446"/>
                    <a:pt x="240" y="443"/>
                  </a:cubicBezTo>
                  <a:cubicBezTo>
                    <a:pt x="240" y="443"/>
                    <a:pt x="240" y="443"/>
                    <a:pt x="239" y="437"/>
                  </a:cubicBezTo>
                  <a:cubicBezTo>
                    <a:pt x="239" y="437"/>
                    <a:pt x="239" y="437"/>
                    <a:pt x="237" y="431"/>
                  </a:cubicBezTo>
                  <a:cubicBezTo>
                    <a:pt x="237" y="431"/>
                    <a:pt x="237" y="431"/>
                    <a:pt x="245" y="425"/>
                  </a:cubicBezTo>
                  <a:cubicBezTo>
                    <a:pt x="245" y="425"/>
                    <a:pt x="245" y="425"/>
                    <a:pt x="255" y="417"/>
                  </a:cubicBezTo>
                  <a:cubicBezTo>
                    <a:pt x="255" y="417"/>
                    <a:pt x="255" y="417"/>
                    <a:pt x="258" y="416"/>
                  </a:cubicBezTo>
                  <a:cubicBezTo>
                    <a:pt x="258" y="416"/>
                    <a:pt x="258" y="416"/>
                    <a:pt x="258" y="421"/>
                  </a:cubicBezTo>
                  <a:cubicBezTo>
                    <a:pt x="258" y="421"/>
                    <a:pt x="258" y="421"/>
                    <a:pt x="262" y="419"/>
                  </a:cubicBezTo>
                  <a:cubicBezTo>
                    <a:pt x="262" y="419"/>
                    <a:pt x="262" y="419"/>
                    <a:pt x="266" y="418"/>
                  </a:cubicBezTo>
                  <a:cubicBezTo>
                    <a:pt x="266" y="418"/>
                    <a:pt x="266" y="418"/>
                    <a:pt x="263" y="414"/>
                  </a:cubicBezTo>
                  <a:cubicBezTo>
                    <a:pt x="263" y="414"/>
                    <a:pt x="263" y="414"/>
                    <a:pt x="267" y="412"/>
                  </a:cubicBezTo>
                  <a:cubicBezTo>
                    <a:pt x="267" y="412"/>
                    <a:pt x="267" y="412"/>
                    <a:pt x="268" y="407"/>
                  </a:cubicBezTo>
                  <a:cubicBezTo>
                    <a:pt x="268" y="407"/>
                    <a:pt x="268" y="407"/>
                    <a:pt x="264" y="405"/>
                  </a:cubicBezTo>
                  <a:cubicBezTo>
                    <a:pt x="264" y="405"/>
                    <a:pt x="264" y="405"/>
                    <a:pt x="264" y="402"/>
                  </a:cubicBezTo>
                  <a:cubicBezTo>
                    <a:pt x="264" y="402"/>
                    <a:pt x="264" y="402"/>
                    <a:pt x="267" y="399"/>
                  </a:cubicBezTo>
                  <a:cubicBezTo>
                    <a:pt x="267" y="399"/>
                    <a:pt x="267" y="399"/>
                    <a:pt x="266" y="396"/>
                  </a:cubicBezTo>
                  <a:cubicBezTo>
                    <a:pt x="266" y="396"/>
                    <a:pt x="266" y="396"/>
                    <a:pt x="258" y="394"/>
                  </a:cubicBezTo>
                  <a:cubicBezTo>
                    <a:pt x="258" y="394"/>
                    <a:pt x="258" y="394"/>
                    <a:pt x="254" y="388"/>
                  </a:cubicBezTo>
                  <a:cubicBezTo>
                    <a:pt x="254" y="388"/>
                    <a:pt x="254" y="388"/>
                    <a:pt x="256" y="385"/>
                  </a:cubicBezTo>
                  <a:cubicBezTo>
                    <a:pt x="256" y="385"/>
                    <a:pt x="256" y="385"/>
                    <a:pt x="259" y="389"/>
                  </a:cubicBezTo>
                  <a:cubicBezTo>
                    <a:pt x="259" y="389"/>
                    <a:pt x="259" y="389"/>
                    <a:pt x="262" y="387"/>
                  </a:cubicBezTo>
                  <a:cubicBezTo>
                    <a:pt x="262" y="387"/>
                    <a:pt x="262" y="387"/>
                    <a:pt x="267" y="388"/>
                  </a:cubicBezTo>
                  <a:cubicBezTo>
                    <a:pt x="267" y="388"/>
                    <a:pt x="267" y="388"/>
                    <a:pt x="271" y="385"/>
                  </a:cubicBezTo>
                  <a:cubicBezTo>
                    <a:pt x="271" y="385"/>
                    <a:pt x="271" y="385"/>
                    <a:pt x="279" y="380"/>
                  </a:cubicBezTo>
                  <a:cubicBezTo>
                    <a:pt x="279" y="380"/>
                    <a:pt x="279" y="380"/>
                    <a:pt x="282" y="378"/>
                  </a:cubicBezTo>
                  <a:cubicBezTo>
                    <a:pt x="282" y="378"/>
                    <a:pt x="282" y="378"/>
                    <a:pt x="283" y="374"/>
                  </a:cubicBezTo>
                  <a:cubicBezTo>
                    <a:pt x="283" y="374"/>
                    <a:pt x="283" y="374"/>
                    <a:pt x="288" y="372"/>
                  </a:cubicBezTo>
                  <a:cubicBezTo>
                    <a:pt x="288" y="372"/>
                    <a:pt x="288" y="372"/>
                    <a:pt x="293" y="377"/>
                  </a:cubicBezTo>
                  <a:cubicBezTo>
                    <a:pt x="293" y="377"/>
                    <a:pt x="293" y="377"/>
                    <a:pt x="297" y="384"/>
                  </a:cubicBezTo>
                  <a:cubicBezTo>
                    <a:pt x="297" y="384"/>
                    <a:pt x="297" y="384"/>
                    <a:pt x="298" y="389"/>
                  </a:cubicBezTo>
                  <a:cubicBezTo>
                    <a:pt x="298" y="389"/>
                    <a:pt x="298" y="389"/>
                    <a:pt x="298" y="392"/>
                  </a:cubicBezTo>
                  <a:cubicBezTo>
                    <a:pt x="298" y="392"/>
                    <a:pt x="298" y="392"/>
                    <a:pt x="291" y="396"/>
                  </a:cubicBezTo>
                  <a:cubicBezTo>
                    <a:pt x="291" y="396"/>
                    <a:pt x="291" y="396"/>
                    <a:pt x="292" y="399"/>
                  </a:cubicBezTo>
                  <a:cubicBezTo>
                    <a:pt x="292" y="399"/>
                    <a:pt x="292" y="399"/>
                    <a:pt x="299" y="400"/>
                  </a:cubicBezTo>
                  <a:cubicBezTo>
                    <a:pt x="299" y="400"/>
                    <a:pt x="299" y="400"/>
                    <a:pt x="303" y="404"/>
                  </a:cubicBezTo>
                  <a:cubicBezTo>
                    <a:pt x="303" y="404"/>
                    <a:pt x="303" y="404"/>
                    <a:pt x="309" y="402"/>
                  </a:cubicBezTo>
                  <a:cubicBezTo>
                    <a:pt x="309" y="402"/>
                    <a:pt x="309" y="402"/>
                    <a:pt x="314" y="404"/>
                  </a:cubicBezTo>
                  <a:cubicBezTo>
                    <a:pt x="314" y="404"/>
                    <a:pt x="314" y="404"/>
                    <a:pt x="319" y="401"/>
                  </a:cubicBezTo>
                  <a:cubicBezTo>
                    <a:pt x="319" y="401"/>
                    <a:pt x="319" y="401"/>
                    <a:pt x="321" y="404"/>
                  </a:cubicBezTo>
                  <a:cubicBezTo>
                    <a:pt x="321" y="404"/>
                    <a:pt x="321" y="404"/>
                    <a:pt x="318" y="408"/>
                  </a:cubicBezTo>
                  <a:cubicBezTo>
                    <a:pt x="318" y="408"/>
                    <a:pt x="318" y="408"/>
                    <a:pt x="324" y="407"/>
                  </a:cubicBezTo>
                  <a:cubicBezTo>
                    <a:pt x="324" y="407"/>
                    <a:pt x="324" y="407"/>
                    <a:pt x="326" y="408"/>
                  </a:cubicBezTo>
                  <a:cubicBezTo>
                    <a:pt x="326" y="408"/>
                    <a:pt x="326" y="408"/>
                    <a:pt x="324" y="425"/>
                  </a:cubicBezTo>
                  <a:cubicBezTo>
                    <a:pt x="324" y="425"/>
                    <a:pt x="324" y="425"/>
                    <a:pt x="324" y="432"/>
                  </a:cubicBezTo>
                  <a:cubicBezTo>
                    <a:pt x="324" y="432"/>
                    <a:pt x="324" y="432"/>
                    <a:pt x="328" y="433"/>
                  </a:cubicBezTo>
                  <a:cubicBezTo>
                    <a:pt x="328" y="433"/>
                    <a:pt x="328" y="433"/>
                    <a:pt x="330" y="431"/>
                  </a:cubicBezTo>
                  <a:cubicBezTo>
                    <a:pt x="330" y="431"/>
                    <a:pt x="330" y="431"/>
                    <a:pt x="331" y="428"/>
                  </a:cubicBezTo>
                  <a:cubicBezTo>
                    <a:pt x="331" y="428"/>
                    <a:pt x="331" y="428"/>
                    <a:pt x="334" y="429"/>
                  </a:cubicBezTo>
                  <a:cubicBezTo>
                    <a:pt x="334" y="429"/>
                    <a:pt x="334" y="429"/>
                    <a:pt x="336" y="433"/>
                  </a:cubicBezTo>
                  <a:cubicBezTo>
                    <a:pt x="336" y="433"/>
                    <a:pt x="336" y="433"/>
                    <a:pt x="336" y="443"/>
                  </a:cubicBezTo>
                  <a:cubicBezTo>
                    <a:pt x="336" y="443"/>
                    <a:pt x="336" y="443"/>
                    <a:pt x="335" y="448"/>
                  </a:cubicBezTo>
                  <a:cubicBezTo>
                    <a:pt x="335" y="448"/>
                    <a:pt x="335" y="448"/>
                    <a:pt x="339" y="450"/>
                  </a:cubicBezTo>
                  <a:cubicBezTo>
                    <a:pt x="339" y="450"/>
                    <a:pt x="339" y="450"/>
                    <a:pt x="344" y="450"/>
                  </a:cubicBezTo>
                  <a:cubicBezTo>
                    <a:pt x="344" y="450"/>
                    <a:pt x="344" y="450"/>
                    <a:pt x="348" y="452"/>
                  </a:cubicBezTo>
                  <a:cubicBezTo>
                    <a:pt x="348" y="452"/>
                    <a:pt x="348" y="452"/>
                    <a:pt x="353" y="456"/>
                  </a:cubicBezTo>
                  <a:cubicBezTo>
                    <a:pt x="353" y="456"/>
                    <a:pt x="353" y="456"/>
                    <a:pt x="357" y="457"/>
                  </a:cubicBezTo>
                  <a:cubicBezTo>
                    <a:pt x="357" y="457"/>
                    <a:pt x="357" y="457"/>
                    <a:pt x="356" y="467"/>
                  </a:cubicBezTo>
                  <a:cubicBezTo>
                    <a:pt x="356" y="467"/>
                    <a:pt x="356" y="467"/>
                    <a:pt x="356" y="472"/>
                  </a:cubicBezTo>
                  <a:cubicBezTo>
                    <a:pt x="356" y="472"/>
                    <a:pt x="356" y="472"/>
                    <a:pt x="352" y="473"/>
                  </a:cubicBezTo>
                  <a:cubicBezTo>
                    <a:pt x="352" y="473"/>
                    <a:pt x="352" y="473"/>
                    <a:pt x="354" y="478"/>
                  </a:cubicBezTo>
                  <a:cubicBezTo>
                    <a:pt x="354" y="478"/>
                    <a:pt x="354" y="478"/>
                    <a:pt x="351" y="482"/>
                  </a:cubicBezTo>
                  <a:cubicBezTo>
                    <a:pt x="351" y="482"/>
                    <a:pt x="351" y="482"/>
                    <a:pt x="353" y="483"/>
                  </a:cubicBezTo>
                  <a:cubicBezTo>
                    <a:pt x="353" y="483"/>
                    <a:pt x="353" y="483"/>
                    <a:pt x="356" y="482"/>
                  </a:cubicBezTo>
                  <a:cubicBezTo>
                    <a:pt x="356" y="482"/>
                    <a:pt x="356" y="482"/>
                    <a:pt x="361" y="485"/>
                  </a:cubicBezTo>
                  <a:cubicBezTo>
                    <a:pt x="361" y="485"/>
                    <a:pt x="361" y="485"/>
                    <a:pt x="364" y="483"/>
                  </a:cubicBezTo>
                  <a:cubicBezTo>
                    <a:pt x="364" y="483"/>
                    <a:pt x="364" y="483"/>
                    <a:pt x="369" y="485"/>
                  </a:cubicBezTo>
                  <a:cubicBezTo>
                    <a:pt x="369" y="485"/>
                    <a:pt x="369" y="485"/>
                    <a:pt x="372" y="485"/>
                  </a:cubicBezTo>
                  <a:cubicBezTo>
                    <a:pt x="372" y="485"/>
                    <a:pt x="372" y="485"/>
                    <a:pt x="377" y="489"/>
                  </a:cubicBezTo>
                  <a:cubicBezTo>
                    <a:pt x="377" y="489"/>
                    <a:pt x="377" y="489"/>
                    <a:pt x="381" y="492"/>
                  </a:cubicBezTo>
                  <a:cubicBezTo>
                    <a:pt x="381" y="492"/>
                    <a:pt x="381" y="492"/>
                    <a:pt x="383" y="496"/>
                  </a:cubicBezTo>
                  <a:cubicBezTo>
                    <a:pt x="383" y="496"/>
                    <a:pt x="383" y="496"/>
                    <a:pt x="385" y="499"/>
                  </a:cubicBezTo>
                  <a:cubicBezTo>
                    <a:pt x="385" y="499"/>
                    <a:pt x="385" y="499"/>
                    <a:pt x="390" y="496"/>
                  </a:cubicBezTo>
                  <a:cubicBezTo>
                    <a:pt x="390" y="496"/>
                    <a:pt x="390" y="496"/>
                    <a:pt x="394" y="494"/>
                  </a:cubicBezTo>
                  <a:cubicBezTo>
                    <a:pt x="394" y="494"/>
                    <a:pt x="394" y="494"/>
                    <a:pt x="398" y="496"/>
                  </a:cubicBezTo>
                  <a:cubicBezTo>
                    <a:pt x="398" y="496"/>
                    <a:pt x="398" y="496"/>
                    <a:pt x="399" y="501"/>
                  </a:cubicBezTo>
                  <a:cubicBezTo>
                    <a:pt x="399" y="501"/>
                    <a:pt x="399" y="501"/>
                    <a:pt x="395" y="505"/>
                  </a:cubicBezTo>
                  <a:cubicBezTo>
                    <a:pt x="395" y="505"/>
                    <a:pt x="395" y="505"/>
                    <a:pt x="395" y="509"/>
                  </a:cubicBezTo>
                  <a:cubicBezTo>
                    <a:pt x="395" y="509"/>
                    <a:pt x="395" y="509"/>
                    <a:pt x="392" y="513"/>
                  </a:cubicBezTo>
                  <a:cubicBezTo>
                    <a:pt x="392" y="513"/>
                    <a:pt x="392" y="513"/>
                    <a:pt x="392" y="516"/>
                  </a:cubicBezTo>
                  <a:cubicBezTo>
                    <a:pt x="392" y="516"/>
                    <a:pt x="392" y="516"/>
                    <a:pt x="386" y="519"/>
                  </a:cubicBezTo>
                  <a:cubicBezTo>
                    <a:pt x="386" y="519"/>
                    <a:pt x="386" y="519"/>
                    <a:pt x="384" y="528"/>
                  </a:cubicBezTo>
                  <a:cubicBezTo>
                    <a:pt x="384" y="528"/>
                    <a:pt x="384" y="528"/>
                    <a:pt x="379" y="531"/>
                  </a:cubicBezTo>
                  <a:cubicBezTo>
                    <a:pt x="379" y="531"/>
                    <a:pt x="379" y="531"/>
                    <a:pt x="376" y="535"/>
                  </a:cubicBezTo>
                  <a:cubicBezTo>
                    <a:pt x="376" y="535"/>
                    <a:pt x="376" y="535"/>
                    <a:pt x="376" y="542"/>
                  </a:cubicBezTo>
                  <a:cubicBezTo>
                    <a:pt x="432" y="535"/>
                    <a:pt x="432" y="535"/>
                    <a:pt x="432" y="535"/>
                  </a:cubicBezTo>
                  <a:cubicBezTo>
                    <a:pt x="453" y="535"/>
                    <a:pt x="453" y="535"/>
                    <a:pt x="453" y="535"/>
                  </a:cubicBezTo>
                  <a:cubicBezTo>
                    <a:pt x="453" y="492"/>
                    <a:pt x="453" y="492"/>
                    <a:pt x="453" y="492"/>
                  </a:cubicBezTo>
                  <a:cubicBezTo>
                    <a:pt x="442" y="481"/>
                    <a:pt x="442" y="481"/>
                    <a:pt x="442" y="481"/>
                  </a:cubicBezTo>
                  <a:cubicBezTo>
                    <a:pt x="442" y="470"/>
                    <a:pt x="442" y="470"/>
                    <a:pt x="442" y="470"/>
                  </a:cubicBezTo>
                  <a:cubicBezTo>
                    <a:pt x="486" y="470"/>
                    <a:pt x="486" y="470"/>
                    <a:pt x="486" y="470"/>
                  </a:cubicBezTo>
                  <a:cubicBezTo>
                    <a:pt x="496" y="460"/>
                    <a:pt x="496" y="460"/>
                    <a:pt x="496" y="460"/>
                  </a:cubicBezTo>
                  <a:cubicBezTo>
                    <a:pt x="496" y="417"/>
                    <a:pt x="496" y="417"/>
                    <a:pt x="496" y="417"/>
                  </a:cubicBezTo>
                  <a:lnTo>
                    <a:pt x="486" y="40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75" name="Senegal">
              <a:extLst>
                <a:ext uri="{FF2B5EF4-FFF2-40B4-BE49-F238E27FC236}">
                  <a16:creationId xmlns:a16="http://schemas.microsoft.com/office/drawing/2014/main" id="{A742EB63-AA98-9111-959E-02DD800FBADB}"/>
                </a:ext>
              </a:extLst>
            </p:cNvPr>
            <p:cNvSpPr>
              <a:spLocks/>
            </p:cNvSpPr>
            <p:nvPr/>
          </p:nvSpPr>
          <p:spPr bwMode="gray">
            <a:xfrm>
              <a:off x="4221129" y="2479903"/>
              <a:ext cx="135424" cy="118817"/>
            </a:xfrm>
            <a:custGeom>
              <a:avLst/>
              <a:gdLst>
                <a:gd name="T0" fmla="*/ 2147483647 w 414"/>
                <a:gd name="T1" fmla="*/ 2147483647 h 366"/>
                <a:gd name="T2" fmla="*/ 2147483647 w 414"/>
                <a:gd name="T3" fmla="*/ 2147483647 h 366"/>
                <a:gd name="T4" fmla="*/ 2147483647 w 414"/>
                <a:gd name="T5" fmla="*/ 2147483647 h 366"/>
                <a:gd name="T6" fmla="*/ 2147483647 w 414"/>
                <a:gd name="T7" fmla="*/ 2147483647 h 366"/>
                <a:gd name="T8" fmla="*/ 2147483647 w 414"/>
                <a:gd name="T9" fmla="*/ 2147483647 h 366"/>
                <a:gd name="T10" fmla="*/ 2147483647 w 414"/>
                <a:gd name="T11" fmla="*/ 2147483647 h 366"/>
                <a:gd name="T12" fmla="*/ 2147483647 w 414"/>
                <a:gd name="T13" fmla="*/ 2147483647 h 366"/>
                <a:gd name="T14" fmla="*/ 2147483647 w 414"/>
                <a:gd name="T15" fmla="*/ 2147483647 h 366"/>
                <a:gd name="T16" fmla="*/ 2147483647 w 414"/>
                <a:gd name="T17" fmla="*/ 2147483647 h 366"/>
                <a:gd name="T18" fmla="*/ 2147483647 w 414"/>
                <a:gd name="T19" fmla="*/ 2147483647 h 366"/>
                <a:gd name="T20" fmla="*/ 2147483647 w 414"/>
                <a:gd name="T21" fmla="*/ 2147483647 h 366"/>
                <a:gd name="T22" fmla="*/ 2147483647 w 414"/>
                <a:gd name="T23" fmla="*/ 2147483647 h 366"/>
                <a:gd name="T24" fmla="*/ 2147483647 w 414"/>
                <a:gd name="T25" fmla="*/ 2147483647 h 366"/>
                <a:gd name="T26" fmla="*/ 2147483647 w 414"/>
                <a:gd name="T27" fmla="*/ 2147483647 h 366"/>
                <a:gd name="T28" fmla="*/ 2147483647 w 414"/>
                <a:gd name="T29" fmla="*/ 0 h 366"/>
                <a:gd name="T30" fmla="*/ 2147483647 w 414"/>
                <a:gd name="T31" fmla="*/ 2147483647 h 366"/>
                <a:gd name="T32" fmla="*/ 2147483647 w 414"/>
                <a:gd name="T33" fmla="*/ 2147483647 h 366"/>
                <a:gd name="T34" fmla="*/ 2147483647 w 414"/>
                <a:gd name="T35" fmla="*/ 2147483647 h 366"/>
                <a:gd name="T36" fmla="*/ 2147483647 w 414"/>
                <a:gd name="T37" fmla="*/ 2147483647 h 366"/>
                <a:gd name="T38" fmla="*/ 2147483647 w 414"/>
                <a:gd name="T39" fmla="*/ 2147483647 h 366"/>
                <a:gd name="T40" fmla="*/ 2147483647 w 414"/>
                <a:gd name="T41" fmla="*/ 2147483647 h 366"/>
                <a:gd name="T42" fmla="*/ 0 w 414"/>
                <a:gd name="T43" fmla="*/ 2147483647 h 366"/>
                <a:gd name="T44" fmla="*/ 2147483647 w 414"/>
                <a:gd name="T45" fmla="*/ 2147483647 h 366"/>
                <a:gd name="T46" fmla="*/ 2147483647 w 414"/>
                <a:gd name="T47" fmla="*/ 2147483647 h 366"/>
                <a:gd name="T48" fmla="*/ 2147483647 w 414"/>
                <a:gd name="T49" fmla="*/ 2147483647 h 366"/>
                <a:gd name="T50" fmla="*/ 2147483647 w 414"/>
                <a:gd name="T51" fmla="*/ 2147483647 h 366"/>
                <a:gd name="T52" fmla="*/ 2147483647 w 414"/>
                <a:gd name="T53" fmla="*/ 2147483647 h 366"/>
                <a:gd name="T54" fmla="*/ 2147483647 w 414"/>
                <a:gd name="T55" fmla="*/ 2147483647 h 366"/>
                <a:gd name="T56" fmla="*/ 2147483647 w 414"/>
                <a:gd name="T57" fmla="*/ 2147483647 h 366"/>
                <a:gd name="T58" fmla="*/ 2147483647 w 414"/>
                <a:gd name="T59" fmla="*/ 2147483647 h 366"/>
                <a:gd name="T60" fmla="*/ 2147483647 w 414"/>
                <a:gd name="T61" fmla="*/ 2147483647 h 366"/>
                <a:gd name="T62" fmla="*/ 2147483647 w 414"/>
                <a:gd name="T63" fmla="*/ 2147483647 h 366"/>
                <a:gd name="T64" fmla="*/ 2147483647 w 414"/>
                <a:gd name="T65" fmla="*/ 2147483647 h 366"/>
                <a:gd name="T66" fmla="*/ 2147483647 w 414"/>
                <a:gd name="T67" fmla="*/ 2147483647 h 366"/>
                <a:gd name="T68" fmla="*/ 2147483647 w 414"/>
                <a:gd name="T69" fmla="*/ 2147483647 h 366"/>
                <a:gd name="T70" fmla="*/ 2147483647 w 414"/>
                <a:gd name="T71" fmla="*/ 2147483647 h 366"/>
                <a:gd name="T72" fmla="*/ 2147483647 w 414"/>
                <a:gd name="T73" fmla="*/ 2147483647 h 366"/>
                <a:gd name="T74" fmla="*/ 2147483647 w 414"/>
                <a:gd name="T75" fmla="*/ 2147483647 h 366"/>
                <a:gd name="T76" fmla="*/ 2147483647 w 414"/>
                <a:gd name="T77" fmla="*/ 2147483647 h 366"/>
                <a:gd name="T78" fmla="*/ 2147483647 w 414"/>
                <a:gd name="T79" fmla="*/ 2147483647 h 366"/>
                <a:gd name="T80" fmla="*/ 2147483647 w 414"/>
                <a:gd name="T81" fmla="*/ 2147483647 h 366"/>
                <a:gd name="T82" fmla="*/ 2147483647 w 414"/>
                <a:gd name="T83" fmla="*/ 2147483647 h 366"/>
                <a:gd name="T84" fmla="*/ 2147483647 w 414"/>
                <a:gd name="T85" fmla="*/ 2147483647 h 366"/>
                <a:gd name="T86" fmla="*/ 2147483647 w 414"/>
                <a:gd name="T87" fmla="*/ 2147483647 h 366"/>
                <a:gd name="T88" fmla="*/ 2147483647 w 414"/>
                <a:gd name="T89" fmla="*/ 2147483647 h 366"/>
                <a:gd name="T90" fmla="*/ 2147483647 w 414"/>
                <a:gd name="T91" fmla="*/ 2147483647 h 366"/>
                <a:gd name="T92" fmla="*/ 2147483647 w 414"/>
                <a:gd name="T93" fmla="*/ 2147483647 h 366"/>
                <a:gd name="T94" fmla="*/ 2147483647 w 414"/>
                <a:gd name="T95" fmla="*/ 2147483647 h 366"/>
                <a:gd name="T96" fmla="*/ 2147483647 w 414"/>
                <a:gd name="T97" fmla="*/ 2147483647 h 366"/>
                <a:gd name="T98" fmla="*/ 2147483647 w 414"/>
                <a:gd name="T99" fmla="*/ 2147483647 h 366"/>
                <a:gd name="T100" fmla="*/ 2147483647 w 414"/>
                <a:gd name="T101" fmla="*/ 2147483647 h 366"/>
                <a:gd name="T102" fmla="*/ 2147483647 w 414"/>
                <a:gd name="T103" fmla="*/ 2147483647 h 366"/>
                <a:gd name="T104" fmla="*/ 2147483647 w 414"/>
                <a:gd name="T105" fmla="*/ 2147483647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66"/>
                <a:gd name="T161" fmla="*/ 414 w 414"/>
                <a:gd name="T162" fmla="*/ 366 h 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66">
                  <a:moveTo>
                    <a:pt x="402" y="270"/>
                  </a:moveTo>
                  <a:lnTo>
                    <a:pt x="396" y="270"/>
                  </a:lnTo>
                  <a:lnTo>
                    <a:pt x="396" y="276"/>
                  </a:lnTo>
                  <a:lnTo>
                    <a:pt x="384" y="276"/>
                  </a:lnTo>
                  <a:lnTo>
                    <a:pt x="378" y="270"/>
                  </a:lnTo>
                  <a:lnTo>
                    <a:pt x="378" y="246"/>
                  </a:lnTo>
                  <a:lnTo>
                    <a:pt x="384" y="240"/>
                  </a:lnTo>
                  <a:lnTo>
                    <a:pt x="384" y="222"/>
                  </a:lnTo>
                  <a:lnTo>
                    <a:pt x="372" y="210"/>
                  </a:lnTo>
                  <a:lnTo>
                    <a:pt x="372" y="204"/>
                  </a:lnTo>
                  <a:lnTo>
                    <a:pt x="360" y="186"/>
                  </a:lnTo>
                  <a:lnTo>
                    <a:pt x="360" y="162"/>
                  </a:lnTo>
                  <a:lnTo>
                    <a:pt x="348" y="138"/>
                  </a:lnTo>
                  <a:lnTo>
                    <a:pt x="318" y="132"/>
                  </a:lnTo>
                  <a:lnTo>
                    <a:pt x="318" y="108"/>
                  </a:lnTo>
                  <a:lnTo>
                    <a:pt x="312" y="102"/>
                  </a:lnTo>
                  <a:lnTo>
                    <a:pt x="294" y="102"/>
                  </a:lnTo>
                  <a:lnTo>
                    <a:pt x="294" y="72"/>
                  </a:lnTo>
                  <a:lnTo>
                    <a:pt x="288" y="60"/>
                  </a:lnTo>
                  <a:lnTo>
                    <a:pt x="288" y="54"/>
                  </a:lnTo>
                  <a:lnTo>
                    <a:pt x="282" y="48"/>
                  </a:lnTo>
                  <a:lnTo>
                    <a:pt x="264" y="48"/>
                  </a:lnTo>
                  <a:lnTo>
                    <a:pt x="252" y="54"/>
                  </a:lnTo>
                  <a:lnTo>
                    <a:pt x="246" y="42"/>
                  </a:lnTo>
                  <a:lnTo>
                    <a:pt x="234" y="30"/>
                  </a:lnTo>
                  <a:lnTo>
                    <a:pt x="228" y="18"/>
                  </a:lnTo>
                  <a:lnTo>
                    <a:pt x="222" y="18"/>
                  </a:lnTo>
                  <a:lnTo>
                    <a:pt x="210" y="12"/>
                  </a:lnTo>
                  <a:lnTo>
                    <a:pt x="186" y="12"/>
                  </a:lnTo>
                  <a:lnTo>
                    <a:pt x="162" y="0"/>
                  </a:lnTo>
                  <a:lnTo>
                    <a:pt x="162" y="18"/>
                  </a:lnTo>
                  <a:lnTo>
                    <a:pt x="132" y="12"/>
                  </a:lnTo>
                  <a:lnTo>
                    <a:pt x="120" y="18"/>
                  </a:lnTo>
                  <a:lnTo>
                    <a:pt x="114" y="18"/>
                  </a:lnTo>
                  <a:lnTo>
                    <a:pt x="108" y="12"/>
                  </a:lnTo>
                  <a:lnTo>
                    <a:pt x="102" y="12"/>
                  </a:lnTo>
                  <a:lnTo>
                    <a:pt x="90" y="18"/>
                  </a:lnTo>
                  <a:lnTo>
                    <a:pt x="84" y="24"/>
                  </a:lnTo>
                  <a:lnTo>
                    <a:pt x="66" y="60"/>
                  </a:lnTo>
                  <a:lnTo>
                    <a:pt x="60" y="66"/>
                  </a:lnTo>
                  <a:lnTo>
                    <a:pt x="60" y="90"/>
                  </a:lnTo>
                  <a:lnTo>
                    <a:pt x="48" y="96"/>
                  </a:lnTo>
                  <a:lnTo>
                    <a:pt x="30" y="132"/>
                  </a:lnTo>
                  <a:lnTo>
                    <a:pt x="0" y="162"/>
                  </a:lnTo>
                  <a:lnTo>
                    <a:pt x="6" y="168"/>
                  </a:lnTo>
                  <a:lnTo>
                    <a:pt x="12" y="168"/>
                  </a:lnTo>
                  <a:lnTo>
                    <a:pt x="18" y="174"/>
                  </a:lnTo>
                  <a:lnTo>
                    <a:pt x="24" y="186"/>
                  </a:lnTo>
                  <a:lnTo>
                    <a:pt x="24" y="204"/>
                  </a:lnTo>
                  <a:lnTo>
                    <a:pt x="42" y="222"/>
                  </a:lnTo>
                  <a:lnTo>
                    <a:pt x="42" y="246"/>
                  </a:lnTo>
                  <a:lnTo>
                    <a:pt x="48" y="252"/>
                  </a:lnTo>
                  <a:lnTo>
                    <a:pt x="126" y="252"/>
                  </a:lnTo>
                  <a:lnTo>
                    <a:pt x="126" y="240"/>
                  </a:lnTo>
                  <a:lnTo>
                    <a:pt x="180" y="240"/>
                  </a:lnTo>
                  <a:lnTo>
                    <a:pt x="180" y="252"/>
                  </a:lnTo>
                  <a:lnTo>
                    <a:pt x="192" y="246"/>
                  </a:lnTo>
                  <a:lnTo>
                    <a:pt x="198" y="252"/>
                  </a:lnTo>
                  <a:lnTo>
                    <a:pt x="204" y="264"/>
                  </a:lnTo>
                  <a:lnTo>
                    <a:pt x="216" y="264"/>
                  </a:lnTo>
                  <a:lnTo>
                    <a:pt x="222" y="258"/>
                  </a:lnTo>
                  <a:lnTo>
                    <a:pt x="246" y="258"/>
                  </a:lnTo>
                  <a:lnTo>
                    <a:pt x="252" y="264"/>
                  </a:lnTo>
                  <a:lnTo>
                    <a:pt x="252" y="270"/>
                  </a:lnTo>
                  <a:lnTo>
                    <a:pt x="246" y="276"/>
                  </a:lnTo>
                  <a:lnTo>
                    <a:pt x="234" y="282"/>
                  </a:lnTo>
                  <a:lnTo>
                    <a:pt x="228" y="288"/>
                  </a:lnTo>
                  <a:lnTo>
                    <a:pt x="204" y="288"/>
                  </a:lnTo>
                  <a:lnTo>
                    <a:pt x="186" y="282"/>
                  </a:lnTo>
                  <a:lnTo>
                    <a:pt x="180" y="270"/>
                  </a:lnTo>
                  <a:lnTo>
                    <a:pt x="168" y="264"/>
                  </a:lnTo>
                  <a:lnTo>
                    <a:pt x="162" y="258"/>
                  </a:lnTo>
                  <a:lnTo>
                    <a:pt x="156" y="264"/>
                  </a:lnTo>
                  <a:lnTo>
                    <a:pt x="150" y="276"/>
                  </a:lnTo>
                  <a:lnTo>
                    <a:pt x="126" y="276"/>
                  </a:lnTo>
                  <a:lnTo>
                    <a:pt x="120" y="282"/>
                  </a:lnTo>
                  <a:lnTo>
                    <a:pt x="108" y="282"/>
                  </a:lnTo>
                  <a:lnTo>
                    <a:pt x="108" y="294"/>
                  </a:lnTo>
                  <a:lnTo>
                    <a:pt x="36" y="294"/>
                  </a:lnTo>
                  <a:lnTo>
                    <a:pt x="36" y="318"/>
                  </a:lnTo>
                  <a:lnTo>
                    <a:pt x="30" y="324"/>
                  </a:lnTo>
                  <a:lnTo>
                    <a:pt x="30" y="336"/>
                  </a:lnTo>
                  <a:lnTo>
                    <a:pt x="36" y="342"/>
                  </a:lnTo>
                  <a:lnTo>
                    <a:pt x="42" y="354"/>
                  </a:lnTo>
                  <a:lnTo>
                    <a:pt x="48" y="360"/>
                  </a:lnTo>
                  <a:lnTo>
                    <a:pt x="60" y="366"/>
                  </a:lnTo>
                  <a:lnTo>
                    <a:pt x="66" y="366"/>
                  </a:lnTo>
                  <a:lnTo>
                    <a:pt x="72" y="360"/>
                  </a:lnTo>
                  <a:lnTo>
                    <a:pt x="78" y="360"/>
                  </a:lnTo>
                  <a:lnTo>
                    <a:pt x="90" y="348"/>
                  </a:lnTo>
                  <a:lnTo>
                    <a:pt x="126" y="348"/>
                  </a:lnTo>
                  <a:lnTo>
                    <a:pt x="156" y="324"/>
                  </a:lnTo>
                  <a:lnTo>
                    <a:pt x="294" y="330"/>
                  </a:lnTo>
                  <a:lnTo>
                    <a:pt x="294" y="336"/>
                  </a:lnTo>
                  <a:lnTo>
                    <a:pt x="300" y="348"/>
                  </a:lnTo>
                  <a:lnTo>
                    <a:pt x="318" y="348"/>
                  </a:lnTo>
                  <a:lnTo>
                    <a:pt x="324" y="342"/>
                  </a:lnTo>
                  <a:lnTo>
                    <a:pt x="330" y="348"/>
                  </a:lnTo>
                  <a:lnTo>
                    <a:pt x="336" y="360"/>
                  </a:lnTo>
                  <a:lnTo>
                    <a:pt x="342" y="366"/>
                  </a:lnTo>
                  <a:lnTo>
                    <a:pt x="354" y="366"/>
                  </a:lnTo>
                  <a:lnTo>
                    <a:pt x="366" y="360"/>
                  </a:lnTo>
                  <a:lnTo>
                    <a:pt x="372" y="354"/>
                  </a:lnTo>
                  <a:lnTo>
                    <a:pt x="414" y="354"/>
                  </a:lnTo>
                  <a:lnTo>
                    <a:pt x="414" y="288"/>
                  </a:lnTo>
                  <a:lnTo>
                    <a:pt x="408" y="276"/>
                  </a:lnTo>
                  <a:lnTo>
                    <a:pt x="402" y="27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76" name="Saudi Arabia">
              <a:extLst>
                <a:ext uri="{FF2B5EF4-FFF2-40B4-BE49-F238E27FC236}">
                  <a16:creationId xmlns:a16="http://schemas.microsoft.com/office/drawing/2014/main" id="{61B89DBC-1231-28E3-A91D-B6E443F4B0D3}"/>
                </a:ext>
              </a:extLst>
            </p:cNvPr>
            <p:cNvSpPr>
              <a:spLocks/>
            </p:cNvSpPr>
            <p:nvPr/>
          </p:nvSpPr>
          <p:spPr bwMode="gray">
            <a:xfrm>
              <a:off x="5373511" y="2080017"/>
              <a:ext cx="480372" cy="412662"/>
            </a:xfrm>
            <a:custGeom>
              <a:avLst/>
              <a:gdLst>
                <a:gd name="T0" fmla="*/ 2147483647 w 1488"/>
                <a:gd name="T1" fmla="*/ 2147483647 h 1278"/>
                <a:gd name="T2" fmla="*/ 2147483647 w 1488"/>
                <a:gd name="T3" fmla="*/ 2147483647 h 1278"/>
                <a:gd name="T4" fmla="*/ 2147483647 w 1488"/>
                <a:gd name="T5" fmla="*/ 2147483647 h 1278"/>
                <a:gd name="T6" fmla="*/ 2147483647 w 1488"/>
                <a:gd name="T7" fmla="*/ 2147483647 h 1278"/>
                <a:gd name="T8" fmla="*/ 2147483647 w 1488"/>
                <a:gd name="T9" fmla="*/ 2147483647 h 1278"/>
                <a:gd name="T10" fmla="*/ 2147483647 w 1488"/>
                <a:gd name="T11" fmla="*/ 2147483647 h 1278"/>
                <a:gd name="T12" fmla="*/ 2147483647 w 1488"/>
                <a:gd name="T13" fmla="*/ 2147483647 h 1278"/>
                <a:gd name="T14" fmla="*/ 2147483647 w 1488"/>
                <a:gd name="T15" fmla="*/ 2147483647 h 1278"/>
                <a:gd name="T16" fmla="*/ 2147483647 w 1488"/>
                <a:gd name="T17" fmla="*/ 2147483647 h 1278"/>
                <a:gd name="T18" fmla="*/ 2147483647 w 1488"/>
                <a:gd name="T19" fmla="*/ 2147483647 h 1278"/>
                <a:gd name="T20" fmla="*/ 2147483647 w 1488"/>
                <a:gd name="T21" fmla="*/ 2147483647 h 1278"/>
                <a:gd name="T22" fmla="*/ 2147483647 w 1488"/>
                <a:gd name="T23" fmla="*/ 2147483647 h 1278"/>
                <a:gd name="T24" fmla="*/ 2147483647 w 1488"/>
                <a:gd name="T25" fmla="*/ 2147483647 h 1278"/>
                <a:gd name="T26" fmla="*/ 2147483647 w 1488"/>
                <a:gd name="T27" fmla="*/ 2147483647 h 1278"/>
                <a:gd name="T28" fmla="*/ 2147483647 w 1488"/>
                <a:gd name="T29" fmla="*/ 2147483647 h 1278"/>
                <a:gd name="T30" fmla="*/ 2147483647 w 1488"/>
                <a:gd name="T31" fmla="*/ 2147483647 h 1278"/>
                <a:gd name="T32" fmla="*/ 2147483647 w 1488"/>
                <a:gd name="T33" fmla="*/ 2147483647 h 1278"/>
                <a:gd name="T34" fmla="*/ 2147483647 w 1488"/>
                <a:gd name="T35" fmla="*/ 2147483647 h 1278"/>
                <a:gd name="T36" fmla="*/ 2147483647 w 1488"/>
                <a:gd name="T37" fmla="*/ 2147483647 h 1278"/>
                <a:gd name="T38" fmla="*/ 2147483647 w 1488"/>
                <a:gd name="T39" fmla="*/ 0 h 1278"/>
                <a:gd name="T40" fmla="*/ 2147483647 w 1488"/>
                <a:gd name="T41" fmla="*/ 2147483647 h 1278"/>
                <a:gd name="T42" fmla="*/ 2147483647 w 1488"/>
                <a:gd name="T43" fmla="*/ 2147483647 h 1278"/>
                <a:gd name="T44" fmla="*/ 2147483647 w 1488"/>
                <a:gd name="T45" fmla="*/ 2147483647 h 1278"/>
                <a:gd name="T46" fmla="*/ 2147483647 w 1488"/>
                <a:gd name="T47" fmla="*/ 2147483647 h 1278"/>
                <a:gd name="T48" fmla="*/ 2147483647 w 1488"/>
                <a:gd name="T49" fmla="*/ 2147483647 h 1278"/>
                <a:gd name="T50" fmla="*/ 2147483647 w 1488"/>
                <a:gd name="T51" fmla="*/ 2147483647 h 1278"/>
                <a:gd name="T52" fmla="*/ 2147483647 w 1488"/>
                <a:gd name="T53" fmla="*/ 2147483647 h 1278"/>
                <a:gd name="T54" fmla="*/ 2147483647 w 1488"/>
                <a:gd name="T55" fmla="*/ 2147483647 h 1278"/>
                <a:gd name="T56" fmla="*/ 2147483647 w 1488"/>
                <a:gd name="T57" fmla="*/ 2147483647 h 1278"/>
                <a:gd name="T58" fmla="*/ 2147483647 w 1488"/>
                <a:gd name="T59" fmla="*/ 2147483647 h 1278"/>
                <a:gd name="T60" fmla="*/ 2147483647 w 1488"/>
                <a:gd name="T61" fmla="*/ 2147483647 h 1278"/>
                <a:gd name="T62" fmla="*/ 0 w 1488"/>
                <a:gd name="T63" fmla="*/ 2147483647 h 1278"/>
                <a:gd name="T64" fmla="*/ 2147483647 w 1488"/>
                <a:gd name="T65" fmla="*/ 2147483647 h 1278"/>
                <a:gd name="T66" fmla="*/ 2147483647 w 1488"/>
                <a:gd name="T67" fmla="*/ 2147483647 h 1278"/>
                <a:gd name="T68" fmla="*/ 2147483647 w 1488"/>
                <a:gd name="T69" fmla="*/ 2147483647 h 1278"/>
                <a:gd name="T70" fmla="*/ 2147483647 w 1488"/>
                <a:gd name="T71" fmla="*/ 2147483647 h 1278"/>
                <a:gd name="T72" fmla="*/ 2147483647 w 1488"/>
                <a:gd name="T73" fmla="*/ 2147483647 h 1278"/>
                <a:gd name="T74" fmla="*/ 2147483647 w 1488"/>
                <a:gd name="T75" fmla="*/ 2147483647 h 1278"/>
                <a:gd name="T76" fmla="*/ 2147483647 w 1488"/>
                <a:gd name="T77" fmla="*/ 2147483647 h 1278"/>
                <a:gd name="T78" fmla="*/ 2147483647 w 1488"/>
                <a:gd name="T79" fmla="*/ 2147483647 h 1278"/>
                <a:gd name="T80" fmla="*/ 2147483647 w 1488"/>
                <a:gd name="T81" fmla="*/ 2147483647 h 1278"/>
                <a:gd name="T82" fmla="*/ 2147483647 w 1488"/>
                <a:gd name="T83" fmla="*/ 2147483647 h 1278"/>
                <a:gd name="T84" fmla="*/ 2147483647 w 1488"/>
                <a:gd name="T85" fmla="*/ 2147483647 h 1278"/>
                <a:gd name="T86" fmla="*/ 2147483647 w 1488"/>
                <a:gd name="T87" fmla="*/ 2147483647 h 1278"/>
                <a:gd name="T88" fmla="*/ 2147483647 w 1488"/>
                <a:gd name="T89" fmla="*/ 2147483647 h 1278"/>
                <a:gd name="T90" fmla="*/ 2147483647 w 1488"/>
                <a:gd name="T91" fmla="*/ 2147483647 h 1278"/>
                <a:gd name="T92" fmla="*/ 2147483647 w 1488"/>
                <a:gd name="T93" fmla="*/ 2147483647 h 1278"/>
                <a:gd name="T94" fmla="*/ 2147483647 w 1488"/>
                <a:gd name="T95" fmla="*/ 2147483647 h 1278"/>
                <a:gd name="T96" fmla="*/ 2147483647 w 1488"/>
                <a:gd name="T97" fmla="*/ 2147483647 h 1278"/>
                <a:gd name="T98" fmla="*/ 2147483647 w 1488"/>
                <a:gd name="T99" fmla="*/ 2147483647 h 1278"/>
                <a:gd name="T100" fmla="*/ 2147483647 w 1488"/>
                <a:gd name="T101" fmla="*/ 2147483647 h 1278"/>
                <a:gd name="T102" fmla="*/ 2147483647 w 1488"/>
                <a:gd name="T103" fmla="*/ 2147483647 h 1278"/>
                <a:gd name="T104" fmla="*/ 2147483647 w 1488"/>
                <a:gd name="T105" fmla="*/ 2147483647 h 1278"/>
                <a:gd name="T106" fmla="*/ 2147483647 w 1488"/>
                <a:gd name="T107" fmla="*/ 2147483647 h 1278"/>
                <a:gd name="T108" fmla="*/ 2147483647 w 1488"/>
                <a:gd name="T109" fmla="*/ 2147483647 h 1278"/>
                <a:gd name="T110" fmla="*/ 2147483647 w 1488"/>
                <a:gd name="T111" fmla="*/ 2147483647 h 1278"/>
                <a:gd name="T112" fmla="*/ 2147483647 w 1488"/>
                <a:gd name="T113" fmla="*/ 2147483647 h 1278"/>
                <a:gd name="T114" fmla="*/ 2147483647 w 1488"/>
                <a:gd name="T115" fmla="*/ 2147483647 h 1278"/>
                <a:gd name="T116" fmla="*/ 2147483647 w 1488"/>
                <a:gd name="T117" fmla="*/ 2147483647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8"/>
                <a:gd name="T178" fmla="*/ 0 h 1278"/>
                <a:gd name="T179" fmla="*/ 1488 w 1488"/>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8" h="1278">
                  <a:moveTo>
                    <a:pt x="1464" y="792"/>
                  </a:moveTo>
                  <a:lnTo>
                    <a:pt x="1464" y="780"/>
                  </a:lnTo>
                  <a:lnTo>
                    <a:pt x="1458" y="774"/>
                  </a:lnTo>
                  <a:lnTo>
                    <a:pt x="1416" y="768"/>
                  </a:lnTo>
                  <a:lnTo>
                    <a:pt x="1320" y="756"/>
                  </a:lnTo>
                  <a:lnTo>
                    <a:pt x="1284" y="750"/>
                  </a:lnTo>
                  <a:lnTo>
                    <a:pt x="1266" y="750"/>
                  </a:lnTo>
                  <a:lnTo>
                    <a:pt x="1260" y="738"/>
                  </a:lnTo>
                  <a:lnTo>
                    <a:pt x="1248" y="732"/>
                  </a:lnTo>
                  <a:lnTo>
                    <a:pt x="1242" y="720"/>
                  </a:lnTo>
                  <a:lnTo>
                    <a:pt x="1218" y="696"/>
                  </a:lnTo>
                  <a:lnTo>
                    <a:pt x="1206" y="672"/>
                  </a:lnTo>
                  <a:lnTo>
                    <a:pt x="1188" y="654"/>
                  </a:lnTo>
                  <a:lnTo>
                    <a:pt x="1188" y="642"/>
                  </a:lnTo>
                  <a:lnTo>
                    <a:pt x="1182" y="636"/>
                  </a:lnTo>
                  <a:lnTo>
                    <a:pt x="1182" y="618"/>
                  </a:lnTo>
                  <a:lnTo>
                    <a:pt x="1176" y="624"/>
                  </a:lnTo>
                  <a:lnTo>
                    <a:pt x="1164" y="612"/>
                  </a:lnTo>
                  <a:lnTo>
                    <a:pt x="1146" y="612"/>
                  </a:lnTo>
                  <a:lnTo>
                    <a:pt x="1140" y="600"/>
                  </a:lnTo>
                  <a:lnTo>
                    <a:pt x="1134" y="594"/>
                  </a:lnTo>
                  <a:lnTo>
                    <a:pt x="1128" y="582"/>
                  </a:lnTo>
                  <a:lnTo>
                    <a:pt x="1122" y="564"/>
                  </a:lnTo>
                  <a:lnTo>
                    <a:pt x="1116" y="552"/>
                  </a:lnTo>
                  <a:lnTo>
                    <a:pt x="1116" y="540"/>
                  </a:lnTo>
                  <a:lnTo>
                    <a:pt x="1110" y="534"/>
                  </a:lnTo>
                  <a:lnTo>
                    <a:pt x="1098" y="528"/>
                  </a:lnTo>
                  <a:lnTo>
                    <a:pt x="1086" y="516"/>
                  </a:lnTo>
                  <a:lnTo>
                    <a:pt x="1074" y="510"/>
                  </a:lnTo>
                  <a:lnTo>
                    <a:pt x="1068" y="498"/>
                  </a:lnTo>
                  <a:lnTo>
                    <a:pt x="1068" y="462"/>
                  </a:lnTo>
                  <a:lnTo>
                    <a:pt x="1062" y="450"/>
                  </a:lnTo>
                  <a:lnTo>
                    <a:pt x="1062" y="438"/>
                  </a:lnTo>
                  <a:lnTo>
                    <a:pt x="1050" y="426"/>
                  </a:lnTo>
                  <a:lnTo>
                    <a:pt x="1002" y="402"/>
                  </a:lnTo>
                  <a:lnTo>
                    <a:pt x="996" y="396"/>
                  </a:lnTo>
                  <a:lnTo>
                    <a:pt x="990" y="384"/>
                  </a:lnTo>
                  <a:lnTo>
                    <a:pt x="990" y="360"/>
                  </a:lnTo>
                  <a:lnTo>
                    <a:pt x="972" y="342"/>
                  </a:lnTo>
                  <a:lnTo>
                    <a:pt x="966" y="330"/>
                  </a:lnTo>
                  <a:lnTo>
                    <a:pt x="960" y="324"/>
                  </a:lnTo>
                  <a:lnTo>
                    <a:pt x="960" y="300"/>
                  </a:lnTo>
                  <a:lnTo>
                    <a:pt x="954" y="300"/>
                  </a:lnTo>
                  <a:lnTo>
                    <a:pt x="948" y="294"/>
                  </a:lnTo>
                  <a:lnTo>
                    <a:pt x="882" y="294"/>
                  </a:lnTo>
                  <a:lnTo>
                    <a:pt x="876" y="288"/>
                  </a:lnTo>
                  <a:lnTo>
                    <a:pt x="876" y="252"/>
                  </a:lnTo>
                  <a:lnTo>
                    <a:pt x="852" y="246"/>
                  </a:lnTo>
                  <a:lnTo>
                    <a:pt x="804" y="246"/>
                  </a:lnTo>
                  <a:lnTo>
                    <a:pt x="750" y="240"/>
                  </a:lnTo>
                  <a:lnTo>
                    <a:pt x="684" y="240"/>
                  </a:lnTo>
                  <a:lnTo>
                    <a:pt x="492" y="96"/>
                  </a:lnTo>
                  <a:lnTo>
                    <a:pt x="480" y="90"/>
                  </a:lnTo>
                  <a:lnTo>
                    <a:pt x="474" y="84"/>
                  </a:lnTo>
                  <a:lnTo>
                    <a:pt x="426" y="60"/>
                  </a:lnTo>
                  <a:lnTo>
                    <a:pt x="414" y="48"/>
                  </a:lnTo>
                  <a:lnTo>
                    <a:pt x="402" y="42"/>
                  </a:lnTo>
                  <a:lnTo>
                    <a:pt x="372" y="12"/>
                  </a:lnTo>
                  <a:lnTo>
                    <a:pt x="306" y="12"/>
                  </a:lnTo>
                  <a:lnTo>
                    <a:pt x="294" y="0"/>
                  </a:lnTo>
                  <a:lnTo>
                    <a:pt x="288" y="6"/>
                  </a:lnTo>
                  <a:lnTo>
                    <a:pt x="276" y="12"/>
                  </a:lnTo>
                  <a:lnTo>
                    <a:pt x="270" y="12"/>
                  </a:lnTo>
                  <a:lnTo>
                    <a:pt x="264" y="18"/>
                  </a:lnTo>
                  <a:lnTo>
                    <a:pt x="252" y="24"/>
                  </a:lnTo>
                  <a:lnTo>
                    <a:pt x="210" y="24"/>
                  </a:lnTo>
                  <a:lnTo>
                    <a:pt x="198" y="48"/>
                  </a:lnTo>
                  <a:lnTo>
                    <a:pt x="132" y="48"/>
                  </a:lnTo>
                  <a:lnTo>
                    <a:pt x="120" y="54"/>
                  </a:lnTo>
                  <a:lnTo>
                    <a:pt x="108" y="54"/>
                  </a:lnTo>
                  <a:lnTo>
                    <a:pt x="108" y="60"/>
                  </a:lnTo>
                  <a:lnTo>
                    <a:pt x="132" y="60"/>
                  </a:lnTo>
                  <a:lnTo>
                    <a:pt x="144" y="66"/>
                  </a:lnTo>
                  <a:lnTo>
                    <a:pt x="156" y="66"/>
                  </a:lnTo>
                  <a:lnTo>
                    <a:pt x="180" y="90"/>
                  </a:lnTo>
                  <a:lnTo>
                    <a:pt x="192" y="114"/>
                  </a:lnTo>
                  <a:lnTo>
                    <a:pt x="198" y="120"/>
                  </a:lnTo>
                  <a:lnTo>
                    <a:pt x="198" y="132"/>
                  </a:lnTo>
                  <a:lnTo>
                    <a:pt x="192" y="138"/>
                  </a:lnTo>
                  <a:lnTo>
                    <a:pt x="192" y="150"/>
                  </a:lnTo>
                  <a:lnTo>
                    <a:pt x="186" y="156"/>
                  </a:lnTo>
                  <a:lnTo>
                    <a:pt x="180" y="168"/>
                  </a:lnTo>
                  <a:lnTo>
                    <a:pt x="174" y="174"/>
                  </a:lnTo>
                  <a:lnTo>
                    <a:pt x="162" y="180"/>
                  </a:lnTo>
                  <a:lnTo>
                    <a:pt x="150" y="180"/>
                  </a:lnTo>
                  <a:lnTo>
                    <a:pt x="138" y="186"/>
                  </a:lnTo>
                  <a:lnTo>
                    <a:pt x="132" y="186"/>
                  </a:lnTo>
                  <a:lnTo>
                    <a:pt x="120" y="198"/>
                  </a:lnTo>
                  <a:lnTo>
                    <a:pt x="120" y="210"/>
                  </a:lnTo>
                  <a:lnTo>
                    <a:pt x="108" y="234"/>
                  </a:lnTo>
                  <a:lnTo>
                    <a:pt x="96" y="246"/>
                  </a:lnTo>
                  <a:lnTo>
                    <a:pt x="60" y="246"/>
                  </a:lnTo>
                  <a:lnTo>
                    <a:pt x="36" y="234"/>
                  </a:lnTo>
                  <a:lnTo>
                    <a:pt x="6" y="234"/>
                  </a:lnTo>
                  <a:lnTo>
                    <a:pt x="6" y="264"/>
                  </a:lnTo>
                  <a:lnTo>
                    <a:pt x="0" y="306"/>
                  </a:lnTo>
                  <a:lnTo>
                    <a:pt x="0" y="348"/>
                  </a:lnTo>
                  <a:lnTo>
                    <a:pt x="6" y="372"/>
                  </a:lnTo>
                  <a:lnTo>
                    <a:pt x="24" y="378"/>
                  </a:lnTo>
                  <a:lnTo>
                    <a:pt x="36" y="390"/>
                  </a:lnTo>
                  <a:lnTo>
                    <a:pt x="54" y="390"/>
                  </a:lnTo>
                  <a:lnTo>
                    <a:pt x="72" y="408"/>
                  </a:lnTo>
                  <a:lnTo>
                    <a:pt x="90" y="438"/>
                  </a:lnTo>
                  <a:lnTo>
                    <a:pt x="102" y="474"/>
                  </a:lnTo>
                  <a:lnTo>
                    <a:pt x="120" y="504"/>
                  </a:lnTo>
                  <a:lnTo>
                    <a:pt x="132" y="516"/>
                  </a:lnTo>
                  <a:lnTo>
                    <a:pt x="150" y="528"/>
                  </a:lnTo>
                  <a:lnTo>
                    <a:pt x="162" y="540"/>
                  </a:lnTo>
                  <a:lnTo>
                    <a:pt x="174" y="558"/>
                  </a:lnTo>
                  <a:lnTo>
                    <a:pt x="180" y="570"/>
                  </a:lnTo>
                  <a:lnTo>
                    <a:pt x="186" y="594"/>
                  </a:lnTo>
                  <a:lnTo>
                    <a:pt x="192" y="612"/>
                  </a:lnTo>
                  <a:lnTo>
                    <a:pt x="198" y="636"/>
                  </a:lnTo>
                  <a:lnTo>
                    <a:pt x="210" y="648"/>
                  </a:lnTo>
                  <a:lnTo>
                    <a:pt x="234" y="660"/>
                  </a:lnTo>
                  <a:lnTo>
                    <a:pt x="264" y="660"/>
                  </a:lnTo>
                  <a:lnTo>
                    <a:pt x="282" y="666"/>
                  </a:lnTo>
                  <a:lnTo>
                    <a:pt x="294" y="678"/>
                  </a:lnTo>
                  <a:lnTo>
                    <a:pt x="312" y="708"/>
                  </a:lnTo>
                  <a:lnTo>
                    <a:pt x="330" y="756"/>
                  </a:lnTo>
                  <a:lnTo>
                    <a:pt x="336" y="804"/>
                  </a:lnTo>
                  <a:lnTo>
                    <a:pt x="342" y="840"/>
                  </a:lnTo>
                  <a:lnTo>
                    <a:pt x="348" y="870"/>
                  </a:lnTo>
                  <a:lnTo>
                    <a:pt x="366" y="906"/>
                  </a:lnTo>
                  <a:lnTo>
                    <a:pt x="384" y="924"/>
                  </a:lnTo>
                  <a:lnTo>
                    <a:pt x="390" y="936"/>
                  </a:lnTo>
                  <a:lnTo>
                    <a:pt x="414" y="936"/>
                  </a:lnTo>
                  <a:lnTo>
                    <a:pt x="438" y="948"/>
                  </a:lnTo>
                  <a:lnTo>
                    <a:pt x="456" y="972"/>
                  </a:lnTo>
                  <a:lnTo>
                    <a:pt x="480" y="1008"/>
                  </a:lnTo>
                  <a:lnTo>
                    <a:pt x="504" y="1056"/>
                  </a:lnTo>
                  <a:lnTo>
                    <a:pt x="552" y="1128"/>
                  </a:lnTo>
                  <a:lnTo>
                    <a:pt x="582" y="1170"/>
                  </a:lnTo>
                  <a:lnTo>
                    <a:pt x="606" y="1206"/>
                  </a:lnTo>
                  <a:lnTo>
                    <a:pt x="618" y="1236"/>
                  </a:lnTo>
                  <a:lnTo>
                    <a:pt x="618" y="1266"/>
                  </a:lnTo>
                  <a:lnTo>
                    <a:pt x="612" y="1278"/>
                  </a:lnTo>
                  <a:lnTo>
                    <a:pt x="624" y="1266"/>
                  </a:lnTo>
                  <a:lnTo>
                    <a:pt x="630" y="1254"/>
                  </a:lnTo>
                  <a:lnTo>
                    <a:pt x="636" y="1248"/>
                  </a:lnTo>
                  <a:lnTo>
                    <a:pt x="636" y="1200"/>
                  </a:lnTo>
                  <a:lnTo>
                    <a:pt x="642" y="1188"/>
                  </a:lnTo>
                  <a:lnTo>
                    <a:pt x="648" y="1182"/>
                  </a:lnTo>
                  <a:lnTo>
                    <a:pt x="654" y="1182"/>
                  </a:lnTo>
                  <a:lnTo>
                    <a:pt x="672" y="1200"/>
                  </a:lnTo>
                  <a:lnTo>
                    <a:pt x="696" y="1194"/>
                  </a:lnTo>
                  <a:lnTo>
                    <a:pt x="702" y="1188"/>
                  </a:lnTo>
                  <a:lnTo>
                    <a:pt x="792" y="1188"/>
                  </a:lnTo>
                  <a:lnTo>
                    <a:pt x="804" y="1194"/>
                  </a:lnTo>
                  <a:lnTo>
                    <a:pt x="810" y="1200"/>
                  </a:lnTo>
                  <a:lnTo>
                    <a:pt x="888" y="1200"/>
                  </a:lnTo>
                  <a:lnTo>
                    <a:pt x="894" y="1206"/>
                  </a:lnTo>
                  <a:lnTo>
                    <a:pt x="900" y="1218"/>
                  </a:lnTo>
                  <a:lnTo>
                    <a:pt x="912" y="1224"/>
                  </a:lnTo>
                  <a:lnTo>
                    <a:pt x="924" y="1224"/>
                  </a:lnTo>
                  <a:lnTo>
                    <a:pt x="930" y="1212"/>
                  </a:lnTo>
                  <a:lnTo>
                    <a:pt x="936" y="1206"/>
                  </a:lnTo>
                  <a:lnTo>
                    <a:pt x="936" y="1188"/>
                  </a:lnTo>
                  <a:lnTo>
                    <a:pt x="942" y="1176"/>
                  </a:lnTo>
                  <a:lnTo>
                    <a:pt x="948" y="1170"/>
                  </a:lnTo>
                  <a:lnTo>
                    <a:pt x="954" y="1158"/>
                  </a:lnTo>
                  <a:lnTo>
                    <a:pt x="966" y="1146"/>
                  </a:lnTo>
                  <a:lnTo>
                    <a:pt x="972" y="1134"/>
                  </a:lnTo>
                  <a:lnTo>
                    <a:pt x="990" y="1116"/>
                  </a:lnTo>
                  <a:lnTo>
                    <a:pt x="1020" y="1098"/>
                  </a:lnTo>
                  <a:lnTo>
                    <a:pt x="1050" y="1092"/>
                  </a:lnTo>
                  <a:lnTo>
                    <a:pt x="1068" y="1086"/>
                  </a:lnTo>
                  <a:lnTo>
                    <a:pt x="1092" y="1086"/>
                  </a:lnTo>
                  <a:lnTo>
                    <a:pt x="1140" y="1080"/>
                  </a:lnTo>
                  <a:lnTo>
                    <a:pt x="1188" y="1068"/>
                  </a:lnTo>
                  <a:lnTo>
                    <a:pt x="1230" y="1062"/>
                  </a:lnTo>
                  <a:lnTo>
                    <a:pt x="1248" y="1062"/>
                  </a:lnTo>
                  <a:lnTo>
                    <a:pt x="1452" y="990"/>
                  </a:lnTo>
                  <a:lnTo>
                    <a:pt x="1488" y="816"/>
                  </a:lnTo>
                  <a:lnTo>
                    <a:pt x="1482" y="810"/>
                  </a:lnTo>
                  <a:lnTo>
                    <a:pt x="1470" y="804"/>
                  </a:lnTo>
                  <a:lnTo>
                    <a:pt x="1464" y="798"/>
                  </a:lnTo>
                  <a:lnTo>
                    <a:pt x="1464" y="79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77" name="Rwanda">
              <a:extLst>
                <a:ext uri="{FF2B5EF4-FFF2-40B4-BE49-F238E27FC236}">
                  <a16:creationId xmlns:a16="http://schemas.microsoft.com/office/drawing/2014/main" id="{F1226E1C-2FC2-BE41-641D-8EB2C7375FFE}"/>
                </a:ext>
              </a:extLst>
            </p:cNvPr>
            <p:cNvSpPr>
              <a:spLocks/>
            </p:cNvSpPr>
            <p:nvPr/>
          </p:nvSpPr>
          <p:spPr bwMode="gray">
            <a:xfrm>
              <a:off x="5255973" y="2946224"/>
              <a:ext cx="48549" cy="47271"/>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0 h 150"/>
                <a:gd name="T28" fmla="*/ 2147483647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0 w 150"/>
                <a:gd name="T61" fmla="*/ 2147483647 h 150"/>
                <a:gd name="T62" fmla="*/ 0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0"/>
                <a:gd name="T113" fmla="*/ 150 w 15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0">
                  <a:moveTo>
                    <a:pt x="48" y="150"/>
                  </a:moveTo>
                  <a:lnTo>
                    <a:pt x="54" y="150"/>
                  </a:lnTo>
                  <a:lnTo>
                    <a:pt x="60" y="144"/>
                  </a:lnTo>
                  <a:lnTo>
                    <a:pt x="72" y="138"/>
                  </a:lnTo>
                  <a:lnTo>
                    <a:pt x="78" y="114"/>
                  </a:lnTo>
                  <a:lnTo>
                    <a:pt x="138" y="114"/>
                  </a:lnTo>
                  <a:lnTo>
                    <a:pt x="150" y="102"/>
                  </a:lnTo>
                  <a:lnTo>
                    <a:pt x="150" y="72"/>
                  </a:lnTo>
                  <a:lnTo>
                    <a:pt x="144" y="66"/>
                  </a:lnTo>
                  <a:lnTo>
                    <a:pt x="144" y="48"/>
                  </a:lnTo>
                  <a:lnTo>
                    <a:pt x="138" y="42"/>
                  </a:lnTo>
                  <a:lnTo>
                    <a:pt x="132" y="30"/>
                  </a:lnTo>
                  <a:lnTo>
                    <a:pt x="126" y="24"/>
                  </a:lnTo>
                  <a:lnTo>
                    <a:pt x="132" y="0"/>
                  </a:lnTo>
                  <a:lnTo>
                    <a:pt x="108" y="6"/>
                  </a:lnTo>
                  <a:lnTo>
                    <a:pt x="108" y="12"/>
                  </a:lnTo>
                  <a:lnTo>
                    <a:pt x="102" y="18"/>
                  </a:lnTo>
                  <a:lnTo>
                    <a:pt x="90" y="42"/>
                  </a:lnTo>
                  <a:lnTo>
                    <a:pt x="84" y="42"/>
                  </a:lnTo>
                  <a:lnTo>
                    <a:pt x="72" y="30"/>
                  </a:lnTo>
                  <a:lnTo>
                    <a:pt x="54" y="30"/>
                  </a:lnTo>
                  <a:lnTo>
                    <a:pt x="48" y="36"/>
                  </a:lnTo>
                  <a:lnTo>
                    <a:pt x="24" y="48"/>
                  </a:lnTo>
                  <a:lnTo>
                    <a:pt x="18" y="54"/>
                  </a:lnTo>
                  <a:lnTo>
                    <a:pt x="18" y="60"/>
                  </a:lnTo>
                  <a:lnTo>
                    <a:pt x="24" y="72"/>
                  </a:lnTo>
                  <a:lnTo>
                    <a:pt x="30" y="78"/>
                  </a:lnTo>
                  <a:lnTo>
                    <a:pt x="30" y="90"/>
                  </a:lnTo>
                  <a:lnTo>
                    <a:pt x="18" y="102"/>
                  </a:lnTo>
                  <a:lnTo>
                    <a:pt x="6" y="108"/>
                  </a:lnTo>
                  <a:lnTo>
                    <a:pt x="0" y="120"/>
                  </a:lnTo>
                  <a:lnTo>
                    <a:pt x="0" y="126"/>
                  </a:lnTo>
                  <a:lnTo>
                    <a:pt x="6" y="132"/>
                  </a:lnTo>
                  <a:lnTo>
                    <a:pt x="30" y="132"/>
                  </a:lnTo>
                  <a:lnTo>
                    <a:pt x="36" y="144"/>
                  </a:lnTo>
                  <a:lnTo>
                    <a:pt x="42" y="150"/>
                  </a:lnTo>
                  <a:lnTo>
                    <a:pt x="48" y="15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78" name="Russia (Urup,Simushir)">
              <a:extLst>
                <a:ext uri="{FF2B5EF4-FFF2-40B4-BE49-F238E27FC236}">
                  <a16:creationId xmlns:a16="http://schemas.microsoft.com/office/drawing/2014/main" id="{4C9BC275-2EA5-25D3-6990-8F1A69BE1A71}"/>
                </a:ext>
              </a:extLst>
            </p:cNvPr>
            <p:cNvSpPr>
              <a:spLocks noEditPoints="1"/>
            </p:cNvSpPr>
            <p:nvPr/>
          </p:nvSpPr>
          <p:spPr bwMode="gray">
            <a:xfrm>
              <a:off x="7642503" y="1390119"/>
              <a:ext cx="98374" cy="388388"/>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79" name="Russia">
              <a:extLst>
                <a:ext uri="{FF2B5EF4-FFF2-40B4-BE49-F238E27FC236}">
                  <a16:creationId xmlns:a16="http://schemas.microsoft.com/office/drawing/2014/main" id="{7A2F9153-8FEF-E9CA-5DF3-879FD308785F}"/>
                </a:ext>
              </a:extLst>
            </p:cNvPr>
            <p:cNvSpPr>
              <a:spLocks noEditPoints="1"/>
            </p:cNvSpPr>
            <p:nvPr/>
          </p:nvSpPr>
          <p:spPr bwMode="gray">
            <a:xfrm>
              <a:off x="5013232" y="911022"/>
              <a:ext cx="2930782" cy="932641"/>
            </a:xfrm>
            <a:custGeom>
              <a:avLst/>
              <a:gdLst>
                <a:gd name="T0" fmla="*/ 2147483647 w 9048"/>
                <a:gd name="T1" fmla="*/ 2147483647 h 2880"/>
                <a:gd name="T2" fmla="*/ 2147483647 w 9048"/>
                <a:gd name="T3" fmla="*/ 2147483647 h 2880"/>
                <a:gd name="T4" fmla="*/ 2147483647 w 9048"/>
                <a:gd name="T5" fmla="*/ 2147483647 h 2880"/>
                <a:gd name="T6" fmla="*/ 2147483647 w 9048"/>
                <a:gd name="T7" fmla="*/ 2147483647 h 2880"/>
                <a:gd name="T8" fmla="*/ 2147483647 w 9048"/>
                <a:gd name="T9" fmla="*/ 2147483647 h 2880"/>
                <a:gd name="T10" fmla="*/ 2147483647 w 9048"/>
                <a:gd name="T11" fmla="*/ 2147483647 h 2880"/>
                <a:gd name="T12" fmla="*/ 2147483647 w 9048"/>
                <a:gd name="T13" fmla="*/ 2147483647 h 2880"/>
                <a:gd name="T14" fmla="*/ 2147483647 w 9048"/>
                <a:gd name="T15" fmla="*/ 2147483647 h 2880"/>
                <a:gd name="T16" fmla="*/ 2147483647 w 9048"/>
                <a:gd name="T17" fmla="*/ 2147483647 h 2880"/>
                <a:gd name="T18" fmla="*/ 2147483647 w 9048"/>
                <a:gd name="T19" fmla="*/ 2147483647 h 2880"/>
                <a:gd name="T20" fmla="*/ 2147483647 w 9048"/>
                <a:gd name="T21" fmla="*/ 2147483647 h 2880"/>
                <a:gd name="T22" fmla="*/ 2147483647 w 9048"/>
                <a:gd name="T23" fmla="*/ 2147483647 h 2880"/>
                <a:gd name="T24" fmla="*/ 2147483647 w 9048"/>
                <a:gd name="T25" fmla="*/ 2147483647 h 2880"/>
                <a:gd name="T26" fmla="*/ 2147483647 w 9048"/>
                <a:gd name="T27" fmla="*/ 2147483647 h 2880"/>
                <a:gd name="T28" fmla="*/ 2147483647 w 9048"/>
                <a:gd name="T29" fmla="*/ 2147483647 h 2880"/>
                <a:gd name="T30" fmla="*/ 2147483647 w 9048"/>
                <a:gd name="T31" fmla="*/ 2147483647 h 2880"/>
                <a:gd name="T32" fmla="*/ 2147483647 w 9048"/>
                <a:gd name="T33" fmla="*/ 2147483647 h 2880"/>
                <a:gd name="T34" fmla="*/ 2147483647 w 9048"/>
                <a:gd name="T35" fmla="*/ 2147483647 h 2880"/>
                <a:gd name="T36" fmla="*/ 2147483647 w 9048"/>
                <a:gd name="T37" fmla="*/ 2147483647 h 2880"/>
                <a:gd name="T38" fmla="*/ 2147483647 w 9048"/>
                <a:gd name="T39" fmla="*/ 2147483647 h 2880"/>
                <a:gd name="T40" fmla="*/ 2147483647 w 9048"/>
                <a:gd name="T41" fmla="*/ 2147483647 h 2880"/>
                <a:gd name="T42" fmla="*/ 2147483647 w 9048"/>
                <a:gd name="T43" fmla="*/ 2147483647 h 2880"/>
                <a:gd name="T44" fmla="*/ 2147483647 w 9048"/>
                <a:gd name="T45" fmla="*/ 2147483647 h 2880"/>
                <a:gd name="T46" fmla="*/ 2147483647 w 9048"/>
                <a:gd name="T47" fmla="*/ 2147483647 h 2880"/>
                <a:gd name="T48" fmla="*/ 2147483647 w 9048"/>
                <a:gd name="T49" fmla="*/ 2147483647 h 2880"/>
                <a:gd name="T50" fmla="*/ 2147483647 w 9048"/>
                <a:gd name="T51" fmla="*/ 2147483647 h 2880"/>
                <a:gd name="T52" fmla="*/ 2147483647 w 9048"/>
                <a:gd name="T53" fmla="*/ 2147483647 h 2880"/>
                <a:gd name="T54" fmla="*/ 2147483647 w 9048"/>
                <a:gd name="T55" fmla="*/ 2147483647 h 2880"/>
                <a:gd name="T56" fmla="*/ 2147483647 w 9048"/>
                <a:gd name="T57" fmla="*/ 2147483647 h 2880"/>
                <a:gd name="T58" fmla="*/ 2147483647 w 9048"/>
                <a:gd name="T59" fmla="*/ 2147483647 h 2880"/>
                <a:gd name="T60" fmla="*/ 2147483647 w 9048"/>
                <a:gd name="T61" fmla="*/ 2147483647 h 2880"/>
                <a:gd name="T62" fmla="*/ 2147483647 w 9048"/>
                <a:gd name="T63" fmla="*/ 2147483647 h 2880"/>
                <a:gd name="T64" fmla="*/ 2147483647 w 9048"/>
                <a:gd name="T65" fmla="*/ 2147483647 h 2880"/>
                <a:gd name="T66" fmla="*/ 2147483647 w 9048"/>
                <a:gd name="T67" fmla="*/ 2147483647 h 2880"/>
                <a:gd name="T68" fmla="*/ 2147483647 w 9048"/>
                <a:gd name="T69" fmla="*/ 2147483647 h 2880"/>
                <a:gd name="T70" fmla="*/ 2147483647 w 9048"/>
                <a:gd name="T71" fmla="*/ 2147483647 h 2880"/>
                <a:gd name="T72" fmla="*/ 2147483647 w 9048"/>
                <a:gd name="T73" fmla="*/ 2147483647 h 2880"/>
                <a:gd name="T74" fmla="*/ 2147483647 w 9048"/>
                <a:gd name="T75" fmla="*/ 2147483647 h 2880"/>
                <a:gd name="T76" fmla="*/ 2147483647 w 9048"/>
                <a:gd name="T77" fmla="*/ 2147483647 h 2880"/>
                <a:gd name="T78" fmla="*/ 2147483647 w 9048"/>
                <a:gd name="T79" fmla="*/ 2147483647 h 2880"/>
                <a:gd name="T80" fmla="*/ 2147483647 w 9048"/>
                <a:gd name="T81" fmla="*/ 2147483647 h 2880"/>
                <a:gd name="T82" fmla="*/ 2147483647 w 9048"/>
                <a:gd name="T83" fmla="*/ 2147483647 h 2880"/>
                <a:gd name="T84" fmla="*/ 2147483647 w 9048"/>
                <a:gd name="T85" fmla="*/ 2147483647 h 2880"/>
                <a:gd name="T86" fmla="*/ 2147483647 w 9048"/>
                <a:gd name="T87" fmla="*/ 2147483647 h 2880"/>
                <a:gd name="T88" fmla="*/ 2147483647 w 9048"/>
                <a:gd name="T89" fmla="*/ 2147483647 h 2880"/>
                <a:gd name="T90" fmla="*/ 2147483647 w 9048"/>
                <a:gd name="T91" fmla="*/ 2147483647 h 2880"/>
                <a:gd name="T92" fmla="*/ 2147483647 w 9048"/>
                <a:gd name="T93" fmla="*/ 2147483647 h 2880"/>
                <a:gd name="T94" fmla="*/ 2147483647 w 9048"/>
                <a:gd name="T95" fmla="*/ 2147483647 h 2880"/>
                <a:gd name="T96" fmla="*/ 2147483647 w 9048"/>
                <a:gd name="T97" fmla="*/ 2147483647 h 2880"/>
                <a:gd name="T98" fmla="*/ 2147483647 w 9048"/>
                <a:gd name="T99" fmla="*/ 2147483647 h 2880"/>
                <a:gd name="T100" fmla="*/ 2147483647 w 9048"/>
                <a:gd name="T101" fmla="*/ 2147483647 h 2880"/>
                <a:gd name="T102" fmla="*/ 2147483647 w 9048"/>
                <a:gd name="T103" fmla="*/ 2147483647 h 2880"/>
                <a:gd name="T104" fmla="*/ 2147483647 w 9048"/>
                <a:gd name="T105" fmla="*/ 2147483647 h 2880"/>
                <a:gd name="T106" fmla="*/ 2147483647 w 9048"/>
                <a:gd name="T107" fmla="*/ 2147483647 h 2880"/>
                <a:gd name="T108" fmla="*/ 2147483647 w 9048"/>
                <a:gd name="T109" fmla="*/ 2147483647 h 2880"/>
                <a:gd name="T110" fmla="*/ 2147483647 w 9048"/>
                <a:gd name="T111" fmla="*/ 2147483647 h 2880"/>
                <a:gd name="T112" fmla="*/ 2147483647 w 9048"/>
                <a:gd name="T113" fmla="*/ 2147483647 h 2880"/>
                <a:gd name="T114" fmla="*/ 2147483647 w 9048"/>
                <a:gd name="T115" fmla="*/ 2147483647 h 2880"/>
                <a:gd name="T116" fmla="*/ 2147483647 w 9048"/>
                <a:gd name="T117" fmla="*/ 2147483647 h 2880"/>
                <a:gd name="T118" fmla="*/ 2147483647 w 9048"/>
                <a:gd name="T119" fmla="*/ 2147483647 h 2880"/>
                <a:gd name="T120" fmla="*/ 2147483647 w 9048"/>
                <a:gd name="T121" fmla="*/ 2147483647 h 2880"/>
                <a:gd name="T122" fmla="*/ 2147483647 w 9048"/>
                <a:gd name="T123" fmla="*/ 2147483647 h 2880"/>
                <a:gd name="T124" fmla="*/ 2147483647 w 9048"/>
                <a:gd name="T125" fmla="*/ 2147483647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8"/>
                <a:gd name="T190" fmla="*/ 0 h 2880"/>
                <a:gd name="T191" fmla="*/ 9048 w 9048"/>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8" h="2880">
                  <a:moveTo>
                    <a:pt x="2790" y="546"/>
                  </a:moveTo>
                  <a:lnTo>
                    <a:pt x="2760" y="540"/>
                  </a:lnTo>
                  <a:lnTo>
                    <a:pt x="2736" y="558"/>
                  </a:lnTo>
                  <a:lnTo>
                    <a:pt x="2778" y="570"/>
                  </a:lnTo>
                  <a:lnTo>
                    <a:pt x="2790" y="546"/>
                  </a:lnTo>
                  <a:close/>
                  <a:moveTo>
                    <a:pt x="2832" y="522"/>
                  </a:moveTo>
                  <a:lnTo>
                    <a:pt x="2820" y="516"/>
                  </a:lnTo>
                  <a:lnTo>
                    <a:pt x="2814" y="510"/>
                  </a:lnTo>
                  <a:lnTo>
                    <a:pt x="2808" y="510"/>
                  </a:lnTo>
                  <a:lnTo>
                    <a:pt x="2808" y="528"/>
                  </a:lnTo>
                  <a:lnTo>
                    <a:pt x="2820" y="534"/>
                  </a:lnTo>
                  <a:lnTo>
                    <a:pt x="2832" y="534"/>
                  </a:lnTo>
                  <a:lnTo>
                    <a:pt x="2844" y="540"/>
                  </a:lnTo>
                  <a:lnTo>
                    <a:pt x="2850" y="540"/>
                  </a:lnTo>
                  <a:lnTo>
                    <a:pt x="2850" y="534"/>
                  </a:lnTo>
                  <a:lnTo>
                    <a:pt x="2844" y="528"/>
                  </a:lnTo>
                  <a:lnTo>
                    <a:pt x="2832" y="522"/>
                  </a:lnTo>
                  <a:close/>
                  <a:moveTo>
                    <a:pt x="1704" y="18"/>
                  </a:moveTo>
                  <a:lnTo>
                    <a:pt x="1710" y="18"/>
                  </a:lnTo>
                  <a:lnTo>
                    <a:pt x="1716" y="12"/>
                  </a:lnTo>
                  <a:lnTo>
                    <a:pt x="1728" y="6"/>
                  </a:lnTo>
                  <a:lnTo>
                    <a:pt x="1734" y="0"/>
                  </a:lnTo>
                  <a:lnTo>
                    <a:pt x="1644" y="0"/>
                  </a:lnTo>
                  <a:lnTo>
                    <a:pt x="1638" y="12"/>
                  </a:lnTo>
                  <a:lnTo>
                    <a:pt x="1680" y="12"/>
                  </a:lnTo>
                  <a:lnTo>
                    <a:pt x="1686" y="18"/>
                  </a:lnTo>
                  <a:lnTo>
                    <a:pt x="1704" y="18"/>
                  </a:lnTo>
                  <a:close/>
                  <a:moveTo>
                    <a:pt x="1740" y="60"/>
                  </a:moveTo>
                  <a:lnTo>
                    <a:pt x="1746" y="60"/>
                  </a:lnTo>
                  <a:lnTo>
                    <a:pt x="1758" y="48"/>
                  </a:lnTo>
                  <a:lnTo>
                    <a:pt x="1764" y="48"/>
                  </a:lnTo>
                  <a:lnTo>
                    <a:pt x="1770" y="54"/>
                  </a:lnTo>
                  <a:lnTo>
                    <a:pt x="1782" y="54"/>
                  </a:lnTo>
                  <a:lnTo>
                    <a:pt x="1788" y="60"/>
                  </a:lnTo>
                  <a:lnTo>
                    <a:pt x="1800" y="60"/>
                  </a:lnTo>
                  <a:lnTo>
                    <a:pt x="1812" y="48"/>
                  </a:lnTo>
                  <a:lnTo>
                    <a:pt x="1812" y="36"/>
                  </a:lnTo>
                  <a:lnTo>
                    <a:pt x="1806" y="30"/>
                  </a:lnTo>
                  <a:lnTo>
                    <a:pt x="1794" y="24"/>
                  </a:lnTo>
                  <a:lnTo>
                    <a:pt x="1758" y="24"/>
                  </a:lnTo>
                  <a:lnTo>
                    <a:pt x="1710" y="48"/>
                  </a:lnTo>
                  <a:lnTo>
                    <a:pt x="1716" y="54"/>
                  </a:lnTo>
                  <a:lnTo>
                    <a:pt x="1728" y="60"/>
                  </a:lnTo>
                  <a:lnTo>
                    <a:pt x="1740" y="60"/>
                  </a:lnTo>
                  <a:close/>
                  <a:moveTo>
                    <a:pt x="2382" y="510"/>
                  </a:moveTo>
                  <a:lnTo>
                    <a:pt x="2400" y="504"/>
                  </a:lnTo>
                  <a:lnTo>
                    <a:pt x="2412" y="498"/>
                  </a:lnTo>
                  <a:lnTo>
                    <a:pt x="2412" y="486"/>
                  </a:lnTo>
                  <a:lnTo>
                    <a:pt x="2406" y="486"/>
                  </a:lnTo>
                  <a:lnTo>
                    <a:pt x="2400" y="480"/>
                  </a:lnTo>
                  <a:lnTo>
                    <a:pt x="2346" y="480"/>
                  </a:lnTo>
                  <a:lnTo>
                    <a:pt x="2346" y="492"/>
                  </a:lnTo>
                  <a:lnTo>
                    <a:pt x="2358" y="504"/>
                  </a:lnTo>
                  <a:lnTo>
                    <a:pt x="2370" y="510"/>
                  </a:lnTo>
                  <a:lnTo>
                    <a:pt x="2382" y="510"/>
                  </a:lnTo>
                  <a:close/>
                  <a:moveTo>
                    <a:pt x="1590" y="30"/>
                  </a:moveTo>
                  <a:lnTo>
                    <a:pt x="1548" y="24"/>
                  </a:lnTo>
                  <a:lnTo>
                    <a:pt x="1554" y="36"/>
                  </a:lnTo>
                  <a:lnTo>
                    <a:pt x="1590" y="30"/>
                  </a:lnTo>
                  <a:close/>
                  <a:moveTo>
                    <a:pt x="1890" y="696"/>
                  </a:moveTo>
                  <a:lnTo>
                    <a:pt x="1896" y="708"/>
                  </a:lnTo>
                  <a:lnTo>
                    <a:pt x="1920" y="720"/>
                  </a:lnTo>
                  <a:lnTo>
                    <a:pt x="1950" y="738"/>
                  </a:lnTo>
                  <a:lnTo>
                    <a:pt x="1974" y="744"/>
                  </a:lnTo>
                  <a:lnTo>
                    <a:pt x="1992" y="738"/>
                  </a:lnTo>
                  <a:lnTo>
                    <a:pt x="1980" y="720"/>
                  </a:lnTo>
                  <a:lnTo>
                    <a:pt x="1950" y="702"/>
                  </a:lnTo>
                  <a:lnTo>
                    <a:pt x="1914" y="696"/>
                  </a:lnTo>
                  <a:lnTo>
                    <a:pt x="1890" y="696"/>
                  </a:lnTo>
                  <a:close/>
                  <a:moveTo>
                    <a:pt x="3108" y="126"/>
                  </a:moveTo>
                  <a:lnTo>
                    <a:pt x="3120" y="108"/>
                  </a:lnTo>
                  <a:lnTo>
                    <a:pt x="3030" y="108"/>
                  </a:lnTo>
                  <a:lnTo>
                    <a:pt x="3108" y="126"/>
                  </a:lnTo>
                  <a:close/>
                  <a:moveTo>
                    <a:pt x="1560" y="102"/>
                  </a:moveTo>
                  <a:lnTo>
                    <a:pt x="1632" y="102"/>
                  </a:lnTo>
                  <a:lnTo>
                    <a:pt x="1608" y="84"/>
                  </a:lnTo>
                  <a:lnTo>
                    <a:pt x="1560" y="102"/>
                  </a:lnTo>
                  <a:close/>
                  <a:moveTo>
                    <a:pt x="1572" y="60"/>
                  </a:moveTo>
                  <a:lnTo>
                    <a:pt x="1584" y="66"/>
                  </a:lnTo>
                  <a:lnTo>
                    <a:pt x="1596" y="78"/>
                  </a:lnTo>
                  <a:lnTo>
                    <a:pt x="1620" y="66"/>
                  </a:lnTo>
                  <a:lnTo>
                    <a:pt x="1620" y="72"/>
                  </a:lnTo>
                  <a:lnTo>
                    <a:pt x="1644" y="72"/>
                  </a:lnTo>
                  <a:lnTo>
                    <a:pt x="1668" y="60"/>
                  </a:lnTo>
                  <a:lnTo>
                    <a:pt x="1674" y="54"/>
                  </a:lnTo>
                  <a:lnTo>
                    <a:pt x="1680" y="54"/>
                  </a:lnTo>
                  <a:lnTo>
                    <a:pt x="1626" y="48"/>
                  </a:lnTo>
                  <a:lnTo>
                    <a:pt x="1614" y="54"/>
                  </a:lnTo>
                  <a:lnTo>
                    <a:pt x="1608" y="54"/>
                  </a:lnTo>
                  <a:lnTo>
                    <a:pt x="1602" y="48"/>
                  </a:lnTo>
                  <a:lnTo>
                    <a:pt x="1584" y="48"/>
                  </a:lnTo>
                  <a:lnTo>
                    <a:pt x="1572" y="60"/>
                  </a:lnTo>
                  <a:close/>
                  <a:moveTo>
                    <a:pt x="1662" y="36"/>
                  </a:moveTo>
                  <a:lnTo>
                    <a:pt x="1602" y="36"/>
                  </a:lnTo>
                  <a:lnTo>
                    <a:pt x="1650" y="48"/>
                  </a:lnTo>
                  <a:lnTo>
                    <a:pt x="1662" y="36"/>
                  </a:lnTo>
                  <a:close/>
                  <a:moveTo>
                    <a:pt x="1542" y="522"/>
                  </a:moveTo>
                  <a:lnTo>
                    <a:pt x="1500" y="528"/>
                  </a:lnTo>
                  <a:lnTo>
                    <a:pt x="1512" y="552"/>
                  </a:lnTo>
                  <a:lnTo>
                    <a:pt x="1542" y="534"/>
                  </a:lnTo>
                  <a:lnTo>
                    <a:pt x="1524" y="558"/>
                  </a:lnTo>
                  <a:lnTo>
                    <a:pt x="1518" y="558"/>
                  </a:lnTo>
                  <a:lnTo>
                    <a:pt x="1512" y="564"/>
                  </a:lnTo>
                  <a:lnTo>
                    <a:pt x="1506" y="564"/>
                  </a:lnTo>
                  <a:lnTo>
                    <a:pt x="1494" y="570"/>
                  </a:lnTo>
                  <a:lnTo>
                    <a:pt x="1488" y="576"/>
                  </a:lnTo>
                  <a:lnTo>
                    <a:pt x="1488" y="582"/>
                  </a:lnTo>
                  <a:lnTo>
                    <a:pt x="1500" y="594"/>
                  </a:lnTo>
                  <a:lnTo>
                    <a:pt x="1524" y="606"/>
                  </a:lnTo>
                  <a:lnTo>
                    <a:pt x="1566" y="606"/>
                  </a:lnTo>
                  <a:lnTo>
                    <a:pt x="1590" y="612"/>
                  </a:lnTo>
                  <a:lnTo>
                    <a:pt x="1608" y="618"/>
                  </a:lnTo>
                  <a:lnTo>
                    <a:pt x="1614" y="624"/>
                  </a:lnTo>
                  <a:lnTo>
                    <a:pt x="1620" y="636"/>
                  </a:lnTo>
                  <a:lnTo>
                    <a:pt x="1620" y="648"/>
                  </a:lnTo>
                  <a:lnTo>
                    <a:pt x="1626" y="654"/>
                  </a:lnTo>
                  <a:lnTo>
                    <a:pt x="1626" y="660"/>
                  </a:lnTo>
                  <a:lnTo>
                    <a:pt x="1644" y="660"/>
                  </a:lnTo>
                  <a:lnTo>
                    <a:pt x="1662" y="666"/>
                  </a:lnTo>
                  <a:lnTo>
                    <a:pt x="1674" y="666"/>
                  </a:lnTo>
                  <a:lnTo>
                    <a:pt x="1692" y="672"/>
                  </a:lnTo>
                  <a:lnTo>
                    <a:pt x="1704" y="672"/>
                  </a:lnTo>
                  <a:lnTo>
                    <a:pt x="1818" y="666"/>
                  </a:lnTo>
                  <a:lnTo>
                    <a:pt x="1806" y="666"/>
                  </a:lnTo>
                  <a:lnTo>
                    <a:pt x="1734" y="642"/>
                  </a:lnTo>
                  <a:lnTo>
                    <a:pt x="1704" y="618"/>
                  </a:lnTo>
                  <a:lnTo>
                    <a:pt x="1692" y="600"/>
                  </a:lnTo>
                  <a:lnTo>
                    <a:pt x="1686" y="588"/>
                  </a:lnTo>
                  <a:lnTo>
                    <a:pt x="1674" y="582"/>
                  </a:lnTo>
                  <a:lnTo>
                    <a:pt x="1674" y="570"/>
                  </a:lnTo>
                  <a:lnTo>
                    <a:pt x="1668" y="564"/>
                  </a:lnTo>
                  <a:lnTo>
                    <a:pt x="1692" y="516"/>
                  </a:lnTo>
                  <a:lnTo>
                    <a:pt x="1686" y="510"/>
                  </a:lnTo>
                  <a:lnTo>
                    <a:pt x="1686" y="504"/>
                  </a:lnTo>
                  <a:lnTo>
                    <a:pt x="1674" y="504"/>
                  </a:lnTo>
                  <a:lnTo>
                    <a:pt x="1710" y="498"/>
                  </a:lnTo>
                  <a:lnTo>
                    <a:pt x="1698" y="480"/>
                  </a:lnTo>
                  <a:lnTo>
                    <a:pt x="1734" y="480"/>
                  </a:lnTo>
                  <a:lnTo>
                    <a:pt x="1710" y="468"/>
                  </a:lnTo>
                  <a:lnTo>
                    <a:pt x="1734" y="474"/>
                  </a:lnTo>
                  <a:lnTo>
                    <a:pt x="1740" y="462"/>
                  </a:lnTo>
                  <a:lnTo>
                    <a:pt x="1722" y="450"/>
                  </a:lnTo>
                  <a:lnTo>
                    <a:pt x="1764" y="450"/>
                  </a:lnTo>
                  <a:lnTo>
                    <a:pt x="1770" y="444"/>
                  </a:lnTo>
                  <a:lnTo>
                    <a:pt x="1752" y="426"/>
                  </a:lnTo>
                  <a:lnTo>
                    <a:pt x="1782" y="432"/>
                  </a:lnTo>
                  <a:lnTo>
                    <a:pt x="1782" y="402"/>
                  </a:lnTo>
                  <a:lnTo>
                    <a:pt x="1788" y="408"/>
                  </a:lnTo>
                  <a:lnTo>
                    <a:pt x="1800" y="414"/>
                  </a:lnTo>
                  <a:lnTo>
                    <a:pt x="1812" y="414"/>
                  </a:lnTo>
                  <a:lnTo>
                    <a:pt x="1830" y="408"/>
                  </a:lnTo>
                  <a:lnTo>
                    <a:pt x="1842" y="402"/>
                  </a:lnTo>
                  <a:lnTo>
                    <a:pt x="1860" y="390"/>
                  </a:lnTo>
                  <a:lnTo>
                    <a:pt x="1878" y="372"/>
                  </a:lnTo>
                  <a:lnTo>
                    <a:pt x="1896" y="372"/>
                  </a:lnTo>
                  <a:lnTo>
                    <a:pt x="1938" y="366"/>
                  </a:lnTo>
                  <a:lnTo>
                    <a:pt x="1992" y="354"/>
                  </a:lnTo>
                  <a:lnTo>
                    <a:pt x="2046" y="348"/>
                  </a:lnTo>
                  <a:lnTo>
                    <a:pt x="2094" y="336"/>
                  </a:lnTo>
                  <a:lnTo>
                    <a:pt x="2124" y="330"/>
                  </a:lnTo>
                  <a:lnTo>
                    <a:pt x="2136" y="324"/>
                  </a:lnTo>
                  <a:lnTo>
                    <a:pt x="2154" y="318"/>
                  </a:lnTo>
                  <a:lnTo>
                    <a:pt x="2160" y="312"/>
                  </a:lnTo>
                  <a:lnTo>
                    <a:pt x="2166" y="300"/>
                  </a:lnTo>
                  <a:lnTo>
                    <a:pt x="2166" y="294"/>
                  </a:lnTo>
                  <a:lnTo>
                    <a:pt x="2154" y="282"/>
                  </a:lnTo>
                  <a:lnTo>
                    <a:pt x="2136" y="276"/>
                  </a:lnTo>
                  <a:lnTo>
                    <a:pt x="2088" y="270"/>
                  </a:lnTo>
                  <a:lnTo>
                    <a:pt x="2046" y="276"/>
                  </a:lnTo>
                  <a:lnTo>
                    <a:pt x="2016" y="288"/>
                  </a:lnTo>
                  <a:lnTo>
                    <a:pt x="1980" y="300"/>
                  </a:lnTo>
                  <a:lnTo>
                    <a:pt x="1938" y="318"/>
                  </a:lnTo>
                  <a:lnTo>
                    <a:pt x="1860" y="318"/>
                  </a:lnTo>
                  <a:lnTo>
                    <a:pt x="1842" y="312"/>
                  </a:lnTo>
                  <a:lnTo>
                    <a:pt x="1824" y="312"/>
                  </a:lnTo>
                  <a:lnTo>
                    <a:pt x="1806" y="336"/>
                  </a:lnTo>
                  <a:lnTo>
                    <a:pt x="1782" y="318"/>
                  </a:lnTo>
                  <a:lnTo>
                    <a:pt x="1728" y="342"/>
                  </a:lnTo>
                  <a:lnTo>
                    <a:pt x="1698" y="342"/>
                  </a:lnTo>
                  <a:lnTo>
                    <a:pt x="1668" y="366"/>
                  </a:lnTo>
                  <a:lnTo>
                    <a:pt x="1692" y="372"/>
                  </a:lnTo>
                  <a:lnTo>
                    <a:pt x="1644" y="372"/>
                  </a:lnTo>
                  <a:lnTo>
                    <a:pt x="1614" y="378"/>
                  </a:lnTo>
                  <a:lnTo>
                    <a:pt x="1614" y="396"/>
                  </a:lnTo>
                  <a:lnTo>
                    <a:pt x="1638" y="378"/>
                  </a:lnTo>
                  <a:lnTo>
                    <a:pt x="1644" y="396"/>
                  </a:lnTo>
                  <a:lnTo>
                    <a:pt x="1668" y="396"/>
                  </a:lnTo>
                  <a:lnTo>
                    <a:pt x="1662" y="408"/>
                  </a:lnTo>
                  <a:lnTo>
                    <a:pt x="1620" y="408"/>
                  </a:lnTo>
                  <a:lnTo>
                    <a:pt x="1614" y="420"/>
                  </a:lnTo>
                  <a:lnTo>
                    <a:pt x="1644" y="426"/>
                  </a:lnTo>
                  <a:lnTo>
                    <a:pt x="1596" y="432"/>
                  </a:lnTo>
                  <a:lnTo>
                    <a:pt x="1632" y="438"/>
                  </a:lnTo>
                  <a:lnTo>
                    <a:pt x="1584" y="444"/>
                  </a:lnTo>
                  <a:lnTo>
                    <a:pt x="1584" y="462"/>
                  </a:lnTo>
                  <a:lnTo>
                    <a:pt x="1554" y="474"/>
                  </a:lnTo>
                  <a:lnTo>
                    <a:pt x="1560" y="486"/>
                  </a:lnTo>
                  <a:lnTo>
                    <a:pt x="1602" y="468"/>
                  </a:lnTo>
                  <a:lnTo>
                    <a:pt x="1590" y="498"/>
                  </a:lnTo>
                  <a:lnTo>
                    <a:pt x="1554" y="498"/>
                  </a:lnTo>
                  <a:lnTo>
                    <a:pt x="1542" y="504"/>
                  </a:lnTo>
                  <a:lnTo>
                    <a:pt x="1542" y="522"/>
                  </a:lnTo>
                  <a:close/>
                  <a:moveTo>
                    <a:pt x="5778" y="498"/>
                  </a:moveTo>
                  <a:lnTo>
                    <a:pt x="5850" y="486"/>
                  </a:lnTo>
                  <a:lnTo>
                    <a:pt x="5958" y="504"/>
                  </a:lnTo>
                  <a:lnTo>
                    <a:pt x="5952" y="492"/>
                  </a:lnTo>
                  <a:lnTo>
                    <a:pt x="5940" y="486"/>
                  </a:lnTo>
                  <a:lnTo>
                    <a:pt x="5928" y="474"/>
                  </a:lnTo>
                  <a:lnTo>
                    <a:pt x="5904" y="462"/>
                  </a:lnTo>
                  <a:lnTo>
                    <a:pt x="5844" y="462"/>
                  </a:lnTo>
                  <a:lnTo>
                    <a:pt x="5808" y="468"/>
                  </a:lnTo>
                  <a:lnTo>
                    <a:pt x="5796" y="468"/>
                  </a:lnTo>
                  <a:lnTo>
                    <a:pt x="5778" y="498"/>
                  </a:lnTo>
                  <a:close/>
                  <a:moveTo>
                    <a:pt x="5784" y="378"/>
                  </a:moveTo>
                  <a:lnTo>
                    <a:pt x="5838" y="384"/>
                  </a:lnTo>
                  <a:lnTo>
                    <a:pt x="5844" y="378"/>
                  </a:lnTo>
                  <a:lnTo>
                    <a:pt x="5850" y="366"/>
                  </a:lnTo>
                  <a:lnTo>
                    <a:pt x="5838" y="354"/>
                  </a:lnTo>
                  <a:lnTo>
                    <a:pt x="5802" y="354"/>
                  </a:lnTo>
                  <a:lnTo>
                    <a:pt x="5742" y="342"/>
                  </a:lnTo>
                  <a:lnTo>
                    <a:pt x="5724" y="342"/>
                  </a:lnTo>
                  <a:lnTo>
                    <a:pt x="5718" y="348"/>
                  </a:lnTo>
                  <a:lnTo>
                    <a:pt x="5730" y="354"/>
                  </a:lnTo>
                  <a:lnTo>
                    <a:pt x="5742" y="366"/>
                  </a:lnTo>
                  <a:lnTo>
                    <a:pt x="5754" y="372"/>
                  </a:lnTo>
                  <a:lnTo>
                    <a:pt x="5772" y="372"/>
                  </a:lnTo>
                  <a:lnTo>
                    <a:pt x="5778" y="378"/>
                  </a:lnTo>
                  <a:lnTo>
                    <a:pt x="5784" y="378"/>
                  </a:lnTo>
                  <a:close/>
                  <a:moveTo>
                    <a:pt x="5724" y="432"/>
                  </a:moveTo>
                  <a:lnTo>
                    <a:pt x="5712" y="444"/>
                  </a:lnTo>
                  <a:lnTo>
                    <a:pt x="5712" y="456"/>
                  </a:lnTo>
                  <a:lnTo>
                    <a:pt x="5724" y="462"/>
                  </a:lnTo>
                  <a:lnTo>
                    <a:pt x="5772" y="462"/>
                  </a:lnTo>
                  <a:lnTo>
                    <a:pt x="5778" y="456"/>
                  </a:lnTo>
                  <a:lnTo>
                    <a:pt x="5778" y="450"/>
                  </a:lnTo>
                  <a:lnTo>
                    <a:pt x="5766" y="438"/>
                  </a:lnTo>
                  <a:lnTo>
                    <a:pt x="5742" y="426"/>
                  </a:lnTo>
                  <a:lnTo>
                    <a:pt x="5730" y="426"/>
                  </a:lnTo>
                  <a:lnTo>
                    <a:pt x="5724" y="432"/>
                  </a:lnTo>
                  <a:close/>
                  <a:moveTo>
                    <a:pt x="3072" y="96"/>
                  </a:moveTo>
                  <a:lnTo>
                    <a:pt x="3192" y="96"/>
                  </a:lnTo>
                  <a:lnTo>
                    <a:pt x="3204" y="90"/>
                  </a:lnTo>
                  <a:lnTo>
                    <a:pt x="3228" y="90"/>
                  </a:lnTo>
                  <a:lnTo>
                    <a:pt x="3240" y="84"/>
                  </a:lnTo>
                  <a:lnTo>
                    <a:pt x="3240" y="72"/>
                  </a:lnTo>
                  <a:lnTo>
                    <a:pt x="3222" y="60"/>
                  </a:lnTo>
                  <a:lnTo>
                    <a:pt x="3192" y="42"/>
                  </a:lnTo>
                  <a:lnTo>
                    <a:pt x="3156" y="30"/>
                  </a:lnTo>
                  <a:lnTo>
                    <a:pt x="3132" y="24"/>
                  </a:lnTo>
                  <a:lnTo>
                    <a:pt x="3120" y="18"/>
                  </a:lnTo>
                  <a:lnTo>
                    <a:pt x="3108" y="18"/>
                  </a:lnTo>
                  <a:lnTo>
                    <a:pt x="3096" y="12"/>
                  </a:lnTo>
                  <a:lnTo>
                    <a:pt x="3060" y="12"/>
                  </a:lnTo>
                  <a:lnTo>
                    <a:pt x="3048" y="18"/>
                  </a:lnTo>
                  <a:lnTo>
                    <a:pt x="3036" y="18"/>
                  </a:lnTo>
                  <a:lnTo>
                    <a:pt x="3030" y="30"/>
                  </a:lnTo>
                  <a:lnTo>
                    <a:pt x="3030" y="42"/>
                  </a:lnTo>
                  <a:lnTo>
                    <a:pt x="3036" y="54"/>
                  </a:lnTo>
                  <a:lnTo>
                    <a:pt x="3048" y="66"/>
                  </a:lnTo>
                  <a:lnTo>
                    <a:pt x="3054" y="78"/>
                  </a:lnTo>
                  <a:lnTo>
                    <a:pt x="3072" y="96"/>
                  </a:lnTo>
                  <a:close/>
                  <a:moveTo>
                    <a:pt x="6138" y="408"/>
                  </a:moveTo>
                  <a:lnTo>
                    <a:pt x="6144" y="402"/>
                  </a:lnTo>
                  <a:lnTo>
                    <a:pt x="6132" y="396"/>
                  </a:lnTo>
                  <a:lnTo>
                    <a:pt x="6102" y="390"/>
                  </a:lnTo>
                  <a:lnTo>
                    <a:pt x="6036" y="390"/>
                  </a:lnTo>
                  <a:lnTo>
                    <a:pt x="6012" y="366"/>
                  </a:lnTo>
                  <a:lnTo>
                    <a:pt x="6000" y="360"/>
                  </a:lnTo>
                  <a:lnTo>
                    <a:pt x="5970" y="360"/>
                  </a:lnTo>
                  <a:lnTo>
                    <a:pt x="5958" y="366"/>
                  </a:lnTo>
                  <a:lnTo>
                    <a:pt x="5910" y="366"/>
                  </a:lnTo>
                  <a:lnTo>
                    <a:pt x="5946" y="390"/>
                  </a:lnTo>
                  <a:lnTo>
                    <a:pt x="5964" y="396"/>
                  </a:lnTo>
                  <a:lnTo>
                    <a:pt x="6000" y="402"/>
                  </a:lnTo>
                  <a:lnTo>
                    <a:pt x="6054" y="414"/>
                  </a:lnTo>
                  <a:lnTo>
                    <a:pt x="6102" y="414"/>
                  </a:lnTo>
                  <a:lnTo>
                    <a:pt x="6138" y="408"/>
                  </a:lnTo>
                  <a:close/>
                  <a:moveTo>
                    <a:pt x="7602" y="744"/>
                  </a:moveTo>
                  <a:lnTo>
                    <a:pt x="7596" y="732"/>
                  </a:lnTo>
                  <a:lnTo>
                    <a:pt x="7572" y="726"/>
                  </a:lnTo>
                  <a:lnTo>
                    <a:pt x="7512" y="714"/>
                  </a:lnTo>
                  <a:lnTo>
                    <a:pt x="7500" y="714"/>
                  </a:lnTo>
                  <a:lnTo>
                    <a:pt x="7512" y="726"/>
                  </a:lnTo>
                  <a:lnTo>
                    <a:pt x="7548" y="738"/>
                  </a:lnTo>
                  <a:lnTo>
                    <a:pt x="7584" y="744"/>
                  </a:lnTo>
                  <a:lnTo>
                    <a:pt x="7602" y="744"/>
                  </a:lnTo>
                  <a:close/>
                  <a:moveTo>
                    <a:pt x="3162" y="120"/>
                  </a:moveTo>
                  <a:lnTo>
                    <a:pt x="3216" y="138"/>
                  </a:lnTo>
                  <a:lnTo>
                    <a:pt x="3246" y="144"/>
                  </a:lnTo>
                  <a:lnTo>
                    <a:pt x="3264" y="144"/>
                  </a:lnTo>
                  <a:lnTo>
                    <a:pt x="3312" y="138"/>
                  </a:lnTo>
                  <a:lnTo>
                    <a:pt x="3372" y="156"/>
                  </a:lnTo>
                  <a:lnTo>
                    <a:pt x="3432" y="156"/>
                  </a:lnTo>
                  <a:lnTo>
                    <a:pt x="3426" y="138"/>
                  </a:lnTo>
                  <a:lnTo>
                    <a:pt x="3402" y="102"/>
                  </a:lnTo>
                  <a:lnTo>
                    <a:pt x="3384" y="96"/>
                  </a:lnTo>
                  <a:lnTo>
                    <a:pt x="3372" y="90"/>
                  </a:lnTo>
                  <a:lnTo>
                    <a:pt x="3354" y="96"/>
                  </a:lnTo>
                  <a:lnTo>
                    <a:pt x="3318" y="114"/>
                  </a:lnTo>
                  <a:lnTo>
                    <a:pt x="3294" y="90"/>
                  </a:lnTo>
                  <a:lnTo>
                    <a:pt x="3282" y="90"/>
                  </a:lnTo>
                  <a:lnTo>
                    <a:pt x="3210" y="102"/>
                  </a:lnTo>
                  <a:lnTo>
                    <a:pt x="3174" y="114"/>
                  </a:lnTo>
                  <a:lnTo>
                    <a:pt x="3162" y="120"/>
                  </a:lnTo>
                  <a:close/>
                  <a:moveTo>
                    <a:pt x="3582" y="198"/>
                  </a:moveTo>
                  <a:lnTo>
                    <a:pt x="3744" y="192"/>
                  </a:lnTo>
                  <a:lnTo>
                    <a:pt x="3702" y="168"/>
                  </a:lnTo>
                  <a:lnTo>
                    <a:pt x="3696" y="168"/>
                  </a:lnTo>
                  <a:lnTo>
                    <a:pt x="3690" y="162"/>
                  </a:lnTo>
                  <a:lnTo>
                    <a:pt x="3666" y="150"/>
                  </a:lnTo>
                  <a:lnTo>
                    <a:pt x="3648" y="144"/>
                  </a:lnTo>
                  <a:lnTo>
                    <a:pt x="3636" y="138"/>
                  </a:lnTo>
                  <a:lnTo>
                    <a:pt x="3618" y="138"/>
                  </a:lnTo>
                  <a:lnTo>
                    <a:pt x="3606" y="144"/>
                  </a:lnTo>
                  <a:lnTo>
                    <a:pt x="3600" y="150"/>
                  </a:lnTo>
                  <a:lnTo>
                    <a:pt x="3588" y="156"/>
                  </a:lnTo>
                  <a:lnTo>
                    <a:pt x="3588" y="150"/>
                  </a:lnTo>
                  <a:lnTo>
                    <a:pt x="3582" y="144"/>
                  </a:lnTo>
                  <a:lnTo>
                    <a:pt x="3576" y="132"/>
                  </a:lnTo>
                  <a:lnTo>
                    <a:pt x="3570" y="126"/>
                  </a:lnTo>
                  <a:lnTo>
                    <a:pt x="3546" y="114"/>
                  </a:lnTo>
                  <a:lnTo>
                    <a:pt x="3522" y="126"/>
                  </a:lnTo>
                  <a:lnTo>
                    <a:pt x="3504" y="162"/>
                  </a:lnTo>
                  <a:lnTo>
                    <a:pt x="3498" y="192"/>
                  </a:lnTo>
                  <a:lnTo>
                    <a:pt x="3492" y="210"/>
                  </a:lnTo>
                  <a:lnTo>
                    <a:pt x="3516" y="222"/>
                  </a:lnTo>
                  <a:lnTo>
                    <a:pt x="3534" y="216"/>
                  </a:lnTo>
                  <a:lnTo>
                    <a:pt x="3546" y="216"/>
                  </a:lnTo>
                  <a:lnTo>
                    <a:pt x="3582" y="198"/>
                  </a:lnTo>
                  <a:close/>
                  <a:moveTo>
                    <a:pt x="5622" y="420"/>
                  </a:moveTo>
                  <a:lnTo>
                    <a:pt x="5640" y="390"/>
                  </a:lnTo>
                  <a:lnTo>
                    <a:pt x="5754" y="390"/>
                  </a:lnTo>
                  <a:lnTo>
                    <a:pt x="5688" y="360"/>
                  </a:lnTo>
                  <a:lnTo>
                    <a:pt x="5700" y="336"/>
                  </a:lnTo>
                  <a:lnTo>
                    <a:pt x="5610" y="318"/>
                  </a:lnTo>
                  <a:lnTo>
                    <a:pt x="5628" y="348"/>
                  </a:lnTo>
                  <a:lnTo>
                    <a:pt x="5616" y="342"/>
                  </a:lnTo>
                  <a:lnTo>
                    <a:pt x="5592" y="336"/>
                  </a:lnTo>
                  <a:lnTo>
                    <a:pt x="5556" y="330"/>
                  </a:lnTo>
                  <a:lnTo>
                    <a:pt x="5514" y="318"/>
                  </a:lnTo>
                  <a:lnTo>
                    <a:pt x="5454" y="318"/>
                  </a:lnTo>
                  <a:lnTo>
                    <a:pt x="5448" y="330"/>
                  </a:lnTo>
                  <a:lnTo>
                    <a:pt x="5460" y="354"/>
                  </a:lnTo>
                  <a:lnTo>
                    <a:pt x="5496" y="372"/>
                  </a:lnTo>
                  <a:lnTo>
                    <a:pt x="5538" y="390"/>
                  </a:lnTo>
                  <a:lnTo>
                    <a:pt x="5574" y="408"/>
                  </a:lnTo>
                  <a:lnTo>
                    <a:pt x="5610" y="414"/>
                  </a:lnTo>
                  <a:lnTo>
                    <a:pt x="5622" y="420"/>
                  </a:lnTo>
                  <a:close/>
                  <a:moveTo>
                    <a:pt x="4320" y="432"/>
                  </a:moveTo>
                  <a:lnTo>
                    <a:pt x="4368" y="444"/>
                  </a:lnTo>
                  <a:lnTo>
                    <a:pt x="4380" y="444"/>
                  </a:lnTo>
                  <a:lnTo>
                    <a:pt x="4392" y="438"/>
                  </a:lnTo>
                  <a:lnTo>
                    <a:pt x="4398" y="438"/>
                  </a:lnTo>
                  <a:lnTo>
                    <a:pt x="4404" y="432"/>
                  </a:lnTo>
                  <a:lnTo>
                    <a:pt x="4404" y="426"/>
                  </a:lnTo>
                  <a:lnTo>
                    <a:pt x="4398" y="426"/>
                  </a:lnTo>
                  <a:lnTo>
                    <a:pt x="4362" y="414"/>
                  </a:lnTo>
                  <a:lnTo>
                    <a:pt x="4344" y="420"/>
                  </a:lnTo>
                  <a:lnTo>
                    <a:pt x="4332" y="420"/>
                  </a:lnTo>
                  <a:lnTo>
                    <a:pt x="4320" y="432"/>
                  </a:lnTo>
                  <a:close/>
                  <a:moveTo>
                    <a:pt x="5424" y="354"/>
                  </a:moveTo>
                  <a:lnTo>
                    <a:pt x="5370" y="336"/>
                  </a:lnTo>
                  <a:lnTo>
                    <a:pt x="5394" y="366"/>
                  </a:lnTo>
                  <a:lnTo>
                    <a:pt x="5424" y="354"/>
                  </a:lnTo>
                  <a:close/>
                  <a:moveTo>
                    <a:pt x="7986" y="666"/>
                  </a:moveTo>
                  <a:lnTo>
                    <a:pt x="8034" y="654"/>
                  </a:lnTo>
                  <a:lnTo>
                    <a:pt x="8088" y="654"/>
                  </a:lnTo>
                  <a:lnTo>
                    <a:pt x="8100" y="648"/>
                  </a:lnTo>
                  <a:lnTo>
                    <a:pt x="8106" y="642"/>
                  </a:lnTo>
                  <a:lnTo>
                    <a:pt x="8106" y="636"/>
                  </a:lnTo>
                  <a:lnTo>
                    <a:pt x="8100" y="630"/>
                  </a:lnTo>
                  <a:lnTo>
                    <a:pt x="8088" y="630"/>
                  </a:lnTo>
                  <a:lnTo>
                    <a:pt x="8052" y="618"/>
                  </a:lnTo>
                  <a:lnTo>
                    <a:pt x="8028" y="612"/>
                  </a:lnTo>
                  <a:lnTo>
                    <a:pt x="8010" y="606"/>
                  </a:lnTo>
                  <a:lnTo>
                    <a:pt x="7968" y="606"/>
                  </a:lnTo>
                  <a:lnTo>
                    <a:pt x="7944" y="618"/>
                  </a:lnTo>
                  <a:lnTo>
                    <a:pt x="7938" y="630"/>
                  </a:lnTo>
                  <a:lnTo>
                    <a:pt x="7938" y="654"/>
                  </a:lnTo>
                  <a:lnTo>
                    <a:pt x="7944" y="666"/>
                  </a:lnTo>
                  <a:lnTo>
                    <a:pt x="7950" y="666"/>
                  </a:lnTo>
                  <a:lnTo>
                    <a:pt x="7962" y="672"/>
                  </a:lnTo>
                  <a:lnTo>
                    <a:pt x="7968" y="672"/>
                  </a:lnTo>
                  <a:lnTo>
                    <a:pt x="7980" y="666"/>
                  </a:lnTo>
                  <a:lnTo>
                    <a:pt x="7986" y="666"/>
                  </a:lnTo>
                  <a:close/>
                  <a:moveTo>
                    <a:pt x="162" y="1788"/>
                  </a:moveTo>
                  <a:lnTo>
                    <a:pt x="150" y="1788"/>
                  </a:lnTo>
                  <a:lnTo>
                    <a:pt x="138" y="1794"/>
                  </a:lnTo>
                  <a:lnTo>
                    <a:pt x="114" y="1794"/>
                  </a:lnTo>
                  <a:lnTo>
                    <a:pt x="108" y="1788"/>
                  </a:lnTo>
                  <a:lnTo>
                    <a:pt x="96" y="1788"/>
                  </a:lnTo>
                  <a:lnTo>
                    <a:pt x="96" y="1782"/>
                  </a:lnTo>
                  <a:lnTo>
                    <a:pt x="84" y="1782"/>
                  </a:lnTo>
                  <a:lnTo>
                    <a:pt x="84" y="1788"/>
                  </a:lnTo>
                  <a:lnTo>
                    <a:pt x="72" y="1800"/>
                  </a:lnTo>
                  <a:lnTo>
                    <a:pt x="12" y="1800"/>
                  </a:lnTo>
                  <a:lnTo>
                    <a:pt x="0" y="1812"/>
                  </a:lnTo>
                  <a:lnTo>
                    <a:pt x="0" y="1818"/>
                  </a:lnTo>
                  <a:lnTo>
                    <a:pt x="12" y="1830"/>
                  </a:lnTo>
                  <a:lnTo>
                    <a:pt x="6" y="1842"/>
                  </a:lnTo>
                  <a:lnTo>
                    <a:pt x="12" y="1848"/>
                  </a:lnTo>
                  <a:lnTo>
                    <a:pt x="18" y="1848"/>
                  </a:lnTo>
                  <a:lnTo>
                    <a:pt x="24" y="1842"/>
                  </a:lnTo>
                  <a:lnTo>
                    <a:pt x="48" y="1842"/>
                  </a:lnTo>
                  <a:lnTo>
                    <a:pt x="54" y="1848"/>
                  </a:lnTo>
                  <a:lnTo>
                    <a:pt x="66" y="1848"/>
                  </a:lnTo>
                  <a:lnTo>
                    <a:pt x="72" y="1854"/>
                  </a:lnTo>
                  <a:lnTo>
                    <a:pt x="162" y="1854"/>
                  </a:lnTo>
                  <a:lnTo>
                    <a:pt x="162" y="1848"/>
                  </a:lnTo>
                  <a:lnTo>
                    <a:pt x="168" y="1848"/>
                  </a:lnTo>
                  <a:lnTo>
                    <a:pt x="162" y="1830"/>
                  </a:lnTo>
                  <a:lnTo>
                    <a:pt x="174" y="1818"/>
                  </a:lnTo>
                  <a:lnTo>
                    <a:pt x="174" y="1800"/>
                  </a:lnTo>
                  <a:lnTo>
                    <a:pt x="168" y="1788"/>
                  </a:lnTo>
                  <a:lnTo>
                    <a:pt x="162" y="1788"/>
                  </a:lnTo>
                  <a:close/>
                  <a:moveTo>
                    <a:pt x="1038" y="90"/>
                  </a:moveTo>
                  <a:lnTo>
                    <a:pt x="1062" y="72"/>
                  </a:lnTo>
                  <a:lnTo>
                    <a:pt x="1032" y="72"/>
                  </a:lnTo>
                  <a:lnTo>
                    <a:pt x="1032" y="84"/>
                  </a:lnTo>
                  <a:lnTo>
                    <a:pt x="1038" y="90"/>
                  </a:lnTo>
                  <a:close/>
                  <a:moveTo>
                    <a:pt x="990" y="72"/>
                  </a:moveTo>
                  <a:lnTo>
                    <a:pt x="1074" y="54"/>
                  </a:lnTo>
                  <a:lnTo>
                    <a:pt x="1044" y="42"/>
                  </a:lnTo>
                  <a:lnTo>
                    <a:pt x="996" y="54"/>
                  </a:lnTo>
                  <a:lnTo>
                    <a:pt x="948" y="54"/>
                  </a:lnTo>
                  <a:lnTo>
                    <a:pt x="966" y="66"/>
                  </a:lnTo>
                  <a:lnTo>
                    <a:pt x="990" y="72"/>
                  </a:lnTo>
                  <a:close/>
                  <a:moveTo>
                    <a:pt x="1122" y="90"/>
                  </a:moveTo>
                  <a:lnTo>
                    <a:pt x="1128" y="78"/>
                  </a:lnTo>
                  <a:lnTo>
                    <a:pt x="1152" y="78"/>
                  </a:lnTo>
                  <a:lnTo>
                    <a:pt x="1164" y="66"/>
                  </a:lnTo>
                  <a:lnTo>
                    <a:pt x="1218" y="66"/>
                  </a:lnTo>
                  <a:lnTo>
                    <a:pt x="1218" y="60"/>
                  </a:lnTo>
                  <a:lnTo>
                    <a:pt x="1206" y="54"/>
                  </a:lnTo>
                  <a:lnTo>
                    <a:pt x="1182" y="54"/>
                  </a:lnTo>
                  <a:lnTo>
                    <a:pt x="1182" y="48"/>
                  </a:lnTo>
                  <a:lnTo>
                    <a:pt x="1176" y="48"/>
                  </a:lnTo>
                  <a:lnTo>
                    <a:pt x="1164" y="42"/>
                  </a:lnTo>
                  <a:lnTo>
                    <a:pt x="1140" y="42"/>
                  </a:lnTo>
                  <a:lnTo>
                    <a:pt x="1134" y="48"/>
                  </a:lnTo>
                  <a:lnTo>
                    <a:pt x="1128" y="60"/>
                  </a:lnTo>
                  <a:lnTo>
                    <a:pt x="1128" y="66"/>
                  </a:lnTo>
                  <a:lnTo>
                    <a:pt x="1122" y="66"/>
                  </a:lnTo>
                  <a:lnTo>
                    <a:pt x="1116" y="72"/>
                  </a:lnTo>
                  <a:lnTo>
                    <a:pt x="1104" y="72"/>
                  </a:lnTo>
                  <a:lnTo>
                    <a:pt x="1086" y="78"/>
                  </a:lnTo>
                  <a:lnTo>
                    <a:pt x="1080" y="78"/>
                  </a:lnTo>
                  <a:lnTo>
                    <a:pt x="1074" y="84"/>
                  </a:lnTo>
                  <a:lnTo>
                    <a:pt x="1080" y="84"/>
                  </a:lnTo>
                  <a:lnTo>
                    <a:pt x="1092" y="90"/>
                  </a:lnTo>
                  <a:lnTo>
                    <a:pt x="1122" y="90"/>
                  </a:lnTo>
                  <a:close/>
                  <a:moveTo>
                    <a:pt x="1176" y="78"/>
                  </a:moveTo>
                  <a:lnTo>
                    <a:pt x="1158" y="90"/>
                  </a:lnTo>
                  <a:lnTo>
                    <a:pt x="1176" y="102"/>
                  </a:lnTo>
                  <a:lnTo>
                    <a:pt x="1194" y="108"/>
                  </a:lnTo>
                  <a:lnTo>
                    <a:pt x="1248" y="102"/>
                  </a:lnTo>
                  <a:lnTo>
                    <a:pt x="1242" y="90"/>
                  </a:lnTo>
                  <a:lnTo>
                    <a:pt x="1212" y="90"/>
                  </a:lnTo>
                  <a:lnTo>
                    <a:pt x="1176" y="78"/>
                  </a:lnTo>
                  <a:close/>
                  <a:moveTo>
                    <a:pt x="7812" y="2436"/>
                  </a:moveTo>
                  <a:lnTo>
                    <a:pt x="7782" y="2400"/>
                  </a:lnTo>
                  <a:lnTo>
                    <a:pt x="7776" y="2400"/>
                  </a:lnTo>
                  <a:lnTo>
                    <a:pt x="7770" y="2394"/>
                  </a:lnTo>
                  <a:lnTo>
                    <a:pt x="7752" y="2388"/>
                  </a:lnTo>
                  <a:lnTo>
                    <a:pt x="7728" y="2364"/>
                  </a:lnTo>
                  <a:lnTo>
                    <a:pt x="7722" y="2352"/>
                  </a:lnTo>
                  <a:lnTo>
                    <a:pt x="7704" y="2298"/>
                  </a:lnTo>
                  <a:lnTo>
                    <a:pt x="7698" y="2286"/>
                  </a:lnTo>
                  <a:lnTo>
                    <a:pt x="7698" y="2274"/>
                  </a:lnTo>
                  <a:lnTo>
                    <a:pt x="7674" y="2250"/>
                  </a:lnTo>
                  <a:lnTo>
                    <a:pt x="7680" y="2244"/>
                  </a:lnTo>
                  <a:lnTo>
                    <a:pt x="7698" y="2244"/>
                  </a:lnTo>
                  <a:lnTo>
                    <a:pt x="7770" y="2268"/>
                  </a:lnTo>
                  <a:lnTo>
                    <a:pt x="7800" y="2280"/>
                  </a:lnTo>
                  <a:lnTo>
                    <a:pt x="7812" y="2286"/>
                  </a:lnTo>
                  <a:lnTo>
                    <a:pt x="7740" y="2232"/>
                  </a:lnTo>
                  <a:lnTo>
                    <a:pt x="7734" y="2226"/>
                  </a:lnTo>
                  <a:lnTo>
                    <a:pt x="7722" y="2202"/>
                  </a:lnTo>
                  <a:lnTo>
                    <a:pt x="7710" y="2196"/>
                  </a:lnTo>
                  <a:lnTo>
                    <a:pt x="7704" y="2184"/>
                  </a:lnTo>
                  <a:lnTo>
                    <a:pt x="7698" y="2178"/>
                  </a:lnTo>
                  <a:lnTo>
                    <a:pt x="7674" y="2166"/>
                  </a:lnTo>
                  <a:lnTo>
                    <a:pt x="7668" y="2160"/>
                  </a:lnTo>
                  <a:lnTo>
                    <a:pt x="7656" y="2154"/>
                  </a:lnTo>
                  <a:lnTo>
                    <a:pt x="7578" y="2070"/>
                  </a:lnTo>
                  <a:lnTo>
                    <a:pt x="7554" y="2070"/>
                  </a:lnTo>
                  <a:lnTo>
                    <a:pt x="7542" y="2040"/>
                  </a:lnTo>
                  <a:lnTo>
                    <a:pt x="7524" y="2040"/>
                  </a:lnTo>
                  <a:lnTo>
                    <a:pt x="7512" y="2028"/>
                  </a:lnTo>
                  <a:lnTo>
                    <a:pt x="7500" y="2004"/>
                  </a:lnTo>
                  <a:lnTo>
                    <a:pt x="7500" y="1980"/>
                  </a:lnTo>
                  <a:lnTo>
                    <a:pt x="7470" y="1944"/>
                  </a:lnTo>
                  <a:lnTo>
                    <a:pt x="7446" y="1950"/>
                  </a:lnTo>
                  <a:lnTo>
                    <a:pt x="7434" y="1920"/>
                  </a:lnTo>
                  <a:lnTo>
                    <a:pt x="7392" y="1890"/>
                  </a:lnTo>
                  <a:lnTo>
                    <a:pt x="7380" y="1866"/>
                  </a:lnTo>
                  <a:lnTo>
                    <a:pt x="7368" y="1860"/>
                  </a:lnTo>
                  <a:lnTo>
                    <a:pt x="7362" y="1854"/>
                  </a:lnTo>
                  <a:lnTo>
                    <a:pt x="7344" y="1854"/>
                  </a:lnTo>
                  <a:lnTo>
                    <a:pt x="7344" y="1860"/>
                  </a:lnTo>
                  <a:lnTo>
                    <a:pt x="7392" y="1908"/>
                  </a:lnTo>
                  <a:lnTo>
                    <a:pt x="7392" y="1914"/>
                  </a:lnTo>
                  <a:lnTo>
                    <a:pt x="7386" y="1914"/>
                  </a:lnTo>
                  <a:lnTo>
                    <a:pt x="7380" y="1908"/>
                  </a:lnTo>
                  <a:lnTo>
                    <a:pt x="7368" y="1908"/>
                  </a:lnTo>
                  <a:lnTo>
                    <a:pt x="7362" y="1914"/>
                  </a:lnTo>
                  <a:lnTo>
                    <a:pt x="7362" y="1926"/>
                  </a:lnTo>
                  <a:lnTo>
                    <a:pt x="7374" y="1950"/>
                  </a:lnTo>
                  <a:lnTo>
                    <a:pt x="7386" y="1962"/>
                  </a:lnTo>
                  <a:lnTo>
                    <a:pt x="7392" y="1974"/>
                  </a:lnTo>
                  <a:lnTo>
                    <a:pt x="7404" y="1980"/>
                  </a:lnTo>
                  <a:lnTo>
                    <a:pt x="7404" y="1992"/>
                  </a:lnTo>
                  <a:lnTo>
                    <a:pt x="7416" y="2016"/>
                  </a:lnTo>
                  <a:lnTo>
                    <a:pt x="7422" y="2022"/>
                  </a:lnTo>
                  <a:lnTo>
                    <a:pt x="7440" y="2034"/>
                  </a:lnTo>
                  <a:lnTo>
                    <a:pt x="7470" y="2052"/>
                  </a:lnTo>
                  <a:lnTo>
                    <a:pt x="7500" y="2076"/>
                  </a:lnTo>
                  <a:lnTo>
                    <a:pt x="7518" y="2100"/>
                  </a:lnTo>
                  <a:lnTo>
                    <a:pt x="7524" y="2112"/>
                  </a:lnTo>
                  <a:lnTo>
                    <a:pt x="7536" y="2130"/>
                  </a:lnTo>
                  <a:lnTo>
                    <a:pt x="7536" y="2142"/>
                  </a:lnTo>
                  <a:lnTo>
                    <a:pt x="7548" y="2154"/>
                  </a:lnTo>
                  <a:lnTo>
                    <a:pt x="7554" y="2166"/>
                  </a:lnTo>
                  <a:lnTo>
                    <a:pt x="7572" y="2184"/>
                  </a:lnTo>
                  <a:lnTo>
                    <a:pt x="7590" y="2208"/>
                  </a:lnTo>
                  <a:lnTo>
                    <a:pt x="7608" y="2238"/>
                  </a:lnTo>
                  <a:lnTo>
                    <a:pt x="7620" y="2262"/>
                  </a:lnTo>
                  <a:lnTo>
                    <a:pt x="7626" y="2268"/>
                  </a:lnTo>
                  <a:lnTo>
                    <a:pt x="7626" y="2280"/>
                  </a:lnTo>
                  <a:lnTo>
                    <a:pt x="7632" y="2292"/>
                  </a:lnTo>
                  <a:lnTo>
                    <a:pt x="7644" y="2304"/>
                  </a:lnTo>
                  <a:lnTo>
                    <a:pt x="7656" y="2304"/>
                  </a:lnTo>
                  <a:lnTo>
                    <a:pt x="7668" y="2310"/>
                  </a:lnTo>
                  <a:lnTo>
                    <a:pt x="7674" y="2322"/>
                  </a:lnTo>
                  <a:lnTo>
                    <a:pt x="7686" y="2334"/>
                  </a:lnTo>
                  <a:lnTo>
                    <a:pt x="7698" y="2358"/>
                  </a:lnTo>
                  <a:lnTo>
                    <a:pt x="7698" y="2376"/>
                  </a:lnTo>
                  <a:lnTo>
                    <a:pt x="7740" y="2412"/>
                  </a:lnTo>
                  <a:lnTo>
                    <a:pt x="7752" y="2466"/>
                  </a:lnTo>
                  <a:lnTo>
                    <a:pt x="7794" y="2508"/>
                  </a:lnTo>
                  <a:lnTo>
                    <a:pt x="7794" y="2502"/>
                  </a:lnTo>
                  <a:lnTo>
                    <a:pt x="7788" y="2496"/>
                  </a:lnTo>
                  <a:lnTo>
                    <a:pt x="7788" y="2484"/>
                  </a:lnTo>
                  <a:lnTo>
                    <a:pt x="7782" y="2472"/>
                  </a:lnTo>
                  <a:lnTo>
                    <a:pt x="7782" y="2460"/>
                  </a:lnTo>
                  <a:lnTo>
                    <a:pt x="7776" y="2448"/>
                  </a:lnTo>
                  <a:lnTo>
                    <a:pt x="7782" y="2442"/>
                  </a:lnTo>
                  <a:lnTo>
                    <a:pt x="7788" y="2442"/>
                  </a:lnTo>
                  <a:lnTo>
                    <a:pt x="7800" y="2454"/>
                  </a:lnTo>
                  <a:lnTo>
                    <a:pt x="7830" y="2454"/>
                  </a:lnTo>
                  <a:lnTo>
                    <a:pt x="7866" y="2496"/>
                  </a:lnTo>
                  <a:lnTo>
                    <a:pt x="7866" y="2472"/>
                  </a:lnTo>
                  <a:lnTo>
                    <a:pt x="7836" y="2430"/>
                  </a:lnTo>
                  <a:lnTo>
                    <a:pt x="7812" y="2436"/>
                  </a:lnTo>
                  <a:close/>
                  <a:moveTo>
                    <a:pt x="1344" y="84"/>
                  </a:moveTo>
                  <a:lnTo>
                    <a:pt x="1350" y="72"/>
                  </a:lnTo>
                  <a:lnTo>
                    <a:pt x="1308" y="66"/>
                  </a:lnTo>
                  <a:lnTo>
                    <a:pt x="1284" y="78"/>
                  </a:lnTo>
                  <a:lnTo>
                    <a:pt x="1290" y="90"/>
                  </a:lnTo>
                  <a:lnTo>
                    <a:pt x="1344" y="84"/>
                  </a:lnTo>
                  <a:close/>
                  <a:moveTo>
                    <a:pt x="9048" y="996"/>
                  </a:moveTo>
                  <a:lnTo>
                    <a:pt x="9036" y="984"/>
                  </a:lnTo>
                  <a:lnTo>
                    <a:pt x="9024" y="978"/>
                  </a:lnTo>
                  <a:lnTo>
                    <a:pt x="9006" y="972"/>
                  </a:lnTo>
                  <a:lnTo>
                    <a:pt x="8994" y="966"/>
                  </a:lnTo>
                  <a:lnTo>
                    <a:pt x="8982" y="966"/>
                  </a:lnTo>
                  <a:lnTo>
                    <a:pt x="8940" y="948"/>
                  </a:lnTo>
                  <a:lnTo>
                    <a:pt x="8898" y="948"/>
                  </a:lnTo>
                  <a:lnTo>
                    <a:pt x="8868" y="930"/>
                  </a:lnTo>
                  <a:lnTo>
                    <a:pt x="8778" y="924"/>
                  </a:lnTo>
                  <a:lnTo>
                    <a:pt x="8736" y="906"/>
                  </a:lnTo>
                  <a:lnTo>
                    <a:pt x="8700" y="906"/>
                  </a:lnTo>
                  <a:lnTo>
                    <a:pt x="8754" y="942"/>
                  </a:lnTo>
                  <a:lnTo>
                    <a:pt x="8808" y="966"/>
                  </a:lnTo>
                  <a:lnTo>
                    <a:pt x="8796" y="966"/>
                  </a:lnTo>
                  <a:lnTo>
                    <a:pt x="8784" y="972"/>
                  </a:lnTo>
                  <a:lnTo>
                    <a:pt x="8754" y="972"/>
                  </a:lnTo>
                  <a:lnTo>
                    <a:pt x="8730" y="960"/>
                  </a:lnTo>
                  <a:lnTo>
                    <a:pt x="8676" y="906"/>
                  </a:lnTo>
                  <a:lnTo>
                    <a:pt x="8580" y="870"/>
                  </a:lnTo>
                  <a:lnTo>
                    <a:pt x="8496" y="846"/>
                  </a:lnTo>
                  <a:lnTo>
                    <a:pt x="8442" y="834"/>
                  </a:lnTo>
                  <a:lnTo>
                    <a:pt x="8370" y="822"/>
                  </a:lnTo>
                  <a:lnTo>
                    <a:pt x="8280" y="804"/>
                  </a:lnTo>
                  <a:lnTo>
                    <a:pt x="8190" y="780"/>
                  </a:lnTo>
                  <a:lnTo>
                    <a:pt x="8112" y="762"/>
                  </a:lnTo>
                  <a:lnTo>
                    <a:pt x="8052" y="750"/>
                  </a:lnTo>
                  <a:lnTo>
                    <a:pt x="7998" y="738"/>
                  </a:lnTo>
                  <a:lnTo>
                    <a:pt x="7956" y="732"/>
                  </a:lnTo>
                  <a:lnTo>
                    <a:pt x="7758" y="732"/>
                  </a:lnTo>
                  <a:lnTo>
                    <a:pt x="7746" y="714"/>
                  </a:lnTo>
                  <a:lnTo>
                    <a:pt x="7698" y="720"/>
                  </a:lnTo>
                  <a:lnTo>
                    <a:pt x="7680" y="708"/>
                  </a:lnTo>
                  <a:lnTo>
                    <a:pt x="7626" y="708"/>
                  </a:lnTo>
                  <a:lnTo>
                    <a:pt x="7650" y="726"/>
                  </a:lnTo>
                  <a:lnTo>
                    <a:pt x="7644" y="744"/>
                  </a:lnTo>
                  <a:lnTo>
                    <a:pt x="7656" y="744"/>
                  </a:lnTo>
                  <a:lnTo>
                    <a:pt x="7680" y="756"/>
                  </a:lnTo>
                  <a:lnTo>
                    <a:pt x="7716" y="762"/>
                  </a:lnTo>
                  <a:lnTo>
                    <a:pt x="7740" y="774"/>
                  </a:lnTo>
                  <a:lnTo>
                    <a:pt x="7758" y="786"/>
                  </a:lnTo>
                  <a:lnTo>
                    <a:pt x="7752" y="798"/>
                  </a:lnTo>
                  <a:lnTo>
                    <a:pt x="7728" y="804"/>
                  </a:lnTo>
                  <a:lnTo>
                    <a:pt x="7698" y="804"/>
                  </a:lnTo>
                  <a:lnTo>
                    <a:pt x="7686" y="798"/>
                  </a:lnTo>
                  <a:lnTo>
                    <a:pt x="7680" y="792"/>
                  </a:lnTo>
                  <a:lnTo>
                    <a:pt x="7656" y="774"/>
                  </a:lnTo>
                  <a:lnTo>
                    <a:pt x="7584" y="774"/>
                  </a:lnTo>
                  <a:lnTo>
                    <a:pt x="7530" y="738"/>
                  </a:lnTo>
                  <a:lnTo>
                    <a:pt x="7524" y="738"/>
                  </a:lnTo>
                  <a:lnTo>
                    <a:pt x="7518" y="744"/>
                  </a:lnTo>
                  <a:lnTo>
                    <a:pt x="7506" y="744"/>
                  </a:lnTo>
                  <a:lnTo>
                    <a:pt x="7500" y="750"/>
                  </a:lnTo>
                  <a:lnTo>
                    <a:pt x="7446" y="750"/>
                  </a:lnTo>
                  <a:lnTo>
                    <a:pt x="7440" y="738"/>
                  </a:lnTo>
                  <a:lnTo>
                    <a:pt x="7344" y="744"/>
                  </a:lnTo>
                  <a:lnTo>
                    <a:pt x="7320" y="726"/>
                  </a:lnTo>
                  <a:lnTo>
                    <a:pt x="7314" y="732"/>
                  </a:lnTo>
                  <a:lnTo>
                    <a:pt x="7212" y="732"/>
                  </a:lnTo>
                  <a:lnTo>
                    <a:pt x="7206" y="738"/>
                  </a:lnTo>
                  <a:lnTo>
                    <a:pt x="7212" y="744"/>
                  </a:lnTo>
                  <a:lnTo>
                    <a:pt x="7218" y="756"/>
                  </a:lnTo>
                  <a:lnTo>
                    <a:pt x="7254" y="792"/>
                  </a:lnTo>
                  <a:lnTo>
                    <a:pt x="7248" y="792"/>
                  </a:lnTo>
                  <a:lnTo>
                    <a:pt x="7242" y="786"/>
                  </a:lnTo>
                  <a:lnTo>
                    <a:pt x="7230" y="780"/>
                  </a:lnTo>
                  <a:lnTo>
                    <a:pt x="7218" y="768"/>
                  </a:lnTo>
                  <a:lnTo>
                    <a:pt x="7206" y="762"/>
                  </a:lnTo>
                  <a:lnTo>
                    <a:pt x="7194" y="750"/>
                  </a:lnTo>
                  <a:lnTo>
                    <a:pt x="7176" y="744"/>
                  </a:lnTo>
                  <a:lnTo>
                    <a:pt x="7104" y="732"/>
                  </a:lnTo>
                  <a:lnTo>
                    <a:pt x="7086" y="732"/>
                  </a:lnTo>
                  <a:lnTo>
                    <a:pt x="7086" y="726"/>
                  </a:lnTo>
                  <a:lnTo>
                    <a:pt x="7056" y="696"/>
                  </a:lnTo>
                  <a:lnTo>
                    <a:pt x="7032" y="684"/>
                  </a:lnTo>
                  <a:lnTo>
                    <a:pt x="6990" y="666"/>
                  </a:lnTo>
                  <a:lnTo>
                    <a:pt x="6948" y="660"/>
                  </a:lnTo>
                  <a:lnTo>
                    <a:pt x="6912" y="654"/>
                  </a:lnTo>
                  <a:lnTo>
                    <a:pt x="6882" y="654"/>
                  </a:lnTo>
                  <a:lnTo>
                    <a:pt x="6864" y="648"/>
                  </a:lnTo>
                  <a:lnTo>
                    <a:pt x="6834" y="648"/>
                  </a:lnTo>
                  <a:lnTo>
                    <a:pt x="6786" y="636"/>
                  </a:lnTo>
                  <a:lnTo>
                    <a:pt x="6774" y="642"/>
                  </a:lnTo>
                  <a:lnTo>
                    <a:pt x="6714" y="642"/>
                  </a:lnTo>
                  <a:lnTo>
                    <a:pt x="6696" y="660"/>
                  </a:lnTo>
                  <a:lnTo>
                    <a:pt x="6684" y="666"/>
                  </a:lnTo>
                  <a:lnTo>
                    <a:pt x="6648" y="666"/>
                  </a:lnTo>
                  <a:lnTo>
                    <a:pt x="6630" y="660"/>
                  </a:lnTo>
                  <a:lnTo>
                    <a:pt x="6594" y="660"/>
                  </a:lnTo>
                  <a:lnTo>
                    <a:pt x="6582" y="654"/>
                  </a:lnTo>
                  <a:lnTo>
                    <a:pt x="6576" y="648"/>
                  </a:lnTo>
                  <a:lnTo>
                    <a:pt x="6552" y="636"/>
                  </a:lnTo>
                  <a:lnTo>
                    <a:pt x="6534" y="630"/>
                  </a:lnTo>
                  <a:lnTo>
                    <a:pt x="6522" y="624"/>
                  </a:lnTo>
                  <a:lnTo>
                    <a:pt x="6498" y="624"/>
                  </a:lnTo>
                  <a:lnTo>
                    <a:pt x="6486" y="630"/>
                  </a:lnTo>
                  <a:lnTo>
                    <a:pt x="6474" y="612"/>
                  </a:lnTo>
                  <a:lnTo>
                    <a:pt x="6438" y="612"/>
                  </a:lnTo>
                  <a:lnTo>
                    <a:pt x="6372" y="606"/>
                  </a:lnTo>
                  <a:lnTo>
                    <a:pt x="6408" y="594"/>
                  </a:lnTo>
                  <a:lnTo>
                    <a:pt x="6372" y="570"/>
                  </a:lnTo>
                  <a:lnTo>
                    <a:pt x="6360" y="570"/>
                  </a:lnTo>
                  <a:lnTo>
                    <a:pt x="6324" y="564"/>
                  </a:lnTo>
                  <a:lnTo>
                    <a:pt x="6282" y="558"/>
                  </a:lnTo>
                  <a:lnTo>
                    <a:pt x="6246" y="558"/>
                  </a:lnTo>
                  <a:lnTo>
                    <a:pt x="6228" y="564"/>
                  </a:lnTo>
                  <a:lnTo>
                    <a:pt x="6228" y="594"/>
                  </a:lnTo>
                  <a:lnTo>
                    <a:pt x="6222" y="600"/>
                  </a:lnTo>
                  <a:lnTo>
                    <a:pt x="6192" y="600"/>
                  </a:lnTo>
                  <a:lnTo>
                    <a:pt x="6180" y="594"/>
                  </a:lnTo>
                  <a:lnTo>
                    <a:pt x="6168" y="594"/>
                  </a:lnTo>
                  <a:lnTo>
                    <a:pt x="6186" y="582"/>
                  </a:lnTo>
                  <a:lnTo>
                    <a:pt x="6168" y="570"/>
                  </a:lnTo>
                  <a:lnTo>
                    <a:pt x="6096" y="570"/>
                  </a:lnTo>
                  <a:lnTo>
                    <a:pt x="6114" y="558"/>
                  </a:lnTo>
                  <a:lnTo>
                    <a:pt x="6156" y="558"/>
                  </a:lnTo>
                  <a:lnTo>
                    <a:pt x="6216" y="588"/>
                  </a:lnTo>
                  <a:lnTo>
                    <a:pt x="6216" y="564"/>
                  </a:lnTo>
                  <a:lnTo>
                    <a:pt x="6162" y="540"/>
                  </a:lnTo>
                  <a:lnTo>
                    <a:pt x="6048" y="546"/>
                  </a:lnTo>
                  <a:lnTo>
                    <a:pt x="6048" y="534"/>
                  </a:lnTo>
                  <a:lnTo>
                    <a:pt x="5928" y="540"/>
                  </a:lnTo>
                  <a:lnTo>
                    <a:pt x="5880" y="522"/>
                  </a:lnTo>
                  <a:lnTo>
                    <a:pt x="5862" y="522"/>
                  </a:lnTo>
                  <a:lnTo>
                    <a:pt x="5898" y="546"/>
                  </a:lnTo>
                  <a:lnTo>
                    <a:pt x="5850" y="546"/>
                  </a:lnTo>
                  <a:lnTo>
                    <a:pt x="5838" y="552"/>
                  </a:lnTo>
                  <a:lnTo>
                    <a:pt x="5832" y="552"/>
                  </a:lnTo>
                  <a:lnTo>
                    <a:pt x="5832" y="558"/>
                  </a:lnTo>
                  <a:lnTo>
                    <a:pt x="5844" y="564"/>
                  </a:lnTo>
                  <a:lnTo>
                    <a:pt x="5850" y="570"/>
                  </a:lnTo>
                  <a:lnTo>
                    <a:pt x="5862" y="576"/>
                  </a:lnTo>
                  <a:lnTo>
                    <a:pt x="5892" y="576"/>
                  </a:lnTo>
                  <a:lnTo>
                    <a:pt x="5892" y="582"/>
                  </a:lnTo>
                  <a:lnTo>
                    <a:pt x="5952" y="618"/>
                  </a:lnTo>
                  <a:lnTo>
                    <a:pt x="5904" y="618"/>
                  </a:lnTo>
                  <a:lnTo>
                    <a:pt x="5898" y="612"/>
                  </a:lnTo>
                  <a:lnTo>
                    <a:pt x="5886" y="606"/>
                  </a:lnTo>
                  <a:lnTo>
                    <a:pt x="5874" y="606"/>
                  </a:lnTo>
                  <a:lnTo>
                    <a:pt x="5862" y="600"/>
                  </a:lnTo>
                  <a:lnTo>
                    <a:pt x="5844" y="618"/>
                  </a:lnTo>
                  <a:lnTo>
                    <a:pt x="5868" y="636"/>
                  </a:lnTo>
                  <a:lnTo>
                    <a:pt x="5814" y="630"/>
                  </a:lnTo>
                  <a:lnTo>
                    <a:pt x="5808" y="630"/>
                  </a:lnTo>
                  <a:lnTo>
                    <a:pt x="5802" y="624"/>
                  </a:lnTo>
                  <a:lnTo>
                    <a:pt x="5784" y="618"/>
                  </a:lnTo>
                  <a:lnTo>
                    <a:pt x="5766" y="618"/>
                  </a:lnTo>
                  <a:lnTo>
                    <a:pt x="5754" y="612"/>
                  </a:lnTo>
                  <a:lnTo>
                    <a:pt x="5736" y="606"/>
                  </a:lnTo>
                  <a:lnTo>
                    <a:pt x="5724" y="606"/>
                  </a:lnTo>
                  <a:lnTo>
                    <a:pt x="5712" y="612"/>
                  </a:lnTo>
                  <a:lnTo>
                    <a:pt x="5700" y="612"/>
                  </a:lnTo>
                  <a:lnTo>
                    <a:pt x="5688" y="618"/>
                  </a:lnTo>
                  <a:lnTo>
                    <a:pt x="5682" y="624"/>
                  </a:lnTo>
                  <a:lnTo>
                    <a:pt x="5676" y="624"/>
                  </a:lnTo>
                  <a:lnTo>
                    <a:pt x="5610" y="618"/>
                  </a:lnTo>
                  <a:lnTo>
                    <a:pt x="5604" y="618"/>
                  </a:lnTo>
                  <a:lnTo>
                    <a:pt x="5598" y="612"/>
                  </a:lnTo>
                  <a:lnTo>
                    <a:pt x="5562" y="594"/>
                  </a:lnTo>
                  <a:lnTo>
                    <a:pt x="5556" y="594"/>
                  </a:lnTo>
                  <a:lnTo>
                    <a:pt x="5550" y="588"/>
                  </a:lnTo>
                  <a:lnTo>
                    <a:pt x="5538" y="588"/>
                  </a:lnTo>
                  <a:lnTo>
                    <a:pt x="5538" y="606"/>
                  </a:lnTo>
                  <a:lnTo>
                    <a:pt x="5544" y="612"/>
                  </a:lnTo>
                  <a:lnTo>
                    <a:pt x="5550" y="624"/>
                  </a:lnTo>
                  <a:lnTo>
                    <a:pt x="5556" y="630"/>
                  </a:lnTo>
                  <a:lnTo>
                    <a:pt x="5562" y="642"/>
                  </a:lnTo>
                  <a:lnTo>
                    <a:pt x="5562" y="660"/>
                  </a:lnTo>
                  <a:lnTo>
                    <a:pt x="5556" y="666"/>
                  </a:lnTo>
                  <a:lnTo>
                    <a:pt x="5532" y="660"/>
                  </a:lnTo>
                  <a:lnTo>
                    <a:pt x="5424" y="624"/>
                  </a:lnTo>
                  <a:lnTo>
                    <a:pt x="5412" y="618"/>
                  </a:lnTo>
                  <a:lnTo>
                    <a:pt x="5406" y="618"/>
                  </a:lnTo>
                  <a:lnTo>
                    <a:pt x="5400" y="612"/>
                  </a:lnTo>
                  <a:lnTo>
                    <a:pt x="5394" y="600"/>
                  </a:lnTo>
                  <a:lnTo>
                    <a:pt x="5382" y="594"/>
                  </a:lnTo>
                  <a:lnTo>
                    <a:pt x="5376" y="588"/>
                  </a:lnTo>
                  <a:lnTo>
                    <a:pt x="5376" y="606"/>
                  </a:lnTo>
                  <a:lnTo>
                    <a:pt x="5322" y="588"/>
                  </a:lnTo>
                  <a:lnTo>
                    <a:pt x="5292" y="570"/>
                  </a:lnTo>
                  <a:lnTo>
                    <a:pt x="5298" y="570"/>
                  </a:lnTo>
                  <a:lnTo>
                    <a:pt x="5304" y="576"/>
                  </a:lnTo>
                  <a:lnTo>
                    <a:pt x="5328" y="576"/>
                  </a:lnTo>
                  <a:lnTo>
                    <a:pt x="5340" y="582"/>
                  </a:lnTo>
                  <a:lnTo>
                    <a:pt x="5352" y="582"/>
                  </a:lnTo>
                  <a:lnTo>
                    <a:pt x="5358" y="576"/>
                  </a:lnTo>
                  <a:lnTo>
                    <a:pt x="5358" y="570"/>
                  </a:lnTo>
                  <a:lnTo>
                    <a:pt x="5346" y="564"/>
                  </a:lnTo>
                  <a:lnTo>
                    <a:pt x="5334" y="552"/>
                  </a:lnTo>
                  <a:lnTo>
                    <a:pt x="5292" y="552"/>
                  </a:lnTo>
                  <a:lnTo>
                    <a:pt x="5304" y="540"/>
                  </a:lnTo>
                  <a:lnTo>
                    <a:pt x="5298" y="534"/>
                  </a:lnTo>
                  <a:lnTo>
                    <a:pt x="5286" y="528"/>
                  </a:lnTo>
                  <a:lnTo>
                    <a:pt x="5256" y="528"/>
                  </a:lnTo>
                  <a:lnTo>
                    <a:pt x="5268" y="510"/>
                  </a:lnTo>
                  <a:lnTo>
                    <a:pt x="5262" y="510"/>
                  </a:lnTo>
                  <a:lnTo>
                    <a:pt x="5256" y="504"/>
                  </a:lnTo>
                  <a:lnTo>
                    <a:pt x="5232" y="504"/>
                  </a:lnTo>
                  <a:lnTo>
                    <a:pt x="5220" y="498"/>
                  </a:lnTo>
                  <a:lnTo>
                    <a:pt x="5208" y="498"/>
                  </a:lnTo>
                  <a:lnTo>
                    <a:pt x="5202" y="492"/>
                  </a:lnTo>
                  <a:lnTo>
                    <a:pt x="5190" y="492"/>
                  </a:lnTo>
                  <a:lnTo>
                    <a:pt x="5184" y="486"/>
                  </a:lnTo>
                  <a:lnTo>
                    <a:pt x="5142" y="486"/>
                  </a:lnTo>
                  <a:lnTo>
                    <a:pt x="5130" y="492"/>
                  </a:lnTo>
                  <a:lnTo>
                    <a:pt x="5094" y="492"/>
                  </a:lnTo>
                  <a:lnTo>
                    <a:pt x="5076" y="486"/>
                  </a:lnTo>
                  <a:lnTo>
                    <a:pt x="5070" y="480"/>
                  </a:lnTo>
                  <a:lnTo>
                    <a:pt x="5064" y="480"/>
                  </a:lnTo>
                  <a:lnTo>
                    <a:pt x="5040" y="486"/>
                  </a:lnTo>
                  <a:lnTo>
                    <a:pt x="5040" y="474"/>
                  </a:lnTo>
                  <a:lnTo>
                    <a:pt x="4992" y="468"/>
                  </a:lnTo>
                  <a:lnTo>
                    <a:pt x="4980" y="456"/>
                  </a:lnTo>
                  <a:lnTo>
                    <a:pt x="4974" y="474"/>
                  </a:lnTo>
                  <a:lnTo>
                    <a:pt x="4956" y="480"/>
                  </a:lnTo>
                  <a:lnTo>
                    <a:pt x="4986" y="498"/>
                  </a:lnTo>
                  <a:lnTo>
                    <a:pt x="5010" y="528"/>
                  </a:lnTo>
                  <a:lnTo>
                    <a:pt x="4962" y="522"/>
                  </a:lnTo>
                  <a:lnTo>
                    <a:pt x="4956" y="516"/>
                  </a:lnTo>
                  <a:lnTo>
                    <a:pt x="4890" y="522"/>
                  </a:lnTo>
                  <a:lnTo>
                    <a:pt x="4872" y="528"/>
                  </a:lnTo>
                  <a:lnTo>
                    <a:pt x="4872" y="516"/>
                  </a:lnTo>
                  <a:lnTo>
                    <a:pt x="4824" y="522"/>
                  </a:lnTo>
                  <a:lnTo>
                    <a:pt x="4818" y="510"/>
                  </a:lnTo>
                  <a:lnTo>
                    <a:pt x="4764" y="510"/>
                  </a:lnTo>
                  <a:lnTo>
                    <a:pt x="4728" y="504"/>
                  </a:lnTo>
                  <a:lnTo>
                    <a:pt x="4746" y="480"/>
                  </a:lnTo>
                  <a:lnTo>
                    <a:pt x="4620" y="480"/>
                  </a:lnTo>
                  <a:lnTo>
                    <a:pt x="4608" y="468"/>
                  </a:lnTo>
                  <a:lnTo>
                    <a:pt x="4602" y="474"/>
                  </a:lnTo>
                  <a:lnTo>
                    <a:pt x="4590" y="468"/>
                  </a:lnTo>
                  <a:lnTo>
                    <a:pt x="4542" y="474"/>
                  </a:lnTo>
                  <a:lnTo>
                    <a:pt x="4548" y="486"/>
                  </a:lnTo>
                  <a:lnTo>
                    <a:pt x="4488" y="480"/>
                  </a:lnTo>
                  <a:lnTo>
                    <a:pt x="4476" y="486"/>
                  </a:lnTo>
                  <a:lnTo>
                    <a:pt x="4506" y="498"/>
                  </a:lnTo>
                  <a:lnTo>
                    <a:pt x="4464" y="492"/>
                  </a:lnTo>
                  <a:lnTo>
                    <a:pt x="4464" y="474"/>
                  </a:lnTo>
                  <a:lnTo>
                    <a:pt x="4434" y="456"/>
                  </a:lnTo>
                  <a:lnTo>
                    <a:pt x="4416" y="456"/>
                  </a:lnTo>
                  <a:lnTo>
                    <a:pt x="4428" y="474"/>
                  </a:lnTo>
                  <a:lnTo>
                    <a:pt x="4374" y="474"/>
                  </a:lnTo>
                  <a:lnTo>
                    <a:pt x="4368" y="468"/>
                  </a:lnTo>
                  <a:lnTo>
                    <a:pt x="4356" y="468"/>
                  </a:lnTo>
                  <a:lnTo>
                    <a:pt x="4350" y="456"/>
                  </a:lnTo>
                  <a:lnTo>
                    <a:pt x="4320" y="456"/>
                  </a:lnTo>
                  <a:lnTo>
                    <a:pt x="4296" y="444"/>
                  </a:lnTo>
                  <a:lnTo>
                    <a:pt x="4266" y="468"/>
                  </a:lnTo>
                  <a:lnTo>
                    <a:pt x="4320" y="474"/>
                  </a:lnTo>
                  <a:lnTo>
                    <a:pt x="4332" y="474"/>
                  </a:lnTo>
                  <a:lnTo>
                    <a:pt x="4326" y="480"/>
                  </a:lnTo>
                  <a:lnTo>
                    <a:pt x="4314" y="486"/>
                  </a:lnTo>
                  <a:lnTo>
                    <a:pt x="4308" y="492"/>
                  </a:lnTo>
                  <a:lnTo>
                    <a:pt x="4272" y="492"/>
                  </a:lnTo>
                  <a:lnTo>
                    <a:pt x="4266" y="498"/>
                  </a:lnTo>
                  <a:lnTo>
                    <a:pt x="4254" y="504"/>
                  </a:lnTo>
                  <a:lnTo>
                    <a:pt x="4182" y="504"/>
                  </a:lnTo>
                  <a:lnTo>
                    <a:pt x="4146" y="510"/>
                  </a:lnTo>
                  <a:lnTo>
                    <a:pt x="4134" y="534"/>
                  </a:lnTo>
                  <a:lnTo>
                    <a:pt x="4110" y="528"/>
                  </a:lnTo>
                  <a:lnTo>
                    <a:pt x="4110" y="516"/>
                  </a:lnTo>
                  <a:lnTo>
                    <a:pt x="4116" y="504"/>
                  </a:lnTo>
                  <a:lnTo>
                    <a:pt x="4122" y="498"/>
                  </a:lnTo>
                  <a:lnTo>
                    <a:pt x="4134" y="492"/>
                  </a:lnTo>
                  <a:lnTo>
                    <a:pt x="4152" y="492"/>
                  </a:lnTo>
                  <a:lnTo>
                    <a:pt x="4164" y="480"/>
                  </a:lnTo>
                  <a:lnTo>
                    <a:pt x="4206" y="474"/>
                  </a:lnTo>
                  <a:lnTo>
                    <a:pt x="4248" y="438"/>
                  </a:lnTo>
                  <a:lnTo>
                    <a:pt x="4248" y="426"/>
                  </a:lnTo>
                  <a:lnTo>
                    <a:pt x="4254" y="420"/>
                  </a:lnTo>
                  <a:lnTo>
                    <a:pt x="4266" y="414"/>
                  </a:lnTo>
                  <a:lnTo>
                    <a:pt x="4278" y="414"/>
                  </a:lnTo>
                  <a:lnTo>
                    <a:pt x="4290" y="408"/>
                  </a:lnTo>
                  <a:lnTo>
                    <a:pt x="4302" y="408"/>
                  </a:lnTo>
                  <a:lnTo>
                    <a:pt x="4320" y="402"/>
                  </a:lnTo>
                  <a:lnTo>
                    <a:pt x="4332" y="402"/>
                  </a:lnTo>
                  <a:lnTo>
                    <a:pt x="4344" y="396"/>
                  </a:lnTo>
                  <a:lnTo>
                    <a:pt x="4350" y="390"/>
                  </a:lnTo>
                  <a:lnTo>
                    <a:pt x="4356" y="378"/>
                  </a:lnTo>
                  <a:lnTo>
                    <a:pt x="4350" y="366"/>
                  </a:lnTo>
                  <a:lnTo>
                    <a:pt x="4344" y="360"/>
                  </a:lnTo>
                  <a:lnTo>
                    <a:pt x="4332" y="354"/>
                  </a:lnTo>
                  <a:lnTo>
                    <a:pt x="4326" y="348"/>
                  </a:lnTo>
                  <a:lnTo>
                    <a:pt x="4290" y="348"/>
                  </a:lnTo>
                  <a:lnTo>
                    <a:pt x="4320" y="336"/>
                  </a:lnTo>
                  <a:lnTo>
                    <a:pt x="4314" y="330"/>
                  </a:lnTo>
                  <a:lnTo>
                    <a:pt x="4302" y="324"/>
                  </a:lnTo>
                  <a:lnTo>
                    <a:pt x="4290" y="312"/>
                  </a:lnTo>
                  <a:lnTo>
                    <a:pt x="4284" y="312"/>
                  </a:lnTo>
                  <a:lnTo>
                    <a:pt x="4278" y="318"/>
                  </a:lnTo>
                  <a:lnTo>
                    <a:pt x="4254" y="318"/>
                  </a:lnTo>
                  <a:lnTo>
                    <a:pt x="4248" y="312"/>
                  </a:lnTo>
                  <a:lnTo>
                    <a:pt x="4242" y="300"/>
                  </a:lnTo>
                  <a:lnTo>
                    <a:pt x="4236" y="294"/>
                  </a:lnTo>
                  <a:lnTo>
                    <a:pt x="4194" y="294"/>
                  </a:lnTo>
                  <a:lnTo>
                    <a:pt x="4188" y="300"/>
                  </a:lnTo>
                  <a:lnTo>
                    <a:pt x="4182" y="300"/>
                  </a:lnTo>
                  <a:lnTo>
                    <a:pt x="4128" y="288"/>
                  </a:lnTo>
                  <a:lnTo>
                    <a:pt x="3990" y="282"/>
                  </a:lnTo>
                  <a:lnTo>
                    <a:pt x="3990" y="300"/>
                  </a:lnTo>
                  <a:lnTo>
                    <a:pt x="3924" y="300"/>
                  </a:lnTo>
                  <a:lnTo>
                    <a:pt x="3942" y="282"/>
                  </a:lnTo>
                  <a:lnTo>
                    <a:pt x="3942" y="276"/>
                  </a:lnTo>
                  <a:lnTo>
                    <a:pt x="3936" y="270"/>
                  </a:lnTo>
                  <a:lnTo>
                    <a:pt x="3912" y="264"/>
                  </a:lnTo>
                  <a:lnTo>
                    <a:pt x="3882" y="264"/>
                  </a:lnTo>
                  <a:lnTo>
                    <a:pt x="3852" y="270"/>
                  </a:lnTo>
                  <a:lnTo>
                    <a:pt x="3840" y="270"/>
                  </a:lnTo>
                  <a:lnTo>
                    <a:pt x="3780" y="264"/>
                  </a:lnTo>
                  <a:lnTo>
                    <a:pt x="3792" y="264"/>
                  </a:lnTo>
                  <a:lnTo>
                    <a:pt x="3810" y="258"/>
                  </a:lnTo>
                  <a:lnTo>
                    <a:pt x="3822" y="258"/>
                  </a:lnTo>
                  <a:lnTo>
                    <a:pt x="3834" y="252"/>
                  </a:lnTo>
                  <a:lnTo>
                    <a:pt x="3840" y="252"/>
                  </a:lnTo>
                  <a:lnTo>
                    <a:pt x="3840" y="246"/>
                  </a:lnTo>
                  <a:lnTo>
                    <a:pt x="3834" y="240"/>
                  </a:lnTo>
                  <a:lnTo>
                    <a:pt x="3822" y="240"/>
                  </a:lnTo>
                  <a:lnTo>
                    <a:pt x="3804" y="234"/>
                  </a:lnTo>
                  <a:lnTo>
                    <a:pt x="3762" y="234"/>
                  </a:lnTo>
                  <a:lnTo>
                    <a:pt x="3720" y="228"/>
                  </a:lnTo>
                  <a:lnTo>
                    <a:pt x="3714" y="240"/>
                  </a:lnTo>
                  <a:lnTo>
                    <a:pt x="3684" y="240"/>
                  </a:lnTo>
                  <a:lnTo>
                    <a:pt x="3672" y="246"/>
                  </a:lnTo>
                  <a:lnTo>
                    <a:pt x="3660" y="246"/>
                  </a:lnTo>
                  <a:lnTo>
                    <a:pt x="3648" y="252"/>
                  </a:lnTo>
                  <a:lnTo>
                    <a:pt x="3648" y="258"/>
                  </a:lnTo>
                  <a:lnTo>
                    <a:pt x="3654" y="270"/>
                  </a:lnTo>
                  <a:lnTo>
                    <a:pt x="3678" y="282"/>
                  </a:lnTo>
                  <a:lnTo>
                    <a:pt x="3696" y="294"/>
                  </a:lnTo>
                  <a:lnTo>
                    <a:pt x="3708" y="294"/>
                  </a:lnTo>
                  <a:lnTo>
                    <a:pt x="3714" y="300"/>
                  </a:lnTo>
                  <a:lnTo>
                    <a:pt x="3720" y="300"/>
                  </a:lnTo>
                  <a:lnTo>
                    <a:pt x="3576" y="294"/>
                  </a:lnTo>
                  <a:lnTo>
                    <a:pt x="3630" y="312"/>
                  </a:lnTo>
                  <a:lnTo>
                    <a:pt x="3576" y="324"/>
                  </a:lnTo>
                  <a:lnTo>
                    <a:pt x="3564" y="330"/>
                  </a:lnTo>
                  <a:lnTo>
                    <a:pt x="3534" y="336"/>
                  </a:lnTo>
                  <a:lnTo>
                    <a:pt x="3498" y="342"/>
                  </a:lnTo>
                  <a:lnTo>
                    <a:pt x="3474" y="342"/>
                  </a:lnTo>
                  <a:lnTo>
                    <a:pt x="3468" y="336"/>
                  </a:lnTo>
                  <a:lnTo>
                    <a:pt x="3474" y="324"/>
                  </a:lnTo>
                  <a:lnTo>
                    <a:pt x="3486" y="312"/>
                  </a:lnTo>
                  <a:lnTo>
                    <a:pt x="3420" y="312"/>
                  </a:lnTo>
                  <a:lnTo>
                    <a:pt x="3408" y="318"/>
                  </a:lnTo>
                  <a:lnTo>
                    <a:pt x="3390" y="318"/>
                  </a:lnTo>
                  <a:lnTo>
                    <a:pt x="3378" y="324"/>
                  </a:lnTo>
                  <a:lnTo>
                    <a:pt x="3366" y="336"/>
                  </a:lnTo>
                  <a:lnTo>
                    <a:pt x="3348" y="336"/>
                  </a:lnTo>
                  <a:lnTo>
                    <a:pt x="3318" y="342"/>
                  </a:lnTo>
                  <a:lnTo>
                    <a:pt x="3276" y="342"/>
                  </a:lnTo>
                  <a:lnTo>
                    <a:pt x="3246" y="348"/>
                  </a:lnTo>
                  <a:lnTo>
                    <a:pt x="3234" y="354"/>
                  </a:lnTo>
                  <a:lnTo>
                    <a:pt x="3216" y="354"/>
                  </a:lnTo>
                  <a:lnTo>
                    <a:pt x="3204" y="360"/>
                  </a:lnTo>
                  <a:lnTo>
                    <a:pt x="3186" y="360"/>
                  </a:lnTo>
                  <a:lnTo>
                    <a:pt x="3180" y="366"/>
                  </a:lnTo>
                  <a:lnTo>
                    <a:pt x="3174" y="366"/>
                  </a:lnTo>
                  <a:lnTo>
                    <a:pt x="3132" y="396"/>
                  </a:lnTo>
                  <a:lnTo>
                    <a:pt x="3114" y="396"/>
                  </a:lnTo>
                  <a:lnTo>
                    <a:pt x="3108" y="402"/>
                  </a:lnTo>
                  <a:lnTo>
                    <a:pt x="3102" y="402"/>
                  </a:lnTo>
                  <a:lnTo>
                    <a:pt x="3096" y="408"/>
                  </a:lnTo>
                  <a:lnTo>
                    <a:pt x="3102" y="414"/>
                  </a:lnTo>
                  <a:lnTo>
                    <a:pt x="3120" y="426"/>
                  </a:lnTo>
                  <a:lnTo>
                    <a:pt x="3132" y="438"/>
                  </a:lnTo>
                  <a:lnTo>
                    <a:pt x="3150" y="444"/>
                  </a:lnTo>
                  <a:lnTo>
                    <a:pt x="3156" y="450"/>
                  </a:lnTo>
                  <a:lnTo>
                    <a:pt x="3162" y="450"/>
                  </a:lnTo>
                  <a:lnTo>
                    <a:pt x="3120" y="462"/>
                  </a:lnTo>
                  <a:lnTo>
                    <a:pt x="3096" y="474"/>
                  </a:lnTo>
                  <a:lnTo>
                    <a:pt x="2994" y="474"/>
                  </a:lnTo>
                  <a:lnTo>
                    <a:pt x="2988" y="480"/>
                  </a:lnTo>
                  <a:lnTo>
                    <a:pt x="2952" y="468"/>
                  </a:lnTo>
                  <a:lnTo>
                    <a:pt x="2934" y="474"/>
                  </a:lnTo>
                  <a:lnTo>
                    <a:pt x="2880" y="474"/>
                  </a:lnTo>
                  <a:lnTo>
                    <a:pt x="2874" y="480"/>
                  </a:lnTo>
                  <a:lnTo>
                    <a:pt x="2874" y="498"/>
                  </a:lnTo>
                  <a:lnTo>
                    <a:pt x="2880" y="510"/>
                  </a:lnTo>
                  <a:lnTo>
                    <a:pt x="2892" y="522"/>
                  </a:lnTo>
                  <a:lnTo>
                    <a:pt x="2898" y="522"/>
                  </a:lnTo>
                  <a:lnTo>
                    <a:pt x="2904" y="528"/>
                  </a:lnTo>
                  <a:lnTo>
                    <a:pt x="2910" y="540"/>
                  </a:lnTo>
                  <a:lnTo>
                    <a:pt x="2916" y="546"/>
                  </a:lnTo>
                  <a:lnTo>
                    <a:pt x="2922" y="546"/>
                  </a:lnTo>
                  <a:lnTo>
                    <a:pt x="2928" y="552"/>
                  </a:lnTo>
                  <a:lnTo>
                    <a:pt x="2940" y="552"/>
                  </a:lnTo>
                  <a:lnTo>
                    <a:pt x="2952" y="558"/>
                  </a:lnTo>
                  <a:lnTo>
                    <a:pt x="2964" y="558"/>
                  </a:lnTo>
                  <a:lnTo>
                    <a:pt x="2976" y="564"/>
                  </a:lnTo>
                  <a:lnTo>
                    <a:pt x="2994" y="564"/>
                  </a:lnTo>
                  <a:lnTo>
                    <a:pt x="3012" y="570"/>
                  </a:lnTo>
                  <a:lnTo>
                    <a:pt x="3024" y="570"/>
                  </a:lnTo>
                  <a:lnTo>
                    <a:pt x="3036" y="576"/>
                  </a:lnTo>
                  <a:lnTo>
                    <a:pt x="3042" y="576"/>
                  </a:lnTo>
                  <a:lnTo>
                    <a:pt x="3054" y="588"/>
                  </a:lnTo>
                  <a:lnTo>
                    <a:pt x="3054" y="594"/>
                  </a:lnTo>
                  <a:lnTo>
                    <a:pt x="3060" y="600"/>
                  </a:lnTo>
                  <a:lnTo>
                    <a:pt x="3030" y="600"/>
                  </a:lnTo>
                  <a:lnTo>
                    <a:pt x="3012" y="606"/>
                  </a:lnTo>
                  <a:lnTo>
                    <a:pt x="3000" y="606"/>
                  </a:lnTo>
                  <a:lnTo>
                    <a:pt x="2964" y="588"/>
                  </a:lnTo>
                  <a:lnTo>
                    <a:pt x="2928" y="576"/>
                  </a:lnTo>
                  <a:lnTo>
                    <a:pt x="2904" y="570"/>
                  </a:lnTo>
                  <a:lnTo>
                    <a:pt x="2886" y="564"/>
                  </a:lnTo>
                  <a:lnTo>
                    <a:pt x="2862" y="564"/>
                  </a:lnTo>
                  <a:lnTo>
                    <a:pt x="2844" y="558"/>
                  </a:lnTo>
                  <a:lnTo>
                    <a:pt x="2802" y="558"/>
                  </a:lnTo>
                  <a:lnTo>
                    <a:pt x="2796" y="564"/>
                  </a:lnTo>
                  <a:lnTo>
                    <a:pt x="2796" y="576"/>
                  </a:lnTo>
                  <a:lnTo>
                    <a:pt x="2802" y="582"/>
                  </a:lnTo>
                  <a:lnTo>
                    <a:pt x="2808" y="582"/>
                  </a:lnTo>
                  <a:lnTo>
                    <a:pt x="2820" y="594"/>
                  </a:lnTo>
                  <a:lnTo>
                    <a:pt x="2784" y="594"/>
                  </a:lnTo>
                  <a:lnTo>
                    <a:pt x="2772" y="582"/>
                  </a:lnTo>
                  <a:lnTo>
                    <a:pt x="2754" y="582"/>
                  </a:lnTo>
                  <a:lnTo>
                    <a:pt x="2748" y="576"/>
                  </a:lnTo>
                  <a:lnTo>
                    <a:pt x="2724" y="576"/>
                  </a:lnTo>
                  <a:lnTo>
                    <a:pt x="2724" y="582"/>
                  </a:lnTo>
                  <a:lnTo>
                    <a:pt x="2730" y="600"/>
                  </a:lnTo>
                  <a:lnTo>
                    <a:pt x="2736" y="612"/>
                  </a:lnTo>
                  <a:lnTo>
                    <a:pt x="2748" y="618"/>
                  </a:lnTo>
                  <a:lnTo>
                    <a:pt x="2766" y="624"/>
                  </a:lnTo>
                  <a:lnTo>
                    <a:pt x="2802" y="624"/>
                  </a:lnTo>
                  <a:lnTo>
                    <a:pt x="2820" y="630"/>
                  </a:lnTo>
                  <a:lnTo>
                    <a:pt x="2844" y="630"/>
                  </a:lnTo>
                  <a:lnTo>
                    <a:pt x="2856" y="636"/>
                  </a:lnTo>
                  <a:lnTo>
                    <a:pt x="2862" y="648"/>
                  </a:lnTo>
                  <a:lnTo>
                    <a:pt x="2874" y="654"/>
                  </a:lnTo>
                  <a:lnTo>
                    <a:pt x="2844" y="654"/>
                  </a:lnTo>
                  <a:lnTo>
                    <a:pt x="2838" y="648"/>
                  </a:lnTo>
                  <a:lnTo>
                    <a:pt x="2826" y="642"/>
                  </a:lnTo>
                  <a:lnTo>
                    <a:pt x="2772" y="642"/>
                  </a:lnTo>
                  <a:lnTo>
                    <a:pt x="2760" y="636"/>
                  </a:lnTo>
                  <a:lnTo>
                    <a:pt x="2730" y="636"/>
                  </a:lnTo>
                  <a:lnTo>
                    <a:pt x="2724" y="624"/>
                  </a:lnTo>
                  <a:lnTo>
                    <a:pt x="2700" y="624"/>
                  </a:lnTo>
                  <a:lnTo>
                    <a:pt x="2694" y="606"/>
                  </a:lnTo>
                  <a:lnTo>
                    <a:pt x="2664" y="594"/>
                  </a:lnTo>
                  <a:lnTo>
                    <a:pt x="2670" y="588"/>
                  </a:lnTo>
                  <a:lnTo>
                    <a:pt x="2682" y="582"/>
                  </a:lnTo>
                  <a:lnTo>
                    <a:pt x="2688" y="576"/>
                  </a:lnTo>
                  <a:lnTo>
                    <a:pt x="2688" y="564"/>
                  </a:lnTo>
                  <a:lnTo>
                    <a:pt x="2658" y="534"/>
                  </a:lnTo>
                  <a:lnTo>
                    <a:pt x="2646" y="528"/>
                  </a:lnTo>
                  <a:lnTo>
                    <a:pt x="2616" y="528"/>
                  </a:lnTo>
                  <a:lnTo>
                    <a:pt x="2628" y="534"/>
                  </a:lnTo>
                  <a:lnTo>
                    <a:pt x="2652" y="558"/>
                  </a:lnTo>
                  <a:lnTo>
                    <a:pt x="2640" y="570"/>
                  </a:lnTo>
                  <a:lnTo>
                    <a:pt x="2616" y="582"/>
                  </a:lnTo>
                  <a:lnTo>
                    <a:pt x="2604" y="582"/>
                  </a:lnTo>
                  <a:lnTo>
                    <a:pt x="2586" y="624"/>
                  </a:lnTo>
                  <a:lnTo>
                    <a:pt x="2658" y="660"/>
                  </a:lnTo>
                  <a:lnTo>
                    <a:pt x="2676" y="660"/>
                  </a:lnTo>
                  <a:lnTo>
                    <a:pt x="2676" y="696"/>
                  </a:lnTo>
                  <a:lnTo>
                    <a:pt x="2670" y="708"/>
                  </a:lnTo>
                  <a:lnTo>
                    <a:pt x="2670" y="720"/>
                  </a:lnTo>
                  <a:lnTo>
                    <a:pt x="2676" y="738"/>
                  </a:lnTo>
                  <a:lnTo>
                    <a:pt x="2712" y="744"/>
                  </a:lnTo>
                  <a:lnTo>
                    <a:pt x="2712" y="768"/>
                  </a:lnTo>
                  <a:lnTo>
                    <a:pt x="2772" y="780"/>
                  </a:lnTo>
                  <a:lnTo>
                    <a:pt x="2778" y="780"/>
                  </a:lnTo>
                  <a:lnTo>
                    <a:pt x="2784" y="774"/>
                  </a:lnTo>
                  <a:lnTo>
                    <a:pt x="2796" y="774"/>
                  </a:lnTo>
                  <a:lnTo>
                    <a:pt x="2814" y="768"/>
                  </a:lnTo>
                  <a:lnTo>
                    <a:pt x="2850" y="768"/>
                  </a:lnTo>
                  <a:lnTo>
                    <a:pt x="2868" y="774"/>
                  </a:lnTo>
                  <a:lnTo>
                    <a:pt x="2874" y="780"/>
                  </a:lnTo>
                  <a:lnTo>
                    <a:pt x="2886" y="786"/>
                  </a:lnTo>
                  <a:lnTo>
                    <a:pt x="2904" y="786"/>
                  </a:lnTo>
                  <a:lnTo>
                    <a:pt x="2916" y="792"/>
                  </a:lnTo>
                  <a:lnTo>
                    <a:pt x="2952" y="804"/>
                  </a:lnTo>
                  <a:lnTo>
                    <a:pt x="2976" y="828"/>
                  </a:lnTo>
                  <a:lnTo>
                    <a:pt x="2976" y="834"/>
                  </a:lnTo>
                  <a:lnTo>
                    <a:pt x="2964" y="834"/>
                  </a:lnTo>
                  <a:lnTo>
                    <a:pt x="2958" y="840"/>
                  </a:lnTo>
                  <a:lnTo>
                    <a:pt x="2946" y="840"/>
                  </a:lnTo>
                  <a:lnTo>
                    <a:pt x="2940" y="846"/>
                  </a:lnTo>
                  <a:lnTo>
                    <a:pt x="2946" y="852"/>
                  </a:lnTo>
                  <a:lnTo>
                    <a:pt x="2958" y="858"/>
                  </a:lnTo>
                  <a:lnTo>
                    <a:pt x="2976" y="876"/>
                  </a:lnTo>
                  <a:lnTo>
                    <a:pt x="3024" y="876"/>
                  </a:lnTo>
                  <a:lnTo>
                    <a:pt x="3012" y="882"/>
                  </a:lnTo>
                  <a:lnTo>
                    <a:pt x="3006" y="882"/>
                  </a:lnTo>
                  <a:lnTo>
                    <a:pt x="2994" y="888"/>
                  </a:lnTo>
                  <a:lnTo>
                    <a:pt x="2970" y="888"/>
                  </a:lnTo>
                  <a:lnTo>
                    <a:pt x="2958" y="882"/>
                  </a:lnTo>
                  <a:lnTo>
                    <a:pt x="2952" y="876"/>
                  </a:lnTo>
                  <a:lnTo>
                    <a:pt x="2940" y="870"/>
                  </a:lnTo>
                  <a:lnTo>
                    <a:pt x="2940" y="858"/>
                  </a:lnTo>
                  <a:lnTo>
                    <a:pt x="2928" y="834"/>
                  </a:lnTo>
                  <a:lnTo>
                    <a:pt x="2916" y="822"/>
                  </a:lnTo>
                  <a:lnTo>
                    <a:pt x="2892" y="810"/>
                  </a:lnTo>
                  <a:lnTo>
                    <a:pt x="2886" y="804"/>
                  </a:lnTo>
                  <a:lnTo>
                    <a:pt x="2880" y="804"/>
                  </a:lnTo>
                  <a:lnTo>
                    <a:pt x="2874" y="798"/>
                  </a:lnTo>
                  <a:lnTo>
                    <a:pt x="2874" y="786"/>
                  </a:lnTo>
                  <a:lnTo>
                    <a:pt x="2868" y="780"/>
                  </a:lnTo>
                  <a:lnTo>
                    <a:pt x="2844" y="780"/>
                  </a:lnTo>
                  <a:lnTo>
                    <a:pt x="2832" y="786"/>
                  </a:lnTo>
                  <a:lnTo>
                    <a:pt x="2814" y="786"/>
                  </a:lnTo>
                  <a:lnTo>
                    <a:pt x="2802" y="792"/>
                  </a:lnTo>
                  <a:lnTo>
                    <a:pt x="2778" y="792"/>
                  </a:lnTo>
                  <a:lnTo>
                    <a:pt x="2760" y="810"/>
                  </a:lnTo>
                  <a:lnTo>
                    <a:pt x="2766" y="816"/>
                  </a:lnTo>
                  <a:lnTo>
                    <a:pt x="2772" y="828"/>
                  </a:lnTo>
                  <a:lnTo>
                    <a:pt x="2784" y="834"/>
                  </a:lnTo>
                  <a:lnTo>
                    <a:pt x="2802" y="852"/>
                  </a:lnTo>
                  <a:lnTo>
                    <a:pt x="2814" y="858"/>
                  </a:lnTo>
                  <a:lnTo>
                    <a:pt x="2814" y="864"/>
                  </a:lnTo>
                  <a:lnTo>
                    <a:pt x="2790" y="888"/>
                  </a:lnTo>
                  <a:lnTo>
                    <a:pt x="2784" y="888"/>
                  </a:lnTo>
                  <a:lnTo>
                    <a:pt x="2778" y="930"/>
                  </a:lnTo>
                  <a:lnTo>
                    <a:pt x="2736" y="948"/>
                  </a:lnTo>
                  <a:lnTo>
                    <a:pt x="2736" y="954"/>
                  </a:lnTo>
                  <a:lnTo>
                    <a:pt x="2730" y="966"/>
                  </a:lnTo>
                  <a:lnTo>
                    <a:pt x="2724" y="972"/>
                  </a:lnTo>
                  <a:lnTo>
                    <a:pt x="2694" y="972"/>
                  </a:lnTo>
                  <a:lnTo>
                    <a:pt x="2682" y="966"/>
                  </a:lnTo>
                  <a:lnTo>
                    <a:pt x="2652" y="966"/>
                  </a:lnTo>
                  <a:lnTo>
                    <a:pt x="2592" y="960"/>
                  </a:lnTo>
                  <a:lnTo>
                    <a:pt x="2586" y="960"/>
                  </a:lnTo>
                  <a:lnTo>
                    <a:pt x="2580" y="954"/>
                  </a:lnTo>
                  <a:lnTo>
                    <a:pt x="2568" y="948"/>
                  </a:lnTo>
                  <a:lnTo>
                    <a:pt x="2556" y="948"/>
                  </a:lnTo>
                  <a:lnTo>
                    <a:pt x="2544" y="936"/>
                  </a:lnTo>
                  <a:lnTo>
                    <a:pt x="2598" y="936"/>
                  </a:lnTo>
                  <a:lnTo>
                    <a:pt x="2616" y="942"/>
                  </a:lnTo>
                  <a:lnTo>
                    <a:pt x="2640" y="924"/>
                  </a:lnTo>
                  <a:lnTo>
                    <a:pt x="2652" y="924"/>
                  </a:lnTo>
                  <a:lnTo>
                    <a:pt x="2664" y="930"/>
                  </a:lnTo>
                  <a:lnTo>
                    <a:pt x="2682" y="930"/>
                  </a:lnTo>
                  <a:lnTo>
                    <a:pt x="2694" y="924"/>
                  </a:lnTo>
                  <a:lnTo>
                    <a:pt x="2694" y="906"/>
                  </a:lnTo>
                  <a:lnTo>
                    <a:pt x="2700" y="894"/>
                  </a:lnTo>
                  <a:lnTo>
                    <a:pt x="2700" y="882"/>
                  </a:lnTo>
                  <a:lnTo>
                    <a:pt x="2724" y="876"/>
                  </a:lnTo>
                  <a:lnTo>
                    <a:pt x="2724" y="852"/>
                  </a:lnTo>
                  <a:lnTo>
                    <a:pt x="2712" y="852"/>
                  </a:lnTo>
                  <a:lnTo>
                    <a:pt x="2718" y="846"/>
                  </a:lnTo>
                  <a:lnTo>
                    <a:pt x="2724" y="834"/>
                  </a:lnTo>
                  <a:lnTo>
                    <a:pt x="2724" y="822"/>
                  </a:lnTo>
                  <a:lnTo>
                    <a:pt x="2718" y="816"/>
                  </a:lnTo>
                  <a:lnTo>
                    <a:pt x="2712" y="816"/>
                  </a:lnTo>
                  <a:lnTo>
                    <a:pt x="2700" y="810"/>
                  </a:lnTo>
                  <a:lnTo>
                    <a:pt x="2682" y="810"/>
                  </a:lnTo>
                  <a:lnTo>
                    <a:pt x="2664" y="804"/>
                  </a:lnTo>
                  <a:lnTo>
                    <a:pt x="2652" y="804"/>
                  </a:lnTo>
                  <a:lnTo>
                    <a:pt x="2634" y="786"/>
                  </a:lnTo>
                  <a:lnTo>
                    <a:pt x="2634" y="744"/>
                  </a:lnTo>
                  <a:lnTo>
                    <a:pt x="2628" y="732"/>
                  </a:lnTo>
                  <a:lnTo>
                    <a:pt x="2616" y="720"/>
                  </a:lnTo>
                  <a:lnTo>
                    <a:pt x="2604" y="714"/>
                  </a:lnTo>
                  <a:lnTo>
                    <a:pt x="2598" y="702"/>
                  </a:lnTo>
                  <a:lnTo>
                    <a:pt x="2592" y="696"/>
                  </a:lnTo>
                  <a:lnTo>
                    <a:pt x="2586" y="660"/>
                  </a:lnTo>
                  <a:lnTo>
                    <a:pt x="2520" y="624"/>
                  </a:lnTo>
                  <a:lnTo>
                    <a:pt x="2532" y="612"/>
                  </a:lnTo>
                  <a:lnTo>
                    <a:pt x="2544" y="588"/>
                  </a:lnTo>
                  <a:lnTo>
                    <a:pt x="2544" y="576"/>
                  </a:lnTo>
                  <a:lnTo>
                    <a:pt x="2538" y="564"/>
                  </a:lnTo>
                  <a:lnTo>
                    <a:pt x="2514" y="540"/>
                  </a:lnTo>
                  <a:lnTo>
                    <a:pt x="2496" y="540"/>
                  </a:lnTo>
                  <a:lnTo>
                    <a:pt x="2484" y="534"/>
                  </a:lnTo>
                  <a:lnTo>
                    <a:pt x="2472" y="534"/>
                  </a:lnTo>
                  <a:lnTo>
                    <a:pt x="2340" y="522"/>
                  </a:lnTo>
                  <a:lnTo>
                    <a:pt x="2328" y="552"/>
                  </a:lnTo>
                  <a:lnTo>
                    <a:pt x="2346" y="570"/>
                  </a:lnTo>
                  <a:lnTo>
                    <a:pt x="2334" y="600"/>
                  </a:lnTo>
                  <a:lnTo>
                    <a:pt x="2280" y="624"/>
                  </a:lnTo>
                  <a:lnTo>
                    <a:pt x="2268" y="654"/>
                  </a:lnTo>
                  <a:lnTo>
                    <a:pt x="2304" y="660"/>
                  </a:lnTo>
                  <a:lnTo>
                    <a:pt x="2334" y="708"/>
                  </a:lnTo>
                  <a:lnTo>
                    <a:pt x="2322" y="726"/>
                  </a:lnTo>
                  <a:lnTo>
                    <a:pt x="2352" y="750"/>
                  </a:lnTo>
                  <a:lnTo>
                    <a:pt x="2388" y="744"/>
                  </a:lnTo>
                  <a:lnTo>
                    <a:pt x="2394" y="750"/>
                  </a:lnTo>
                  <a:lnTo>
                    <a:pt x="2400" y="762"/>
                  </a:lnTo>
                  <a:lnTo>
                    <a:pt x="2412" y="768"/>
                  </a:lnTo>
                  <a:lnTo>
                    <a:pt x="2418" y="774"/>
                  </a:lnTo>
                  <a:lnTo>
                    <a:pt x="2430" y="780"/>
                  </a:lnTo>
                  <a:lnTo>
                    <a:pt x="2472" y="780"/>
                  </a:lnTo>
                  <a:lnTo>
                    <a:pt x="2466" y="840"/>
                  </a:lnTo>
                  <a:lnTo>
                    <a:pt x="2448" y="816"/>
                  </a:lnTo>
                  <a:lnTo>
                    <a:pt x="2430" y="828"/>
                  </a:lnTo>
                  <a:lnTo>
                    <a:pt x="2418" y="822"/>
                  </a:lnTo>
                  <a:lnTo>
                    <a:pt x="2388" y="804"/>
                  </a:lnTo>
                  <a:lnTo>
                    <a:pt x="2352" y="792"/>
                  </a:lnTo>
                  <a:lnTo>
                    <a:pt x="2328" y="780"/>
                  </a:lnTo>
                  <a:lnTo>
                    <a:pt x="2268" y="780"/>
                  </a:lnTo>
                  <a:lnTo>
                    <a:pt x="2250" y="762"/>
                  </a:lnTo>
                  <a:lnTo>
                    <a:pt x="2244" y="780"/>
                  </a:lnTo>
                  <a:lnTo>
                    <a:pt x="2220" y="756"/>
                  </a:lnTo>
                  <a:lnTo>
                    <a:pt x="2214" y="756"/>
                  </a:lnTo>
                  <a:lnTo>
                    <a:pt x="2208" y="750"/>
                  </a:lnTo>
                  <a:lnTo>
                    <a:pt x="2196" y="744"/>
                  </a:lnTo>
                  <a:lnTo>
                    <a:pt x="2178" y="744"/>
                  </a:lnTo>
                  <a:lnTo>
                    <a:pt x="2154" y="732"/>
                  </a:lnTo>
                  <a:lnTo>
                    <a:pt x="2130" y="732"/>
                  </a:lnTo>
                  <a:lnTo>
                    <a:pt x="2118" y="738"/>
                  </a:lnTo>
                  <a:lnTo>
                    <a:pt x="2088" y="738"/>
                  </a:lnTo>
                  <a:lnTo>
                    <a:pt x="2076" y="732"/>
                  </a:lnTo>
                  <a:lnTo>
                    <a:pt x="2022" y="732"/>
                  </a:lnTo>
                  <a:lnTo>
                    <a:pt x="2016" y="738"/>
                  </a:lnTo>
                  <a:lnTo>
                    <a:pt x="2010" y="738"/>
                  </a:lnTo>
                  <a:lnTo>
                    <a:pt x="2004" y="744"/>
                  </a:lnTo>
                  <a:lnTo>
                    <a:pt x="2004" y="750"/>
                  </a:lnTo>
                  <a:lnTo>
                    <a:pt x="2016" y="762"/>
                  </a:lnTo>
                  <a:lnTo>
                    <a:pt x="2028" y="768"/>
                  </a:lnTo>
                  <a:lnTo>
                    <a:pt x="2040" y="780"/>
                  </a:lnTo>
                  <a:lnTo>
                    <a:pt x="2046" y="780"/>
                  </a:lnTo>
                  <a:lnTo>
                    <a:pt x="2022" y="810"/>
                  </a:lnTo>
                  <a:lnTo>
                    <a:pt x="2010" y="798"/>
                  </a:lnTo>
                  <a:lnTo>
                    <a:pt x="2010" y="828"/>
                  </a:lnTo>
                  <a:lnTo>
                    <a:pt x="1998" y="828"/>
                  </a:lnTo>
                  <a:lnTo>
                    <a:pt x="1986" y="822"/>
                  </a:lnTo>
                  <a:lnTo>
                    <a:pt x="1980" y="822"/>
                  </a:lnTo>
                  <a:lnTo>
                    <a:pt x="1974" y="816"/>
                  </a:lnTo>
                  <a:lnTo>
                    <a:pt x="1974" y="786"/>
                  </a:lnTo>
                  <a:lnTo>
                    <a:pt x="1968" y="780"/>
                  </a:lnTo>
                  <a:lnTo>
                    <a:pt x="1950" y="780"/>
                  </a:lnTo>
                  <a:lnTo>
                    <a:pt x="1938" y="786"/>
                  </a:lnTo>
                  <a:lnTo>
                    <a:pt x="1920" y="792"/>
                  </a:lnTo>
                  <a:lnTo>
                    <a:pt x="1908" y="804"/>
                  </a:lnTo>
                  <a:lnTo>
                    <a:pt x="1884" y="816"/>
                  </a:lnTo>
                  <a:lnTo>
                    <a:pt x="1866" y="816"/>
                  </a:lnTo>
                  <a:lnTo>
                    <a:pt x="1842" y="804"/>
                  </a:lnTo>
                  <a:lnTo>
                    <a:pt x="1824" y="804"/>
                  </a:lnTo>
                  <a:lnTo>
                    <a:pt x="1800" y="810"/>
                  </a:lnTo>
                  <a:lnTo>
                    <a:pt x="1782" y="816"/>
                  </a:lnTo>
                  <a:lnTo>
                    <a:pt x="1764" y="828"/>
                  </a:lnTo>
                  <a:lnTo>
                    <a:pt x="1752" y="834"/>
                  </a:lnTo>
                  <a:lnTo>
                    <a:pt x="1746" y="840"/>
                  </a:lnTo>
                  <a:lnTo>
                    <a:pt x="1680" y="840"/>
                  </a:lnTo>
                  <a:lnTo>
                    <a:pt x="1692" y="816"/>
                  </a:lnTo>
                  <a:lnTo>
                    <a:pt x="1692" y="780"/>
                  </a:lnTo>
                  <a:lnTo>
                    <a:pt x="1680" y="780"/>
                  </a:lnTo>
                  <a:lnTo>
                    <a:pt x="1668" y="786"/>
                  </a:lnTo>
                  <a:lnTo>
                    <a:pt x="1650" y="792"/>
                  </a:lnTo>
                  <a:lnTo>
                    <a:pt x="1638" y="792"/>
                  </a:lnTo>
                  <a:lnTo>
                    <a:pt x="1626" y="804"/>
                  </a:lnTo>
                  <a:lnTo>
                    <a:pt x="1626" y="816"/>
                  </a:lnTo>
                  <a:lnTo>
                    <a:pt x="1632" y="822"/>
                  </a:lnTo>
                  <a:lnTo>
                    <a:pt x="1632" y="828"/>
                  </a:lnTo>
                  <a:lnTo>
                    <a:pt x="1608" y="834"/>
                  </a:lnTo>
                  <a:lnTo>
                    <a:pt x="1608" y="810"/>
                  </a:lnTo>
                  <a:lnTo>
                    <a:pt x="1584" y="816"/>
                  </a:lnTo>
                  <a:lnTo>
                    <a:pt x="1530" y="822"/>
                  </a:lnTo>
                  <a:lnTo>
                    <a:pt x="1488" y="852"/>
                  </a:lnTo>
                  <a:lnTo>
                    <a:pt x="1440" y="858"/>
                  </a:lnTo>
                  <a:lnTo>
                    <a:pt x="1452" y="876"/>
                  </a:lnTo>
                  <a:lnTo>
                    <a:pt x="1440" y="876"/>
                  </a:lnTo>
                  <a:lnTo>
                    <a:pt x="1428" y="870"/>
                  </a:lnTo>
                  <a:lnTo>
                    <a:pt x="1422" y="870"/>
                  </a:lnTo>
                  <a:lnTo>
                    <a:pt x="1410" y="876"/>
                  </a:lnTo>
                  <a:lnTo>
                    <a:pt x="1404" y="882"/>
                  </a:lnTo>
                  <a:lnTo>
                    <a:pt x="1404" y="924"/>
                  </a:lnTo>
                  <a:lnTo>
                    <a:pt x="1332" y="930"/>
                  </a:lnTo>
                  <a:lnTo>
                    <a:pt x="1326" y="924"/>
                  </a:lnTo>
                  <a:lnTo>
                    <a:pt x="1314" y="918"/>
                  </a:lnTo>
                  <a:lnTo>
                    <a:pt x="1308" y="912"/>
                  </a:lnTo>
                  <a:lnTo>
                    <a:pt x="1266" y="912"/>
                  </a:lnTo>
                  <a:lnTo>
                    <a:pt x="1260" y="906"/>
                  </a:lnTo>
                  <a:lnTo>
                    <a:pt x="1260" y="876"/>
                  </a:lnTo>
                  <a:lnTo>
                    <a:pt x="1266" y="870"/>
                  </a:lnTo>
                  <a:lnTo>
                    <a:pt x="1266" y="864"/>
                  </a:lnTo>
                  <a:lnTo>
                    <a:pt x="1272" y="858"/>
                  </a:lnTo>
                  <a:lnTo>
                    <a:pt x="1284" y="864"/>
                  </a:lnTo>
                  <a:lnTo>
                    <a:pt x="1344" y="864"/>
                  </a:lnTo>
                  <a:lnTo>
                    <a:pt x="1332" y="858"/>
                  </a:lnTo>
                  <a:lnTo>
                    <a:pt x="1326" y="846"/>
                  </a:lnTo>
                  <a:lnTo>
                    <a:pt x="1314" y="840"/>
                  </a:lnTo>
                  <a:lnTo>
                    <a:pt x="1302" y="828"/>
                  </a:lnTo>
                  <a:lnTo>
                    <a:pt x="1290" y="822"/>
                  </a:lnTo>
                  <a:lnTo>
                    <a:pt x="1278" y="810"/>
                  </a:lnTo>
                  <a:lnTo>
                    <a:pt x="1152" y="810"/>
                  </a:lnTo>
                  <a:lnTo>
                    <a:pt x="1164" y="822"/>
                  </a:lnTo>
                  <a:lnTo>
                    <a:pt x="1188" y="822"/>
                  </a:lnTo>
                  <a:lnTo>
                    <a:pt x="1200" y="828"/>
                  </a:lnTo>
                  <a:lnTo>
                    <a:pt x="1200" y="846"/>
                  </a:lnTo>
                  <a:lnTo>
                    <a:pt x="1194" y="864"/>
                  </a:lnTo>
                  <a:lnTo>
                    <a:pt x="1194" y="876"/>
                  </a:lnTo>
                  <a:lnTo>
                    <a:pt x="1188" y="894"/>
                  </a:lnTo>
                  <a:lnTo>
                    <a:pt x="1188" y="918"/>
                  </a:lnTo>
                  <a:lnTo>
                    <a:pt x="1194" y="918"/>
                  </a:lnTo>
                  <a:lnTo>
                    <a:pt x="1206" y="924"/>
                  </a:lnTo>
                  <a:lnTo>
                    <a:pt x="1230" y="924"/>
                  </a:lnTo>
                  <a:lnTo>
                    <a:pt x="1236" y="930"/>
                  </a:lnTo>
                  <a:lnTo>
                    <a:pt x="1242" y="930"/>
                  </a:lnTo>
                  <a:lnTo>
                    <a:pt x="1236" y="966"/>
                  </a:lnTo>
                  <a:lnTo>
                    <a:pt x="1248" y="996"/>
                  </a:lnTo>
                  <a:lnTo>
                    <a:pt x="1212" y="972"/>
                  </a:lnTo>
                  <a:lnTo>
                    <a:pt x="1194" y="996"/>
                  </a:lnTo>
                  <a:lnTo>
                    <a:pt x="1188" y="966"/>
                  </a:lnTo>
                  <a:lnTo>
                    <a:pt x="1116" y="948"/>
                  </a:lnTo>
                  <a:lnTo>
                    <a:pt x="1086" y="984"/>
                  </a:lnTo>
                  <a:lnTo>
                    <a:pt x="1062" y="984"/>
                  </a:lnTo>
                  <a:lnTo>
                    <a:pt x="1056" y="996"/>
                  </a:lnTo>
                  <a:lnTo>
                    <a:pt x="1044" y="1002"/>
                  </a:lnTo>
                  <a:lnTo>
                    <a:pt x="1038" y="1008"/>
                  </a:lnTo>
                  <a:lnTo>
                    <a:pt x="1026" y="1014"/>
                  </a:lnTo>
                  <a:lnTo>
                    <a:pt x="1014" y="1014"/>
                  </a:lnTo>
                  <a:lnTo>
                    <a:pt x="1002" y="1020"/>
                  </a:lnTo>
                  <a:lnTo>
                    <a:pt x="1002" y="1032"/>
                  </a:lnTo>
                  <a:lnTo>
                    <a:pt x="1008" y="1038"/>
                  </a:lnTo>
                  <a:lnTo>
                    <a:pt x="1020" y="1044"/>
                  </a:lnTo>
                  <a:lnTo>
                    <a:pt x="1032" y="1056"/>
                  </a:lnTo>
                  <a:lnTo>
                    <a:pt x="1044" y="1062"/>
                  </a:lnTo>
                  <a:lnTo>
                    <a:pt x="1050" y="1068"/>
                  </a:lnTo>
                  <a:lnTo>
                    <a:pt x="1062" y="1074"/>
                  </a:lnTo>
                  <a:lnTo>
                    <a:pt x="1080" y="1104"/>
                  </a:lnTo>
                  <a:lnTo>
                    <a:pt x="1050" y="1086"/>
                  </a:lnTo>
                  <a:lnTo>
                    <a:pt x="1038" y="1092"/>
                  </a:lnTo>
                  <a:lnTo>
                    <a:pt x="1032" y="1098"/>
                  </a:lnTo>
                  <a:lnTo>
                    <a:pt x="1020" y="1098"/>
                  </a:lnTo>
                  <a:lnTo>
                    <a:pt x="1008" y="1092"/>
                  </a:lnTo>
                  <a:lnTo>
                    <a:pt x="996" y="1092"/>
                  </a:lnTo>
                  <a:lnTo>
                    <a:pt x="978" y="1086"/>
                  </a:lnTo>
                  <a:lnTo>
                    <a:pt x="966" y="1080"/>
                  </a:lnTo>
                  <a:lnTo>
                    <a:pt x="948" y="1080"/>
                  </a:lnTo>
                  <a:lnTo>
                    <a:pt x="936" y="1074"/>
                  </a:lnTo>
                  <a:lnTo>
                    <a:pt x="924" y="1074"/>
                  </a:lnTo>
                  <a:lnTo>
                    <a:pt x="918" y="1068"/>
                  </a:lnTo>
                  <a:lnTo>
                    <a:pt x="918" y="1056"/>
                  </a:lnTo>
                  <a:lnTo>
                    <a:pt x="906" y="1050"/>
                  </a:lnTo>
                  <a:lnTo>
                    <a:pt x="888" y="1050"/>
                  </a:lnTo>
                  <a:lnTo>
                    <a:pt x="864" y="1062"/>
                  </a:lnTo>
                  <a:lnTo>
                    <a:pt x="858" y="1068"/>
                  </a:lnTo>
                  <a:lnTo>
                    <a:pt x="840" y="1068"/>
                  </a:lnTo>
                  <a:lnTo>
                    <a:pt x="882" y="1104"/>
                  </a:lnTo>
                  <a:lnTo>
                    <a:pt x="900" y="1104"/>
                  </a:lnTo>
                  <a:lnTo>
                    <a:pt x="912" y="1110"/>
                  </a:lnTo>
                  <a:lnTo>
                    <a:pt x="924" y="1110"/>
                  </a:lnTo>
                  <a:lnTo>
                    <a:pt x="936" y="1116"/>
                  </a:lnTo>
                  <a:lnTo>
                    <a:pt x="942" y="1116"/>
                  </a:lnTo>
                  <a:lnTo>
                    <a:pt x="942" y="1122"/>
                  </a:lnTo>
                  <a:lnTo>
                    <a:pt x="936" y="1134"/>
                  </a:lnTo>
                  <a:lnTo>
                    <a:pt x="924" y="1140"/>
                  </a:lnTo>
                  <a:lnTo>
                    <a:pt x="918" y="1146"/>
                  </a:lnTo>
                  <a:lnTo>
                    <a:pt x="852" y="1128"/>
                  </a:lnTo>
                  <a:lnTo>
                    <a:pt x="840" y="1122"/>
                  </a:lnTo>
                  <a:lnTo>
                    <a:pt x="834" y="1116"/>
                  </a:lnTo>
                  <a:lnTo>
                    <a:pt x="822" y="1110"/>
                  </a:lnTo>
                  <a:lnTo>
                    <a:pt x="762" y="1110"/>
                  </a:lnTo>
                  <a:lnTo>
                    <a:pt x="756" y="1104"/>
                  </a:lnTo>
                  <a:lnTo>
                    <a:pt x="756" y="1056"/>
                  </a:lnTo>
                  <a:lnTo>
                    <a:pt x="738" y="1044"/>
                  </a:lnTo>
                  <a:lnTo>
                    <a:pt x="750" y="1032"/>
                  </a:lnTo>
                  <a:lnTo>
                    <a:pt x="756" y="1020"/>
                  </a:lnTo>
                  <a:lnTo>
                    <a:pt x="756" y="1002"/>
                  </a:lnTo>
                  <a:lnTo>
                    <a:pt x="738" y="990"/>
                  </a:lnTo>
                  <a:lnTo>
                    <a:pt x="702" y="978"/>
                  </a:lnTo>
                  <a:lnTo>
                    <a:pt x="672" y="972"/>
                  </a:lnTo>
                  <a:lnTo>
                    <a:pt x="660" y="966"/>
                  </a:lnTo>
                  <a:lnTo>
                    <a:pt x="630" y="948"/>
                  </a:lnTo>
                  <a:lnTo>
                    <a:pt x="606" y="930"/>
                  </a:lnTo>
                  <a:lnTo>
                    <a:pt x="594" y="912"/>
                  </a:lnTo>
                  <a:lnTo>
                    <a:pt x="630" y="912"/>
                  </a:lnTo>
                  <a:lnTo>
                    <a:pt x="630" y="924"/>
                  </a:lnTo>
                  <a:lnTo>
                    <a:pt x="642" y="924"/>
                  </a:lnTo>
                  <a:lnTo>
                    <a:pt x="654" y="930"/>
                  </a:lnTo>
                  <a:lnTo>
                    <a:pt x="672" y="930"/>
                  </a:lnTo>
                  <a:lnTo>
                    <a:pt x="690" y="936"/>
                  </a:lnTo>
                  <a:lnTo>
                    <a:pt x="720" y="936"/>
                  </a:lnTo>
                  <a:lnTo>
                    <a:pt x="732" y="942"/>
                  </a:lnTo>
                  <a:lnTo>
                    <a:pt x="738" y="954"/>
                  </a:lnTo>
                  <a:lnTo>
                    <a:pt x="762" y="966"/>
                  </a:lnTo>
                  <a:lnTo>
                    <a:pt x="816" y="966"/>
                  </a:lnTo>
                  <a:lnTo>
                    <a:pt x="846" y="972"/>
                  </a:lnTo>
                  <a:lnTo>
                    <a:pt x="858" y="972"/>
                  </a:lnTo>
                  <a:lnTo>
                    <a:pt x="870" y="978"/>
                  </a:lnTo>
                  <a:lnTo>
                    <a:pt x="894" y="984"/>
                  </a:lnTo>
                  <a:lnTo>
                    <a:pt x="930" y="990"/>
                  </a:lnTo>
                  <a:lnTo>
                    <a:pt x="978" y="984"/>
                  </a:lnTo>
                  <a:lnTo>
                    <a:pt x="1026" y="972"/>
                  </a:lnTo>
                  <a:lnTo>
                    <a:pt x="1062" y="954"/>
                  </a:lnTo>
                  <a:lnTo>
                    <a:pt x="1080" y="936"/>
                  </a:lnTo>
                  <a:lnTo>
                    <a:pt x="1074" y="912"/>
                  </a:lnTo>
                  <a:lnTo>
                    <a:pt x="1032" y="870"/>
                  </a:lnTo>
                  <a:lnTo>
                    <a:pt x="1014" y="858"/>
                  </a:lnTo>
                  <a:lnTo>
                    <a:pt x="996" y="852"/>
                  </a:lnTo>
                  <a:lnTo>
                    <a:pt x="948" y="840"/>
                  </a:lnTo>
                  <a:lnTo>
                    <a:pt x="900" y="822"/>
                  </a:lnTo>
                  <a:lnTo>
                    <a:pt x="828" y="798"/>
                  </a:lnTo>
                  <a:lnTo>
                    <a:pt x="792" y="780"/>
                  </a:lnTo>
                  <a:lnTo>
                    <a:pt x="756" y="774"/>
                  </a:lnTo>
                  <a:lnTo>
                    <a:pt x="624" y="774"/>
                  </a:lnTo>
                  <a:lnTo>
                    <a:pt x="612" y="756"/>
                  </a:lnTo>
                  <a:lnTo>
                    <a:pt x="588" y="762"/>
                  </a:lnTo>
                  <a:lnTo>
                    <a:pt x="552" y="744"/>
                  </a:lnTo>
                  <a:lnTo>
                    <a:pt x="588" y="738"/>
                  </a:lnTo>
                  <a:lnTo>
                    <a:pt x="606" y="726"/>
                  </a:lnTo>
                  <a:lnTo>
                    <a:pt x="600" y="726"/>
                  </a:lnTo>
                  <a:lnTo>
                    <a:pt x="594" y="720"/>
                  </a:lnTo>
                  <a:lnTo>
                    <a:pt x="582" y="720"/>
                  </a:lnTo>
                  <a:lnTo>
                    <a:pt x="564" y="714"/>
                  </a:lnTo>
                  <a:lnTo>
                    <a:pt x="546" y="714"/>
                  </a:lnTo>
                  <a:lnTo>
                    <a:pt x="534" y="708"/>
                  </a:lnTo>
                  <a:lnTo>
                    <a:pt x="522" y="720"/>
                  </a:lnTo>
                  <a:lnTo>
                    <a:pt x="522" y="726"/>
                  </a:lnTo>
                  <a:lnTo>
                    <a:pt x="516" y="732"/>
                  </a:lnTo>
                  <a:lnTo>
                    <a:pt x="498" y="732"/>
                  </a:lnTo>
                  <a:lnTo>
                    <a:pt x="486" y="744"/>
                  </a:lnTo>
                  <a:lnTo>
                    <a:pt x="450" y="744"/>
                  </a:lnTo>
                  <a:lnTo>
                    <a:pt x="444" y="756"/>
                  </a:lnTo>
                  <a:lnTo>
                    <a:pt x="420" y="762"/>
                  </a:lnTo>
                  <a:lnTo>
                    <a:pt x="420" y="768"/>
                  </a:lnTo>
                  <a:lnTo>
                    <a:pt x="414" y="780"/>
                  </a:lnTo>
                  <a:lnTo>
                    <a:pt x="390" y="780"/>
                  </a:lnTo>
                  <a:lnTo>
                    <a:pt x="384" y="792"/>
                  </a:lnTo>
                  <a:lnTo>
                    <a:pt x="396" y="804"/>
                  </a:lnTo>
                  <a:lnTo>
                    <a:pt x="396" y="810"/>
                  </a:lnTo>
                  <a:lnTo>
                    <a:pt x="378" y="810"/>
                  </a:lnTo>
                  <a:lnTo>
                    <a:pt x="378" y="822"/>
                  </a:lnTo>
                  <a:lnTo>
                    <a:pt x="384" y="834"/>
                  </a:lnTo>
                  <a:lnTo>
                    <a:pt x="384" y="840"/>
                  </a:lnTo>
                  <a:lnTo>
                    <a:pt x="390" y="846"/>
                  </a:lnTo>
                  <a:lnTo>
                    <a:pt x="396" y="846"/>
                  </a:lnTo>
                  <a:lnTo>
                    <a:pt x="402" y="840"/>
                  </a:lnTo>
                  <a:lnTo>
                    <a:pt x="420" y="840"/>
                  </a:lnTo>
                  <a:lnTo>
                    <a:pt x="468" y="888"/>
                  </a:lnTo>
                  <a:lnTo>
                    <a:pt x="468" y="900"/>
                  </a:lnTo>
                  <a:lnTo>
                    <a:pt x="462" y="900"/>
                  </a:lnTo>
                  <a:lnTo>
                    <a:pt x="450" y="906"/>
                  </a:lnTo>
                  <a:lnTo>
                    <a:pt x="444" y="906"/>
                  </a:lnTo>
                  <a:lnTo>
                    <a:pt x="444" y="918"/>
                  </a:lnTo>
                  <a:lnTo>
                    <a:pt x="438" y="918"/>
                  </a:lnTo>
                  <a:lnTo>
                    <a:pt x="426" y="924"/>
                  </a:lnTo>
                  <a:lnTo>
                    <a:pt x="420" y="930"/>
                  </a:lnTo>
                  <a:lnTo>
                    <a:pt x="438" y="948"/>
                  </a:lnTo>
                  <a:lnTo>
                    <a:pt x="450" y="954"/>
                  </a:lnTo>
                  <a:lnTo>
                    <a:pt x="456" y="966"/>
                  </a:lnTo>
                  <a:lnTo>
                    <a:pt x="468" y="972"/>
                  </a:lnTo>
                  <a:lnTo>
                    <a:pt x="492" y="996"/>
                  </a:lnTo>
                  <a:lnTo>
                    <a:pt x="504" y="1002"/>
                  </a:lnTo>
                  <a:lnTo>
                    <a:pt x="510" y="1008"/>
                  </a:lnTo>
                  <a:lnTo>
                    <a:pt x="510" y="1014"/>
                  </a:lnTo>
                  <a:lnTo>
                    <a:pt x="504" y="1020"/>
                  </a:lnTo>
                  <a:lnTo>
                    <a:pt x="492" y="1020"/>
                  </a:lnTo>
                  <a:lnTo>
                    <a:pt x="480" y="1014"/>
                  </a:lnTo>
                  <a:lnTo>
                    <a:pt x="474" y="1014"/>
                  </a:lnTo>
                  <a:lnTo>
                    <a:pt x="468" y="1044"/>
                  </a:lnTo>
                  <a:lnTo>
                    <a:pt x="480" y="1056"/>
                  </a:lnTo>
                  <a:lnTo>
                    <a:pt x="480" y="1068"/>
                  </a:lnTo>
                  <a:lnTo>
                    <a:pt x="492" y="1068"/>
                  </a:lnTo>
                  <a:lnTo>
                    <a:pt x="498" y="1074"/>
                  </a:lnTo>
                  <a:lnTo>
                    <a:pt x="504" y="1074"/>
                  </a:lnTo>
                  <a:lnTo>
                    <a:pt x="510" y="1080"/>
                  </a:lnTo>
                  <a:lnTo>
                    <a:pt x="510" y="1086"/>
                  </a:lnTo>
                  <a:lnTo>
                    <a:pt x="504" y="1092"/>
                  </a:lnTo>
                  <a:lnTo>
                    <a:pt x="498" y="1104"/>
                  </a:lnTo>
                  <a:lnTo>
                    <a:pt x="522" y="1110"/>
                  </a:lnTo>
                  <a:lnTo>
                    <a:pt x="534" y="1116"/>
                  </a:lnTo>
                  <a:lnTo>
                    <a:pt x="540" y="1122"/>
                  </a:lnTo>
                  <a:lnTo>
                    <a:pt x="540" y="1128"/>
                  </a:lnTo>
                  <a:lnTo>
                    <a:pt x="516" y="1152"/>
                  </a:lnTo>
                  <a:lnTo>
                    <a:pt x="510" y="1152"/>
                  </a:lnTo>
                  <a:lnTo>
                    <a:pt x="582" y="1188"/>
                  </a:lnTo>
                  <a:lnTo>
                    <a:pt x="588" y="1200"/>
                  </a:lnTo>
                  <a:lnTo>
                    <a:pt x="594" y="1206"/>
                  </a:lnTo>
                  <a:lnTo>
                    <a:pt x="600" y="1218"/>
                  </a:lnTo>
                  <a:lnTo>
                    <a:pt x="600" y="1230"/>
                  </a:lnTo>
                  <a:lnTo>
                    <a:pt x="594" y="1236"/>
                  </a:lnTo>
                  <a:lnTo>
                    <a:pt x="588" y="1248"/>
                  </a:lnTo>
                  <a:lnTo>
                    <a:pt x="552" y="1284"/>
                  </a:lnTo>
                  <a:lnTo>
                    <a:pt x="546" y="1284"/>
                  </a:lnTo>
                  <a:lnTo>
                    <a:pt x="486" y="1344"/>
                  </a:lnTo>
                  <a:lnTo>
                    <a:pt x="426" y="1374"/>
                  </a:lnTo>
                  <a:lnTo>
                    <a:pt x="432" y="1386"/>
                  </a:lnTo>
                  <a:lnTo>
                    <a:pt x="462" y="1368"/>
                  </a:lnTo>
                  <a:lnTo>
                    <a:pt x="468" y="1386"/>
                  </a:lnTo>
                  <a:lnTo>
                    <a:pt x="480" y="1398"/>
                  </a:lnTo>
                  <a:lnTo>
                    <a:pt x="492" y="1404"/>
                  </a:lnTo>
                  <a:lnTo>
                    <a:pt x="498" y="1410"/>
                  </a:lnTo>
                  <a:lnTo>
                    <a:pt x="546" y="1410"/>
                  </a:lnTo>
                  <a:lnTo>
                    <a:pt x="558" y="1428"/>
                  </a:lnTo>
                  <a:lnTo>
                    <a:pt x="546" y="1428"/>
                  </a:lnTo>
                  <a:lnTo>
                    <a:pt x="534" y="1422"/>
                  </a:lnTo>
                  <a:lnTo>
                    <a:pt x="504" y="1422"/>
                  </a:lnTo>
                  <a:lnTo>
                    <a:pt x="492" y="1434"/>
                  </a:lnTo>
                  <a:lnTo>
                    <a:pt x="492" y="1440"/>
                  </a:lnTo>
                  <a:lnTo>
                    <a:pt x="456" y="1440"/>
                  </a:lnTo>
                  <a:lnTo>
                    <a:pt x="450" y="1470"/>
                  </a:lnTo>
                  <a:lnTo>
                    <a:pt x="438" y="1470"/>
                  </a:lnTo>
                  <a:lnTo>
                    <a:pt x="432" y="1482"/>
                  </a:lnTo>
                  <a:lnTo>
                    <a:pt x="438" y="1494"/>
                  </a:lnTo>
                  <a:lnTo>
                    <a:pt x="432" y="1500"/>
                  </a:lnTo>
                  <a:lnTo>
                    <a:pt x="426" y="1500"/>
                  </a:lnTo>
                  <a:lnTo>
                    <a:pt x="414" y="1512"/>
                  </a:lnTo>
                  <a:lnTo>
                    <a:pt x="414" y="1530"/>
                  </a:lnTo>
                  <a:lnTo>
                    <a:pt x="432" y="1536"/>
                  </a:lnTo>
                  <a:lnTo>
                    <a:pt x="420" y="1560"/>
                  </a:lnTo>
                  <a:lnTo>
                    <a:pt x="432" y="1566"/>
                  </a:lnTo>
                  <a:lnTo>
                    <a:pt x="444" y="1584"/>
                  </a:lnTo>
                  <a:lnTo>
                    <a:pt x="426" y="1596"/>
                  </a:lnTo>
                  <a:lnTo>
                    <a:pt x="426" y="1608"/>
                  </a:lnTo>
                  <a:lnTo>
                    <a:pt x="432" y="1608"/>
                  </a:lnTo>
                  <a:lnTo>
                    <a:pt x="444" y="1620"/>
                  </a:lnTo>
                  <a:lnTo>
                    <a:pt x="456" y="1626"/>
                  </a:lnTo>
                  <a:lnTo>
                    <a:pt x="462" y="1632"/>
                  </a:lnTo>
                  <a:lnTo>
                    <a:pt x="462" y="1638"/>
                  </a:lnTo>
                  <a:lnTo>
                    <a:pt x="444" y="1638"/>
                  </a:lnTo>
                  <a:lnTo>
                    <a:pt x="438" y="1656"/>
                  </a:lnTo>
                  <a:lnTo>
                    <a:pt x="462" y="1662"/>
                  </a:lnTo>
                  <a:lnTo>
                    <a:pt x="468" y="1668"/>
                  </a:lnTo>
                  <a:lnTo>
                    <a:pt x="474" y="1680"/>
                  </a:lnTo>
                  <a:lnTo>
                    <a:pt x="486" y="1692"/>
                  </a:lnTo>
                  <a:lnTo>
                    <a:pt x="486" y="1716"/>
                  </a:lnTo>
                  <a:lnTo>
                    <a:pt x="510" y="1716"/>
                  </a:lnTo>
                  <a:lnTo>
                    <a:pt x="516" y="1722"/>
                  </a:lnTo>
                  <a:lnTo>
                    <a:pt x="516" y="1728"/>
                  </a:lnTo>
                  <a:lnTo>
                    <a:pt x="528" y="1722"/>
                  </a:lnTo>
                  <a:lnTo>
                    <a:pt x="564" y="1728"/>
                  </a:lnTo>
                  <a:lnTo>
                    <a:pt x="570" y="1746"/>
                  </a:lnTo>
                  <a:lnTo>
                    <a:pt x="600" y="1728"/>
                  </a:lnTo>
                  <a:lnTo>
                    <a:pt x="606" y="1728"/>
                  </a:lnTo>
                  <a:lnTo>
                    <a:pt x="612" y="1734"/>
                  </a:lnTo>
                  <a:lnTo>
                    <a:pt x="648" y="1752"/>
                  </a:lnTo>
                  <a:lnTo>
                    <a:pt x="654" y="1758"/>
                  </a:lnTo>
                  <a:lnTo>
                    <a:pt x="654" y="1770"/>
                  </a:lnTo>
                  <a:lnTo>
                    <a:pt x="648" y="1776"/>
                  </a:lnTo>
                  <a:lnTo>
                    <a:pt x="660" y="1794"/>
                  </a:lnTo>
                  <a:lnTo>
                    <a:pt x="654" y="1812"/>
                  </a:lnTo>
                  <a:lnTo>
                    <a:pt x="660" y="1818"/>
                  </a:lnTo>
                  <a:lnTo>
                    <a:pt x="672" y="1824"/>
                  </a:lnTo>
                  <a:lnTo>
                    <a:pt x="690" y="1842"/>
                  </a:lnTo>
                  <a:lnTo>
                    <a:pt x="690" y="1854"/>
                  </a:lnTo>
                  <a:lnTo>
                    <a:pt x="720" y="1866"/>
                  </a:lnTo>
                  <a:lnTo>
                    <a:pt x="720" y="1890"/>
                  </a:lnTo>
                  <a:lnTo>
                    <a:pt x="756" y="1890"/>
                  </a:lnTo>
                  <a:lnTo>
                    <a:pt x="762" y="1896"/>
                  </a:lnTo>
                  <a:lnTo>
                    <a:pt x="768" y="1896"/>
                  </a:lnTo>
                  <a:lnTo>
                    <a:pt x="768" y="1902"/>
                  </a:lnTo>
                  <a:lnTo>
                    <a:pt x="762" y="1908"/>
                  </a:lnTo>
                  <a:lnTo>
                    <a:pt x="786" y="1920"/>
                  </a:lnTo>
                  <a:lnTo>
                    <a:pt x="774" y="1926"/>
                  </a:lnTo>
                  <a:lnTo>
                    <a:pt x="768" y="1938"/>
                  </a:lnTo>
                  <a:lnTo>
                    <a:pt x="744" y="1950"/>
                  </a:lnTo>
                  <a:lnTo>
                    <a:pt x="738" y="1950"/>
                  </a:lnTo>
                  <a:lnTo>
                    <a:pt x="732" y="1944"/>
                  </a:lnTo>
                  <a:lnTo>
                    <a:pt x="726" y="1944"/>
                  </a:lnTo>
                  <a:lnTo>
                    <a:pt x="726" y="1938"/>
                  </a:lnTo>
                  <a:lnTo>
                    <a:pt x="702" y="1938"/>
                  </a:lnTo>
                  <a:lnTo>
                    <a:pt x="696" y="1944"/>
                  </a:lnTo>
                  <a:lnTo>
                    <a:pt x="696" y="1950"/>
                  </a:lnTo>
                  <a:lnTo>
                    <a:pt x="720" y="1974"/>
                  </a:lnTo>
                  <a:lnTo>
                    <a:pt x="720" y="1992"/>
                  </a:lnTo>
                  <a:lnTo>
                    <a:pt x="726" y="1998"/>
                  </a:lnTo>
                  <a:lnTo>
                    <a:pt x="732" y="2010"/>
                  </a:lnTo>
                  <a:lnTo>
                    <a:pt x="732" y="2028"/>
                  </a:lnTo>
                  <a:lnTo>
                    <a:pt x="720" y="2028"/>
                  </a:lnTo>
                  <a:lnTo>
                    <a:pt x="714" y="2022"/>
                  </a:lnTo>
                  <a:lnTo>
                    <a:pt x="708" y="2022"/>
                  </a:lnTo>
                  <a:lnTo>
                    <a:pt x="720" y="2028"/>
                  </a:lnTo>
                  <a:lnTo>
                    <a:pt x="768" y="2028"/>
                  </a:lnTo>
                  <a:lnTo>
                    <a:pt x="774" y="2022"/>
                  </a:lnTo>
                  <a:lnTo>
                    <a:pt x="774" y="2010"/>
                  </a:lnTo>
                  <a:lnTo>
                    <a:pt x="804" y="2010"/>
                  </a:lnTo>
                  <a:lnTo>
                    <a:pt x="816" y="2004"/>
                  </a:lnTo>
                  <a:lnTo>
                    <a:pt x="864" y="2004"/>
                  </a:lnTo>
                  <a:lnTo>
                    <a:pt x="870" y="2022"/>
                  </a:lnTo>
                  <a:lnTo>
                    <a:pt x="876" y="2022"/>
                  </a:lnTo>
                  <a:lnTo>
                    <a:pt x="882" y="2028"/>
                  </a:lnTo>
                  <a:lnTo>
                    <a:pt x="894" y="2034"/>
                  </a:lnTo>
                  <a:lnTo>
                    <a:pt x="900" y="2034"/>
                  </a:lnTo>
                  <a:lnTo>
                    <a:pt x="900" y="2046"/>
                  </a:lnTo>
                  <a:lnTo>
                    <a:pt x="894" y="2052"/>
                  </a:lnTo>
                  <a:lnTo>
                    <a:pt x="888" y="2052"/>
                  </a:lnTo>
                  <a:lnTo>
                    <a:pt x="894" y="2070"/>
                  </a:lnTo>
                  <a:lnTo>
                    <a:pt x="894" y="2088"/>
                  </a:lnTo>
                  <a:lnTo>
                    <a:pt x="930" y="2088"/>
                  </a:lnTo>
                  <a:lnTo>
                    <a:pt x="972" y="2106"/>
                  </a:lnTo>
                  <a:lnTo>
                    <a:pt x="984" y="2154"/>
                  </a:lnTo>
                  <a:lnTo>
                    <a:pt x="990" y="2154"/>
                  </a:lnTo>
                  <a:lnTo>
                    <a:pt x="1014" y="2148"/>
                  </a:lnTo>
                  <a:lnTo>
                    <a:pt x="1020" y="2154"/>
                  </a:lnTo>
                  <a:lnTo>
                    <a:pt x="1032" y="2154"/>
                  </a:lnTo>
                  <a:lnTo>
                    <a:pt x="1038" y="2160"/>
                  </a:lnTo>
                  <a:lnTo>
                    <a:pt x="1086" y="2160"/>
                  </a:lnTo>
                  <a:lnTo>
                    <a:pt x="1092" y="2166"/>
                  </a:lnTo>
                  <a:lnTo>
                    <a:pt x="1092" y="2160"/>
                  </a:lnTo>
                  <a:lnTo>
                    <a:pt x="1098" y="2154"/>
                  </a:lnTo>
                  <a:lnTo>
                    <a:pt x="1110" y="2154"/>
                  </a:lnTo>
                  <a:lnTo>
                    <a:pt x="1116" y="2166"/>
                  </a:lnTo>
                  <a:lnTo>
                    <a:pt x="1140" y="2190"/>
                  </a:lnTo>
                  <a:lnTo>
                    <a:pt x="1152" y="2184"/>
                  </a:lnTo>
                  <a:lnTo>
                    <a:pt x="1170" y="2184"/>
                  </a:lnTo>
                  <a:lnTo>
                    <a:pt x="1176" y="2190"/>
                  </a:lnTo>
                  <a:lnTo>
                    <a:pt x="1188" y="2196"/>
                  </a:lnTo>
                  <a:lnTo>
                    <a:pt x="1230" y="2196"/>
                  </a:lnTo>
                  <a:lnTo>
                    <a:pt x="1230" y="2202"/>
                  </a:lnTo>
                  <a:lnTo>
                    <a:pt x="1236" y="2208"/>
                  </a:lnTo>
                  <a:lnTo>
                    <a:pt x="1254" y="2220"/>
                  </a:lnTo>
                  <a:lnTo>
                    <a:pt x="1278" y="2220"/>
                  </a:lnTo>
                  <a:lnTo>
                    <a:pt x="1284" y="2226"/>
                  </a:lnTo>
                  <a:lnTo>
                    <a:pt x="1284" y="2250"/>
                  </a:lnTo>
                  <a:lnTo>
                    <a:pt x="1266" y="2262"/>
                  </a:lnTo>
                  <a:lnTo>
                    <a:pt x="1272" y="2262"/>
                  </a:lnTo>
                  <a:lnTo>
                    <a:pt x="1278" y="2268"/>
                  </a:lnTo>
                  <a:lnTo>
                    <a:pt x="1284" y="2268"/>
                  </a:lnTo>
                  <a:lnTo>
                    <a:pt x="1290" y="2274"/>
                  </a:lnTo>
                  <a:lnTo>
                    <a:pt x="1284" y="2280"/>
                  </a:lnTo>
                  <a:lnTo>
                    <a:pt x="1266" y="2280"/>
                  </a:lnTo>
                  <a:lnTo>
                    <a:pt x="1260" y="2286"/>
                  </a:lnTo>
                  <a:lnTo>
                    <a:pt x="1272" y="2298"/>
                  </a:lnTo>
                  <a:lnTo>
                    <a:pt x="1284" y="2304"/>
                  </a:lnTo>
                  <a:lnTo>
                    <a:pt x="1284" y="2316"/>
                  </a:lnTo>
                  <a:lnTo>
                    <a:pt x="1290" y="2328"/>
                  </a:lnTo>
                  <a:lnTo>
                    <a:pt x="1290" y="2334"/>
                  </a:lnTo>
                  <a:lnTo>
                    <a:pt x="1278" y="2346"/>
                  </a:lnTo>
                  <a:lnTo>
                    <a:pt x="1266" y="2346"/>
                  </a:lnTo>
                  <a:lnTo>
                    <a:pt x="1254" y="2352"/>
                  </a:lnTo>
                  <a:lnTo>
                    <a:pt x="1224" y="2352"/>
                  </a:lnTo>
                  <a:lnTo>
                    <a:pt x="1212" y="2364"/>
                  </a:lnTo>
                  <a:lnTo>
                    <a:pt x="1212" y="2370"/>
                  </a:lnTo>
                  <a:lnTo>
                    <a:pt x="1206" y="2376"/>
                  </a:lnTo>
                  <a:lnTo>
                    <a:pt x="1188" y="2376"/>
                  </a:lnTo>
                  <a:lnTo>
                    <a:pt x="1188" y="2412"/>
                  </a:lnTo>
                  <a:lnTo>
                    <a:pt x="1194" y="2412"/>
                  </a:lnTo>
                  <a:lnTo>
                    <a:pt x="1200" y="2406"/>
                  </a:lnTo>
                  <a:lnTo>
                    <a:pt x="1212" y="2406"/>
                  </a:lnTo>
                  <a:lnTo>
                    <a:pt x="1224" y="2400"/>
                  </a:lnTo>
                  <a:lnTo>
                    <a:pt x="1254" y="2400"/>
                  </a:lnTo>
                  <a:lnTo>
                    <a:pt x="1254" y="2412"/>
                  </a:lnTo>
                  <a:lnTo>
                    <a:pt x="1248" y="2418"/>
                  </a:lnTo>
                  <a:lnTo>
                    <a:pt x="1242" y="2430"/>
                  </a:lnTo>
                  <a:lnTo>
                    <a:pt x="1230" y="2436"/>
                  </a:lnTo>
                  <a:lnTo>
                    <a:pt x="1224" y="2442"/>
                  </a:lnTo>
                  <a:lnTo>
                    <a:pt x="1170" y="2454"/>
                  </a:lnTo>
                  <a:lnTo>
                    <a:pt x="1218" y="2490"/>
                  </a:lnTo>
                  <a:lnTo>
                    <a:pt x="1212" y="2490"/>
                  </a:lnTo>
                  <a:lnTo>
                    <a:pt x="1206" y="2496"/>
                  </a:lnTo>
                  <a:lnTo>
                    <a:pt x="1194" y="2496"/>
                  </a:lnTo>
                  <a:lnTo>
                    <a:pt x="1188" y="2502"/>
                  </a:lnTo>
                  <a:lnTo>
                    <a:pt x="1176" y="2526"/>
                  </a:lnTo>
                  <a:lnTo>
                    <a:pt x="1176" y="2544"/>
                  </a:lnTo>
                  <a:lnTo>
                    <a:pt x="1164" y="2550"/>
                  </a:lnTo>
                  <a:lnTo>
                    <a:pt x="1158" y="2556"/>
                  </a:lnTo>
                  <a:lnTo>
                    <a:pt x="1146" y="2556"/>
                  </a:lnTo>
                  <a:lnTo>
                    <a:pt x="1140" y="2550"/>
                  </a:lnTo>
                  <a:lnTo>
                    <a:pt x="1128" y="2544"/>
                  </a:lnTo>
                  <a:lnTo>
                    <a:pt x="1122" y="2538"/>
                  </a:lnTo>
                  <a:lnTo>
                    <a:pt x="1116" y="2556"/>
                  </a:lnTo>
                  <a:lnTo>
                    <a:pt x="1122" y="2562"/>
                  </a:lnTo>
                  <a:lnTo>
                    <a:pt x="1128" y="2574"/>
                  </a:lnTo>
                  <a:lnTo>
                    <a:pt x="1134" y="2580"/>
                  </a:lnTo>
                  <a:lnTo>
                    <a:pt x="1146" y="2580"/>
                  </a:lnTo>
                  <a:lnTo>
                    <a:pt x="1146" y="2586"/>
                  </a:lnTo>
                  <a:lnTo>
                    <a:pt x="1152" y="2598"/>
                  </a:lnTo>
                  <a:lnTo>
                    <a:pt x="1158" y="2604"/>
                  </a:lnTo>
                  <a:lnTo>
                    <a:pt x="1194" y="2604"/>
                  </a:lnTo>
                  <a:lnTo>
                    <a:pt x="1200" y="2610"/>
                  </a:lnTo>
                  <a:lnTo>
                    <a:pt x="1212" y="2616"/>
                  </a:lnTo>
                  <a:lnTo>
                    <a:pt x="1218" y="2628"/>
                  </a:lnTo>
                  <a:lnTo>
                    <a:pt x="1224" y="2634"/>
                  </a:lnTo>
                  <a:lnTo>
                    <a:pt x="1254" y="2634"/>
                  </a:lnTo>
                  <a:lnTo>
                    <a:pt x="1272" y="2652"/>
                  </a:lnTo>
                  <a:lnTo>
                    <a:pt x="1278" y="2664"/>
                  </a:lnTo>
                  <a:lnTo>
                    <a:pt x="1290" y="2670"/>
                  </a:lnTo>
                  <a:lnTo>
                    <a:pt x="1314" y="2694"/>
                  </a:lnTo>
                  <a:lnTo>
                    <a:pt x="1320" y="2694"/>
                  </a:lnTo>
                  <a:lnTo>
                    <a:pt x="1332" y="2700"/>
                  </a:lnTo>
                  <a:lnTo>
                    <a:pt x="1338" y="2700"/>
                  </a:lnTo>
                  <a:lnTo>
                    <a:pt x="1350" y="2706"/>
                  </a:lnTo>
                  <a:lnTo>
                    <a:pt x="1344" y="2706"/>
                  </a:lnTo>
                  <a:lnTo>
                    <a:pt x="1368" y="2688"/>
                  </a:lnTo>
                  <a:lnTo>
                    <a:pt x="1380" y="2688"/>
                  </a:lnTo>
                  <a:lnTo>
                    <a:pt x="1398" y="2694"/>
                  </a:lnTo>
                  <a:lnTo>
                    <a:pt x="1410" y="2700"/>
                  </a:lnTo>
                  <a:lnTo>
                    <a:pt x="1428" y="2706"/>
                  </a:lnTo>
                  <a:lnTo>
                    <a:pt x="1488" y="2718"/>
                  </a:lnTo>
                  <a:lnTo>
                    <a:pt x="1524" y="2718"/>
                  </a:lnTo>
                  <a:lnTo>
                    <a:pt x="1530" y="2724"/>
                  </a:lnTo>
                  <a:lnTo>
                    <a:pt x="1536" y="2724"/>
                  </a:lnTo>
                  <a:lnTo>
                    <a:pt x="1584" y="2754"/>
                  </a:lnTo>
                  <a:lnTo>
                    <a:pt x="1584" y="2760"/>
                  </a:lnTo>
                  <a:lnTo>
                    <a:pt x="1590" y="2760"/>
                  </a:lnTo>
                  <a:lnTo>
                    <a:pt x="1602" y="2766"/>
                  </a:lnTo>
                  <a:lnTo>
                    <a:pt x="1626" y="2766"/>
                  </a:lnTo>
                  <a:lnTo>
                    <a:pt x="1632" y="2760"/>
                  </a:lnTo>
                  <a:lnTo>
                    <a:pt x="1644" y="2760"/>
                  </a:lnTo>
                  <a:lnTo>
                    <a:pt x="1644" y="2754"/>
                  </a:lnTo>
                  <a:lnTo>
                    <a:pt x="1674" y="2754"/>
                  </a:lnTo>
                  <a:lnTo>
                    <a:pt x="1686" y="2760"/>
                  </a:lnTo>
                  <a:lnTo>
                    <a:pt x="1698" y="2772"/>
                  </a:lnTo>
                  <a:lnTo>
                    <a:pt x="1728" y="2778"/>
                  </a:lnTo>
                  <a:lnTo>
                    <a:pt x="1728" y="2790"/>
                  </a:lnTo>
                  <a:lnTo>
                    <a:pt x="1722" y="2796"/>
                  </a:lnTo>
                  <a:lnTo>
                    <a:pt x="1722" y="2802"/>
                  </a:lnTo>
                  <a:lnTo>
                    <a:pt x="1740" y="2802"/>
                  </a:lnTo>
                  <a:lnTo>
                    <a:pt x="1752" y="2814"/>
                  </a:lnTo>
                  <a:lnTo>
                    <a:pt x="1764" y="2820"/>
                  </a:lnTo>
                  <a:lnTo>
                    <a:pt x="1776" y="2832"/>
                  </a:lnTo>
                  <a:lnTo>
                    <a:pt x="1788" y="2826"/>
                  </a:lnTo>
                  <a:lnTo>
                    <a:pt x="1794" y="2826"/>
                  </a:lnTo>
                  <a:lnTo>
                    <a:pt x="1818" y="2838"/>
                  </a:lnTo>
                  <a:lnTo>
                    <a:pt x="1836" y="2856"/>
                  </a:lnTo>
                  <a:lnTo>
                    <a:pt x="1842" y="2868"/>
                  </a:lnTo>
                  <a:lnTo>
                    <a:pt x="1854" y="2874"/>
                  </a:lnTo>
                  <a:lnTo>
                    <a:pt x="1860" y="2880"/>
                  </a:lnTo>
                  <a:lnTo>
                    <a:pt x="1884" y="2880"/>
                  </a:lnTo>
                  <a:lnTo>
                    <a:pt x="1890" y="2874"/>
                  </a:lnTo>
                  <a:lnTo>
                    <a:pt x="1890" y="2862"/>
                  </a:lnTo>
                  <a:lnTo>
                    <a:pt x="1908" y="2862"/>
                  </a:lnTo>
                  <a:lnTo>
                    <a:pt x="1914" y="2856"/>
                  </a:lnTo>
                  <a:lnTo>
                    <a:pt x="1914" y="2826"/>
                  </a:lnTo>
                  <a:lnTo>
                    <a:pt x="1908" y="2820"/>
                  </a:lnTo>
                  <a:lnTo>
                    <a:pt x="1908" y="2814"/>
                  </a:lnTo>
                  <a:lnTo>
                    <a:pt x="1896" y="2802"/>
                  </a:lnTo>
                  <a:lnTo>
                    <a:pt x="1890" y="2790"/>
                  </a:lnTo>
                  <a:lnTo>
                    <a:pt x="1884" y="2784"/>
                  </a:lnTo>
                  <a:lnTo>
                    <a:pt x="1872" y="2778"/>
                  </a:lnTo>
                  <a:lnTo>
                    <a:pt x="1866" y="2772"/>
                  </a:lnTo>
                  <a:lnTo>
                    <a:pt x="1854" y="2772"/>
                  </a:lnTo>
                  <a:lnTo>
                    <a:pt x="1854" y="2748"/>
                  </a:lnTo>
                  <a:lnTo>
                    <a:pt x="1848" y="2742"/>
                  </a:lnTo>
                  <a:lnTo>
                    <a:pt x="1836" y="2736"/>
                  </a:lnTo>
                  <a:lnTo>
                    <a:pt x="1830" y="2724"/>
                  </a:lnTo>
                  <a:lnTo>
                    <a:pt x="1824" y="2718"/>
                  </a:lnTo>
                  <a:lnTo>
                    <a:pt x="1824" y="2706"/>
                  </a:lnTo>
                  <a:lnTo>
                    <a:pt x="1830" y="2694"/>
                  </a:lnTo>
                  <a:lnTo>
                    <a:pt x="1830" y="2682"/>
                  </a:lnTo>
                  <a:lnTo>
                    <a:pt x="1818" y="2658"/>
                  </a:lnTo>
                  <a:lnTo>
                    <a:pt x="1812" y="2652"/>
                  </a:lnTo>
                  <a:lnTo>
                    <a:pt x="1806" y="2640"/>
                  </a:lnTo>
                  <a:lnTo>
                    <a:pt x="1794" y="2634"/>
                  </a:lnTo>
                  <a:lnTo>
                    <a:pt x="1788" y="2628"/>
                  </a:lnTo>
                  <a:lnTo>
                    <a:pt x="1776" y="2628"/>
                  </a:lnTo>
                  <a:lnTo>
                    <a:pt x="1758" y="2622"/>
                  </a:lnTo>
                  <a:lnTo>
                    <a:pt x="1758" y="2604"/>
                  </a:lnTo>
                  <a:lnTo>
                    <a:pt x="1794" y="2568"/>
                  </a:lnTo>
                  <a:lnTo>
                    <a:pt x="1800" y="2556"/>
                  </a:lnTo>
                  <a:lnTo>
                    <a:pt x="1806" y="2550"/>
                  </a:lnTo>
                  <a:lnTo>
                    <a:pt x="1806" y="2544"/>
                  </a:lnTo>
                  <a:lnTo>
                    <a:pt x="1800" y="2532"/>
                  </a:lnTo>
                  <a:lnTo>
                    <a:pt x="1788" y="2520"/>
                  </a:lnTo>
                  <a:lnTo>
                    <a:pt x="1800" y="2520"/>
                  </a:lnTo>
                  <a:lnTo>
                    <a:pt x="1812" y="2526"/>
                  </a:lnTo>
                  <a:lnTo>
                    <a:pt x="1830" y="2526"/>
                  </a:lnTo>
                  <a:lnTo>
                    <a:pt x="1842" y="2514"/>
                  </a:lnTo>
                  <a:lnTo>
                    <a:pt x="1872" y="2514"/>
                  </a:lnTo>
                  <a:lnTo>
                    <a:pt x="1878" y="2508"/>
                  </a:lnTo>
                  <a:lnTo>
                    <a:pt x="1860" y="2490"/>
                  </a:lnTo>
                  <a:lnTo>
                    <a:pt x="1890" y="2490"/>
                  </a:lnTo>
                  <a:lnTo>
                    <a:pt x="1890" y="2472"/>
                  </a:lnTo>
                  <a:lnTo>
                    <a:pt x="1878" y="2472"/>
                  </a:lnTo>
                  <a:lnTo>
                    <a:pt x="1854" y="2460"/>
                  </a:lnTo>
                  <a:lnTo>
                    <a:pt x="1842" y="2448"/>
                  </a:lnTo>
                  <a:lnTo>
                    <a:pt x="1842" y="2442"/>
                  </a:lnTo>
                  <a:lnTo>
                    <a:pt x="1878" y="2442"/>
                  </a:lnTo>
                  <a:lnTo>
                    <a:pt x="1878" y="2430"/>
                  </a:lnTo>
                  <a:lnTo>
                    <a:pt x="1866" y="2418"/>
                  </a:lnTo>
                  <a:lnTo>
                    <a:pt x="1860" y="2406"/>
                  </a:lnTo>
                  <a:lnTo>
                    <a:pt x="1812" y="2358"/>
                  </a:lnTo>
                  <a:lnTo>
                    <a:pt x="1800" y="2358"/>
                  </a:lnTo>
                  <a:lnTo>
                    <a:pt x="1788" y="2364"/>
                  </a:lnTo>
                  <a:lnTo>
                    <a:pt x="1746" y="2364"/>
                  </a:lnTo>
                  <a:lnTo>
                    <a:pt x="1740" y="2358"/>
                  </a:lnTo>
                  <a:lnTo>
                    <a:pt x="1740" y="2328"/>
                  </a:lnTo>
                  <a:lnTo>
                    <a:pt x="1734" y="2322"/>
                  </a:lnTo>
                  <a:lnTo>
                    <a:pt x="1710" y="2322"/>
                  </a:lnTo>
                  <a:lnTo>
                    <a:pt x="1704" y="2316"/>
                  </a:lnTo>
                  <a:lnTo>
                    <a:pt x="1698" y="2316"/>
                  </a:lnTo>
                  <a:lnTo>
                    <a:pt x="1698" y="2286"/>
                  </a:lnTo>
                  <a:lnTo>
                    <a:pt x="1710" y="2262"/>
                  </a:lnTo>
                  <a:lnTo>
                    <a:pt x="1710" y="2238"/>
                  </a:lnTo>
                  <a:lnTo>
                    <a:pt x="1704" y="2232"/>
                  </a:lnTo>
                  <a:lnTo>
                    <a:pt x="1698" y="2196"/>
                  </a:lnTo>
                  <a:lnTo>
                    <a:pt x="1722" y="2196"/>
                  </a:lnTo>
                  <a:lnTo>
                    <a:pt x="1722" y="2172"/>
                  </a:lnTo>
                  <a:lnTo>
                    <a:pt x="1716" y="2166"/>
                  </a:lnTo>
                  <a:lnTo>
                    <a:pt x="1716" y="2154"/>
                  </a:lnTo>
                  <a:lnTo>
                    <a:pt x="1722" y="2148"/>
                  </a:lnTo>
                  <a:lnTo>
                    <a:pt x="1734" y="2148"/>
                  </a:lnTo>
                  <a:lnTo>
                    <a:pt x="1746" y="2154"/>
                  </a:lnTo>
                  <a:lnTo>
                    <a:pt x="1758" y="2166"/>
                  </a:lnTo>
                  <a:lnTo>
                    <a:pt x="1770" y="2172"/>
                  </a:lnTo>
                  <a:lnTo>
                    <a:pt x="1776" y="2184"/>
                  </a:lnTo>
                  <a:lnTo>
                    <a:pt x="1788" y="2190"/>
                  </a:lnTo>
                  <a:lnTo>
                    <a:pt x="1800" y="2190"/>
                  </a:lnTo>
                  <a:lnTo>
                    <a:pt x="1806" y="2184"/>
                  </a:lnTo>
                  <a:lnTo>
                    <a:pt x="1812" y="2172"/>
                  </a:lnTo>
                  <a:lnTo>
                    <a:pt x="1818" y="2166"/>
                  </a:lnTo>
                  <a:lnTo>
                    <a:pt x="1812" y="2154"/>
                  </a:lnTo>
                  <a:lnTo>
                    <a:pt x="1800" y="2142"/>
                  </a:lnTo>
                  <a:lnTo>
                    <a:pt x="1830" y="2130"/>
                  </a:lnTo>
                  <a:lnTo>
                    <a:pt x="1830" y="2106"/>
                  </a:lnTo>
                  <a:lnTo>
                    <a:pt x="1836" y="2106"/>
                  </a:lnTo>
                  <a:lnTo>
                    <a:pt x="1848" y="2100"/>
                  </a:lnTo>
                  <a:lnTo>
                    <a:pt x="1860" y="2100"/>
                  </a:lnTo>
                  <a:lnTo>
                    <a:pt x="1872" y="2094"/>
                  </a:lnTo>
                  <a:lnTo>
                    <a:pt x="1884" y="2082"/>
                  </a:lnTo>
                  <a:lnTo>
                    <a:pt x="1884" y="2064"/>
                  </a:lnTo>
                  <a:lnTo>
                    <a:pt x="1878" y="2058"/>
                  </a:lnTo>
                  <a:lnTo>
                    <a:pt x="1878" y="2052"/>
                  </a:lnTo>
                  <a:lnTo>
                    <a:pt x="1908" y="2052"/>
                  </a:lnTo>
                  <a:lnTo>
                    <a:pt x="1920" y="2058"/>
                  </a:lnTo>
                  <a:lnTo>
                    <a:pt x="1926" y="2058"/>
                  </a:lnTo>
                  <a:lnTo>
                    <a:pt x="1926" y="2064"/>
                  </a:lnTo>
                  <a:lnTo>
                    <a:pt x="1932" y="2070"/>
                  </a:lnTo>
                  <a:lnTo>
                    <a:pt x="1962" y="2070"/>
                  </a:lnTo>
                  <a:lnTo>
                    <a:pt x="1974" y="2058"/>
                  </a:lnTo>
                  <a:lnTo>
                    <a:pt x="1986" y="2052"/>
                  </a:lnTo>
                  <a:lnTo>
                    <a:pt x="2004" y="2052"/>
                  </a:lnTo>
                  <a:lnTo>
                    <a:pt x="2010" y="2058"/>
                  </a:lnTo>
                  <a:lnTo>
                    <a:pt x="2016" y="2070"/>
                  </a:lnTo>
                  <a:lnTo>
                    <a:pt x="2076" y="2070"/>
                  </a:lnTo>
                  <a:lnTo>
                    <a:pt x="2082" y="2076"/>
                  </a:lnTo>
                  <a:lnTo>
                    <a:pt x="2082" y="2082"/>
                  </a:lnTo>
                  <a:lnTo>
                    <a:pt x="2088" y="2094"/>
                  </a:lnTo>
                  <a:lnTo>
                    <a:pt x="2124" y="2094"/>
                  </a:lnTo>
                  <a:lnTo>
                    <a:pt x="2136" y="2124"/>
                  </a:lnTo>
                  <a:lnTo>
                    <a:pt x="2136" y="2130"/>
                  </a:lnTo>
                  <a:lnTo>
                    <a:pt x="2148" y="2142"/>
                  </a:lnTo>
                  <a:lnTo>
                    <a:pt x="2160" y="2142"/>
                  </a:lnTo>
                  <a:lnTo>
                    <a:pt x="2160" y="2124"/>
                  </a:lnTo>
                  <a:lnTo>
                    <a:pt x="2148" y="2112"/>
                  </a:lnTo>
                  <a:lnTo>
                    <a:pt x="2148" y="2106"/>
                  </a:lnTo>
                  <a:lnTo>
                    <a:pt x="2160" y="2106"/>
                  </a:lnTo>
                  <a:lnTo>
                    <a:pt x="2232" y="2142"/>
                  </a:lnTo>
                  <a:lnTo>
                    <a:pt x="2238" y="2136"/>
                  </a:lnTo>
                  <a:lnTo>
                    <a:pt x="2244" y="2124"/>
                  </a:lnTo>
                  <a:lnTo>
                    <a:pt x="2256" y="2118"/>
                  </a:lnTo>
                  <a:lnTo>
                    <a:pt x="2268" y="2106"/>
                  </a:lnTo>
                  <a:lnTo>
                    <a:pt x="2280" y="2100"/>
                  </a:lnTo>
                  <a:lnTo>
                    <a:pt x="2286" y="2100"/>
                  </a:lnTo>
                  <a:lnTo>
                    <a:pt x="2322" y="2118"/>
                  </a:lnTo>
                  <a:lnTo>
                    <a:pt x="2334" y="2118"/>
                  </a:lnTo>
                  <a:lnTo>
                    <a:pt x="2352" y="2112"/>
                  </a:lnTo>
                  <a:lnTo>
                    <a:pt x="2364" y="2106"/>
                  </a:lnTo>
                  <a:lnTo>
                    <a:pt x="2370" y="2100"/>
                  </a:lnTo>
                  <a:lnTo>
                    <a:pt x="2382" y="2100"/>
                  </a:lnTo>
                  <a:lnTo>
                    <a:pt x="2388" y="2106"/>
                  </a:lnTo>
                  <a:lnTo>
                    <a:pt x="2400" y="2112"/>
                  </a:lnTo>
                  <a:lnTo>
                    <a:pt x="2406" y="2124"/>
                  </a:lnTo>
                  <a:lnTo>
                    <a:pt x="2430" y="2136"/>
                  </a:lnTo>
                  <a:lnTo>
                    <a:pt x="2454" y="2136"/>
                  </a:lnTo>
                  <a:lnTo>
                    <a:pt x="2466" y="2142"/>
                  </a:lnTo>
                  <a:lnTo>
                    <a:pt x="2478" y="2142"/>
                  </a:lnTo>
                  <a:lnTo>
                    <a:pt x="2490" y="2118"/>
                  </a:lnTo>
                  <a:lnTo>
                    <a:pt x="2496" y="2124"/>
                  </a:lnTo>
                  <a:lnTo>
                    <a:pt x="2508" y="2124"/>
                  </a:lnTo>
                  <a:lnTo>
                    <a:pt x="2514" y="2130"/>
                  </a:lnTo>
                  <a:lnTo>
                    <a:pt x="2526" y="2136"/>
                  </a:lnTo>
                  <a:lnTo>
                    <a:pt x="2562" y="2136"/>
                  </a:lnTo>
                  <a:lnTo>
                    <a:pt x="2568" y="2130"/>
                  </a:lnTo>
                  <a:lnTo>
                    <a:pt x="2574" y="2118"/>
                  </a:lnTo>
                  <a:lnTo>
                    <a:pt x="2574" y="2106"/>
                  </a:lnTo>
                  <a:lnTo>
                    <a:pt x="2568" y="2088"/>
                  </a:lnTo>
                  <a:lnTo>
                    <a:pt x="2544" y="2064"/>
                  </a:lnTo>
                  <a:lnTo>
                    <a:pt x="2532" y="2058"/>
                  </a:lnTo>
                  <a:lnTo>
                    <a:pt x="2514" y="2052"/>
                  </a:lnTo>
                  <a:lnTo>
                    <a:pt x="2490" y="2052"/>
                  </a:lnTo>
                  <a:lnTo>
                    <a:pt x="2460" y="2022"/>
                  </a:lnTo>
                  <a:lnTo>
                    <a:pt x="2472" y="2022"/>
                  </a:lnTo>
                  <a:lnTo>
                    <a:pt x="2484" y="2016"/>
                  </a:lnTo>
                  <a:lnTo>
                    <a:pt x="2496" y="2016"/>
                  </a:lnTo>
                  <a:lnTo>
                    <a:pt x="2508" y="2004"/>
                  </a:lnTo>
                  <a:lnTo>
                    <a:pt x="2508" y="1992"/>
                  </a:lnTo>
                  <a:lnTo>
                    <a:pt x="2502" y="1986"/>
                  </a:lnTo>
                  <a:lnTo>
                    <a:pt x="2496" y="1974"/>
                  </a:lnTo>
                  <a:lnTo>
                    <a:pt x="2490" y="1968"/>
                  </a:lnTo>
                  <a:lnTo>
                    <a:pt x="2502" y="1956"/>
                  </a:lnTo>
                  <a:lnTo>
                    <a:pt x="2556" y="1956"/>
                  </a:lnTo>
                  <a:lnTo>
                    <a:pt x="2544" y="1944"/>
                  </a:lnTo>
                  <a:lnTo>
                    <a:pt x="2532" y="1944"/>
                  </a:lnTo>
                  <a:lnTo>
                    <a:pt x="2508" y="1932"/>
                  </a:lnTo>
                  <a:lnTo>
                    <a:pt x="2496" y="1932"/>
                  </a:lnTo>
                  <a:lnTo>
                    <a:pt x="2508" y="1914"/>
                  </a:lnTo>
                  <a:lnTo>
                    <a:pt x="2484" y="1914"/>
                  </a:lnTo>
                  <a:lnTo>
                    <a:pt x="2484" y="1908"/>
                  </a:lnTo>
                  <a:lnTo>
                    <a:pt x="2478" y="1902"/>
                  </a:lnTo>
                  <a:lnTo>
                    <a:pt x="2478" y="1896"/>
                  </a:lnTo>
                  <a:lnTo>
                    <a:pt x="2490" y="1884"/>
                  </a:lnTo>
                  <a:lnTo>
                    <a:pt x="2526" y="1872"/>
                  </a:lnTo>
                  <a:lnTo>
                    <a:pt x="2586" y="1866"/>
                  </a:lnTo>
                  <a:lnTo>
                    <a:pt x="2640" y="1866"/>
                  </a:lnTo>
                  <a:lnTo>
                    <a:pt x="2646" y="1848"/>
                  </a:lnTo>
                  <a:lnTo>
                    <a:pt x="2712" y="1848"/>
                  </a:lnTo>
                  <a:lnTo>
                    <a:pt x="2712" y="1830"/>
                  </a:lnTo>
                  <a:lnTo>
                    <a:pt x="2718" y="1824"/>
                  </a:lnTo>
                  <a:lnTo>
                    <a:pt x="2808" y="1824"/>
                  </a:lnTo>
                  <a:lnTo>
                    <a:pt x="2862" y="1806"/>
                  </a:lnTo>
                  <a:lnTo>
                    <a:pt x="2874" y="1806"/>
                  </a:lnTo>
                  <a:lnTo>
                    <a:pt x="2874" y="1794"/>
                  </a:lnTo>
                  <a:lnTo>
                    <a:pt x="2886" y="1782"/>
                  </a:lnTo>
                  <a:lnTo>
                    <a:pt x="2898" y="1776"/>
                  </a:lnTo>
                  <a:lnTo>
                    <a:pt x="2916" y="1770"/>
                  </a:lnTo>
                  <a:lnTo>
                    <a:pt x="2940" y="1770"/>
                  </a:lnTo>
                  <a:lnTo>
                    <a:pt x="2958" y="1776"/>
                  </a:lnTo>
                  <a:lnTo>
                    <a:pt x="2976" y="1776"/>
                  </a:lnTo>
                  <a:lnTo>
                    <a:pt x="2988" y="1788"/>
                  </a:lnTo>
                  <a:lnTo>
                    <a:pt x="3000" y="1788"/>
                  </a:lnTo>
                  <a:lnTo>
                    <a:pt x="3012" y="1776"/>
                  </a:lnTo>
                  <a:lnTo>
                    <a:pt x="3018" y="1776"/>
                  </a:lnTo>
                  <a:lnTo>
                    <a:pt x="3036" y="1794"/>
                  </a:lnTo>
                  <a:lnTo>
                    <a:pt x="3042" y="1806"/>
                  </a:lnTo>
                  <a:lnTo>
                    <a:pt x="3048" y="1812"/>
                  </a:lnTo>
                  <a:lnTo>
                    <a:pt x="3060" y="1812"/>
                  </a:lnTo>
                  <a:lnTo>
                    <a:pt x="3066" y="1818"/>
                  </a:lnTo>
                  <a:lnTo>
                    <a:pt x="3066" y="1860"/>
                  </a:lnTo>
                  <a:lnTo>
                    <a:pt x="3072" y="1866"/>
                  </a:lnTo>
                  <a:lnTo>
                    <a:pt x="3090" y="1866"/>
                  </a:lnTo>
                  <a:lnTo>
                    <a:pt x="3102" y="1860"/>
                  </a:lnTo>
                  <a:lnTo>
                    <a:pt x="3120" y="1860"/>
                  </a:lnTo>
                  <a:lnTo>
                    <a:pt x="3132" y="1842"/>
                  </a:lnTo>
                  <a:lnTo>
                    <a:pt x="3156" y="1878"/>
                  </a:lnTo>
                  <a:lnTo>
                    <a:pt x="3180" y="1866"/>
                  </a:lnTo>
                  <a:lnTo>
                    <a:pt x="3204" y="1878"/>
                  </a:lnTo>
                  <a:lnTo>
                    <a:pt x="3210" y="1872"/>
                  </a:lnTo>
                  <a:lnTo>
                    <a:pt x="3216" y="1872"/>
                  </a:lnTo>
                  <a:lnTo>
                    <a:pt x="3228" y="1878"/>
                  </a:lnTo>
                  <a:lnTo>
                    <a:pt x="3228" y="1902"/>
                  </a:lnTo>
                  <a:lnTo>
                    <a:pt x="3222" y="1908"/>
                  </a:lnTo>
                  <a:lnTo>
                    <a:pt x="3222" y="1914"/>
                  </a:lnTo>
                  <a:lnTo>
                    <a:pt x="3228" y="1914"/>
                  </a:lnTo>
                  <a:lnTo>
                    <a:pt x="3234" y="1908"/>
                  </a:lnTo>
                  <a:lnTo>
                    <a:pt x="3240" y="1908"/>
                  </a:lnTo>
                  <a:lnTo>
                    <a:pt x="3246" y="1902"/>
                  </a:lnTo>
                  <a:lnTo>
                    <a:pt x="3252" y="1902"/>
                  </a:lnTo>
                  <a:lnTo>
                    <a:pt x="3258" y="1908"/>
                  </a:lnTo>
                  <a:lnTo>
                    <a:pt x="3270" y="1914"/>
                  </a:lnTo>
                  <a:lnTo>
                    <a:pt x="3276" y="1920"/>
                  </a:lnTo>
                  <a:lnTo>
                    <a:pt x="3288" y="1926"/>
                  </a:lnTo>
                  <a:lnTo>
                    <a:pt x="3300" y="1914"/>
                  </a:lnTo>
                  <a:lnTo>
                    <a:pt x="3300" y="1896"/>
                  </a:lnTo>
                  <a:lnTo>
                    <a:pt x="3306" y="1890"/>
                  </a:lnTo>
                  <a:lnTo>
                    <a:pt x="3318" y="1884"/>
                  </a:lnTo>
                  <a:lnTo>
                    <a:pt x="3330" y="1884"/>
                  </a:lnTo>
                  <a:lnTo>
                    <a:pt x="3342" y="1866"/>
                  </a:lnTo>
                  <a:lnTo>
                    <a:pt x="3378" y="1854"/>
                  </a:lnTo>
                  <a:lnTo>
                    <a:pt x="3396" y="1836"/>
                  </a:lnTo>
                  <a:lnTo>
                    <a:pt x="3402" y="1836"/>
                  </a:lnTo>
                  <a:lnTo>
                    <a:pt x="3408" y="1842"/>
                  </a:lnTo>
                  <a:lnTo>
                    <a:pt x="3408" y="1860"/>
                  </a:lnTo>
                  <a:lnTo>
                    <a:pt x="3396" y="1872"/>
                  </a:lnTo>
                  <a:lnTo>
                    <a:pt x="3390" y="1872"/>
                  </a:lnTo>
                  <a:lnTo>
                    <a:pt x="3426" y="1890"/>
                  </a:lnTo>
                  <a:lnTo>
                    <a:pt x="3456" y="1902"/>
                  </a:lnTo>
                  <a:lnTo>
                    <a:pt x="3486" y="1920"/>
                  </a:lnTo>
                  <a:lnTo>
                    <a:pt x="3498" y="1926"/>
                  </a:lnTo>
                  <a:lnTo>
                    <a:pt x="3516" y="1938"/>
                  </a:lnTo>
                  <a:lnTo>
                    <a:pt x="3546" y="1968"/>
                  </a:lnTo>
                  <a:lnTo>
                    <a:pt x="3618" y="2028"/>
                  </a:lnTo>
                  <a:lnTo>
                    <a:pt x="3636" y="2052"/>
                  </a:lnTo>
                  <a:lnTo>
                    <a:pt x="3672" y="2088"/>
                  </a:lnTo>
                  <a:lnTo>
                    <a:pt x="3684" y="2106"/>
                  </a:lnTo>
                  <a:lnTo>
                    <a:pt x="3696" y="2118"/>
                  </a:lnTo>
                  <a:lnTo>
                    <a:pt x="3708" y="2124"/>
                  </a:lnTo>
                  <a:lnTo>
                    <a:pt x="3720" y="2124"/>
                  </a:lnTo>
                  <a:lnTo>
                    <a:pt x="3732" y="2118"/>
                  </a:lnTo>
                  <a:lnTo>
                    <a:pt x="3744" y="2106"/>
                  </a:lnTo>
                  <a:lnTo>
                    <a:pt x="3744" y="2094"/>
                  </a:lnTo>
                  <a:lnTo>
                    <a:pt x="3750" y="2088"/>
                  </a:lnTo>
                  <a:lnTo>
                    <a:pt x="3750" y="2082"/>
                  </a:lnTo>
                  <a:lnTo>
                    <a:pt x="3762" y="2082"/>
                  </a:lnTo>
                  <a:lnTo>
                    <a:pt x="3768" y="2088"/>
                  </a:lnTo>
                  <a:lnTo>
                    <a:pt x="3768" y="2100"/>
                  </a:lnTo>
                  <a:lnTo>
                    <a:pt x="3774" y="2106"/>
                  </a:lnTo>
                  <a:lnTo>
                    <a:pt x="3774" y="2112"/>
                  </a:lnTo>
                  <a:lnTo>
                    <a:pt x="3804" y="2112"/>
                  </a:lnTo>
                  <a:lnTo>
                    <a:pt x="3816" y="2118"/>
                  </a:lnTo>
                  <a:lnTo>
                    <a:pt x="3822" y="2130"/>
                  </a:lnTo>
                  <a:lnTo>
                    <a:pt x="3834" y="2136"/>
                  </a:lnTo>
                  <a:lnTo>
                    <a:pt x="3858" y="2136"/>
                  </a:lnTo>
                  <a:lnTo>
                    <a:pt x="3864" y="2124"/>
                  </a:lnTo>
                  <a:lnTo>
                    <a:pt x="3876" y="2118"/>
                  </a:lnTo>
                  <a:lnTo>
                    <a:pt x="3894" y="2112"/>
                  </a:lnTo>
                  <a:lnTo>
                    <a:pt x="3906" y="2106"/>
                  </a:lnTo>
                  <a:lnTo>
                    <a:pt x="3924" y="2106"/>
                  </a:lnTo>
                  <a:lnTo>
                    <a:pt x="3948" y="2118"/>
                  </a:lnTo>
                  <a:lnTo>
                    <a:pt x="3972" y="2142"/>
                  </a:lnTo>
                  <a:lnTo>
                    <a:pt x="3984" y="2148"/>
                  </a:lnTo>
                  <a:lnTo>
                    <a:pt x="3990" y="2160"/>
                  </a:lnTo>
                  <a:lnTo>
                    <a:pt x="4002" y="2160"/>
                  </a:lnTo>
                  <a:lnTo>
                    <a:pt x="4014" y="2166"/>
                  </a:lnTo>
                  <a:lnTo>
                    <a:pt x="4026" y="2166"/>
                  </a:lnTo>
                  <a:lnTo>
                    <a:pt x="4038" y="2172"/>
                  </a:lnTo>
                  <a:lnTo>
                    <a:pt x="4044" y="2172"/>
                  </a:lnTo>
                  <a:lnTo>
                    <a:pt x="4044" y="2178"/>
                  </a:lnTo>
                  <a:lnTo>
                    <a:pt x="4050" y="2190"/>
                  </a:lnTo>
                  <a:lnTo>
                    <a:pt x="4056" y="2196"/>
                  </a:lnTo>
                  <a:lnTo>
                    <a:pt x="4062" y="2208"/>
                  </a:lnTo>
                  <a:lnTo>
                    <a:pt x="4068" y="2214"/>
                  </a:lnTo>
                  <a:lnTo>
                    <a:pt x="4068" y="2220"/>
                  </a:lnTo>
                  <a:lnTo>
                    <a:pt x="4140" y="2226"/>
                  </a:lnTo>
                  <a:lnTo>
                    <a:pt x="4152" y="2190"/>
                  </a:lnTo>
                  <a:lnTo>
                    <a:pt x="4176" y="2214"/>
                  </a:lnTo>
                  <a:lnTo>
                    <a:pt x="4212" y="2256"/>
                  </a:lnTo>
                  <a:lnTo>
                    <a:pt x="4254" y="2256"/>
                  </a:lnTo>
                  <a:lnTo>
                    <a:pt x="4266" y="2244"/>
                  </a:lnTo>
                  <a:lnTo>
                    <a:pt x="4266" y="2226"/>
                  </a:lnTo>
                  <a:lnTo>
                    <a:pt x="4326" y="2226"/>
                  </a:lnTo>
                  <a:lnTo>
                    <a:pt x="4320" y="2214"/>
                  </a:lnTo>
                  <a:lnTo>
                    <a:pt x="4344" y="2214"/>
                  </a:lnTo>
                  <a:lnTo>
                    <a:pt x="4338" y="2208"/>
                  </a:lnTo>
                  <a:lnTo>
                    <a:pt x="4338" y="2202"/>
                  </a:lnTo>
                  <a:lnTo>
                    <a:pt x="4374" y="2166"/>
                  </a:lnTo>
                  <a:lnTo>
                    <a:pt x="4392" y="2166"/>
                  </a:lnTo>
                  <a:lnTo>
                    <a:pt x="4404" y="2148"/>
                  </a:lnTo>
                  <a:lnTo>
                    <a:pt x="4428" y="2148"/>
                  </a:lnTo>
                  <a:lnTo>
                    <a:pt x="4428" y="2142"/>
                  </a:lnTo>
                  <a:lnTo>
                    <a:pt x="4434" y="2136"/>
                  </a:lnTo>
                  <a:lnTo>
                    <a:pt x="4434" y="2130"/>
                  </a:lnTo>
                  <a:lnTo>
                    <a:pt x="4440" y="2124"/>
                  </a:lnTo>
                  <a:lnTo>
                    <a:pt x="4458" y="2124"/>
                  </a:lnTo>
                  <a:lnTo>
                    <a:pt x="4464" y="2130"/>
                  </a:lnTo>
                  <a:lnTo>
                    <a:pt x="4482" y="2124"/>
                  </a:lnTo>
                  <a:lnTo>
                    <a:pt x="4482" y="2130"/>
                  </a:lnTo>
                  <a:lnTo>
                    <a:pt x="4518" y="2130"/>
                  </a:lnTo>
                  <a:lnTo>
                    <a:pt x="4524" y="2148"/>
                  </a:lnTo>
                  <a:lnTo>
                    <a:pt x="4548" y="2148"/>
                  </a:lnTo>
                  <a:lnTo>
                    <a:pt x="4566" y="2142"/>
                  </a:lnTo>
                  <a:lnTo>
                    <a:pt x="4608" y="2142"/>
                  </a:lnTo>
                  <a:lnTo>
                    <a:pt x="4608" y="2148"/>
                  </a:lnTo>
                  <a:lnTo>
                    <a:pt x="4614" y="2154"/>
                  </a:lnTo>
                  <a:lnTo>
                    <a:pt x="4614" y="2166"/>
                  </a:lnTo>
                  <a:lnTo>
                    <a:pt x="4620" y="2172"/>
                  </a:lnTo>
                  <a:lnTo>
                    <a:pt x="4638" y="2178"/>
                  </a:lnTo>
                  <a:lnTo>
                    <a:pt x="4668" y="2178"/>
                  </a:lnTo>
                  <a:lnTo>
                    <a:pt x="4674" y="2190"/>
                  </a:lnTo>
                  <a:lnTo>
                    <a:pt x="4698" y="2184"/>
                  </a:lnTo>
                  <a:lnTo>
                    <a:pt x="4704" y="2196"/>
                  </a:lnTo>
                  <a:lnTo>
                    <a:pt x="4704" y="2190"/>
                  </a:lnTo>
                  <a:lnTo>
                    <a:pt x="4710" y="2184"/>
                  </a:lnTo>
                  <a:lnTo>
                    <a:pt x="4752" y="2184"/>
                  </a:lnTo>
                  <a:lnTo>
                    <a:pt x="4752" y="2196"/>
                  </a:lnTo>
                  <a:lnTo>
                    <a:pt x="4800" y="2190"/>
                  </a:lnTo>
                  <a:lnTo>
                    <a:pt x="4800" y="2202"/>
                  </a:lnTo>
                  <a:lnTo>
                    <a:pt x="4806" y="2208"/>
                  </a:lnTo>
                  <a:lnTo>
                    <a:pt x="4830" y="2196"/>
                  </a:lnTo>
                  <a:lnTo>
                    <a:pt x="4836" y="2190"/>
                  </a:lnTo>
                  <a:lnTo>
                    <a:pt x="4836" y="2184"/>
                  </a:lnTo>
                  <a:lnTo>
                    <a:pt x="4854" y="2184"/>
                  </a:lnTo>
                  <a:lnTo>
                    <a:pt x="4854" y="2160"/>
                  </a:lnTo>
                  <a:lnTo>
                    <a:pt x="4848" y="2148"/>
                  </a:lnTo>
                  <a:lnTo>
                    <a:pt x="4842" y="2142"/>
                  </a:lnTo>
                  <a:lnTo>
                    <a:pt x="4836" y="2142"/>
                  </a:lnTo>
                  <a:lnTo>
                    <a:pt x="4812" y="2106"/>
                  </a:lnTo>
                  <a:lnTo>
                    <a:pt x="4806" y="2088"/>
                  </a:lnTo>
                  <a:lnTo>
                    <a:pt x="4794" y="2076"/>
                  </a:lnTo>
                  <a:lnTo>
                    <a:pt x="4794" y="2064"/>
                  </a:lnTo>
                  <a:lnTo>
                    <a:pt x="4812" y="2064"/>
                  </a:lnTo>
                  <a:lnTo>
                    <a:pt x="4806" y="2052"/>
                  </a:lnTo>
                  <a:lnTo>
                    <a:pt x="4812" y="2052"/>
                  </a:lnTo>
                  <a:lnTo>
                    <a:pt x="4824" y="2046"/>
                  </a:lnTo>
                  <a:lnTo>
                    <a:pt x="4830" y="2034"/>
                  </a:lnTo>
                  <a:lnTo>
                    <a:pt x="4830" y="2016"/>
                  </a:lnTo>
                  <a:lnTo>
                    <a:pt x="4890" y="2046"/>
                  </a:lnTo>
                  <a:lnTo>
                    <a:pt x="4902" y="2046"/>
                  </a:lnTo>
                  <a:lnTo>
                    <a:pt x="4926" y="2052"/>
                  </a:lnTo>
                  <a:lnTo>
                    <a:pt x="4962" y="2052"/>
                  </a:lnTo>
                  <a:lnTo>
                    <a:pt x="4974" y="2058"/>
                  </a:lnTo>
                  <a:lnTo>
                    <a:pt x="4980" y="2064"/>
                  </a:lnTo>
                  <a:lnTo>
                    <a:pt x="5004" y="2076"/>
                  </a:lnTo>
                  <a:lnTo>
                    <a:pt x="5010" y="2076"/>
                  </a:lnTo>
                  <a:lnTo>
                    <a:pt x="5022" y="2070"/>
                  </a:lnTo>
                  <a:lnTo>
                    <a:pt x="5040" y="2070"/>
                  </a:lnTo>
                  <a:lnTo>
                    <a:pt x="5052" y="2076"/>
                  </a:lnTo>
                  <a:lnTo>
                    <a:pt x="5058" y="2082"/>
                  </a:lnTo>
                  <a:lnTo>
                    <a:pt x="5064" y="2094"/>
                  </a:lnTo>
                  <a:lnTo>
                    <a:pt x="5076" y="2106"/>
                  </a:lnTo>
                  <a:lnTo>
                    <a:pt x="5088" y="2130"/>
                  </a:lnTo>
                  <a:lnTo>
                    <a:pt x="5094" y="2136"/>
                  </a:lnTo>
                  <a:lnTo>
                    <a:pt x="5094" y="2142"/>
                  </a:lnTo>
                  <a:lnTo>
                    <a:pt x="5118" y="2136"/>
                  </a:lnTo>
                  <a:lnTo>
                    <a:pt x="5118" y="2142"/>
                  </a:lnTo>
                  <a:lnTo>
                    <a:pt x="5136" y="2160"/>
                  </a:lnTo>
                  <a:lnTo>
                    <a:pt x="5166" y="2160"/>
                  </a:lnTo>
                  <a:lnTo>
                    <a:pt x="5172" y="2166"/>
                  </a:lnTo>
                  <a:lnTo>
                    <a:pt x="5184" y="2166"/>
                  </a:lnTo>
                  <a:lnTo>
                    <a:pt x="5196" y="2172"/>
                  </a:lnTo>
                  <a:lnTo>
                    <a:pt x="5208" y="2172"/>
                  </a:lnTo>
                  <a:lnTo>
                    <a:pt x="5220" y="2166"/>
                  </a:lnTo>
                  <a:lnTo>
                    <a:pt x="5274" y="2148"/>
                  </a:lnTo>
                  <a:lnTo>
                    <a:pt x="5322" y="2148"/>
                  </a:lnTo>
                  <a:lnTo>
                    <a:pt x="5334" y="2154"/>
                  </a:lnTo>
                  <a:lnTo>
                    <a:pt x="5340" y="2154"/>
                  </a:lnTo>
                  <a:lnTo>
                    <a:pt x="5346" y="2160"/>
                  </a:lnTo>
                  <a:lnTo>
                    <a:pt x="5382" y="2160"/>
                  </a:lnTo>
                  <a:lnTo>
                    <a:pt x="5406" y="2184"/>
                  </a:lnTo>
                  <a:lnTo>
                    <a:pt x="5466" y="2184"/>
                  </a:lnTo>
                  <a:lnTo>
                    <a:pt x="5472" y="2190"/>
                  </a:lnTo>
                  <a:lnTo>
                    <a:pt x="5472" y="2196"/>
                  </a:lnTo>
                  <a:lnTo>
                    <a:pt x="5484" y="2208"/>
                  </a:lnTo>
                  <a:lnTo>
                    <a:pt x="5484" y="2214"/>
                  </a:lnTo>
                  <a:lnTo>
                    <a:pt x="5502" y="2214"/>
                  </a:lnTo>
                  <a:lnTo>
                    <a:pt x="5514" y="2220"/>
                  </a:lnTo>
                  <a:lnTo>
                    <a:pt x="5514" y="2232"/>
                  </a:lnTo>
                  <a:lnTo>
                    <a:pt x="5520" y="2238"/>
                  </a:lnTo>
                  <a:lnTo>
                    <a:pt x="5586" y="2238"/>
                  </a:lnTo>
                  <a:lnTo>
                    <a:pt x="5592" y="2244"/>
                  </a:lnTo>
                  <a:lnTo>
                    <a:pt x="5598" y="2244"/>
                  </a:lnTo>
                  <a:lnTo>
                    <a:pt x="5610" y="2250"/>
                  </a:lnTo>
                  <a:lnTo>
                    <a:pt x="5634" y="2250"/>
                  </a:lnTo>
                  <a:lnTo>
                    <a:pt x="5646" y="2244"/>
                  </a:lnTo>
                  <a:lnTo>
                    <a:pt x="5664" y="2244"/>
                  </a:lnTo>
                  <a:lnTo>
                    <a:pt x="5670" y="2250"/>
                  </a:lnTo>
                  <a:lnTo>
                    <a:pt x="5670" y="2256"/>
                  </a:lnTo>
                  <a:lnTo>
                    <a:pt x="5676" y="2256"/>
                  </a:lnTo>
                  <a:lnTo>
                    <a:pt x="5694" y="2238"/>
                  </a:lnTo>
                  <a:lnTo>
                    <a:pt x="5694" y="2232"/>
                  </a:lnTo>
                  <a:lnTo>
                    <a:pt x="5742" y="2232"/>
                  </a:lnTo>
                  <a:lnTo>
                    <a:pt x="5754" y="2220"/>
                  </a:lnTo>
                  <a:lnTo>
                    <a:pt x="5790" y="2220"/>
                  </a:lnTo>
                  <a:lnTo>
                    <a:pt x="5802" y="2208"/>
                  </a:lnTo>
                  <a:lnTo>
                    <a:pt x="5802" y="2196"/>
                  </a:lnTo>
                  <a:lnTo>
                    <a:pt x="5832" y="2166"/>
                  </a:lnTo>
                  <a:lnTo>
                    <a:pt x="5850" y="2166"/>
                  </a:lnTo>
                  <a:lnTo>
                    <a:pt x="5862" y="2172"/>
                  </a:lnTo>
                  <a:lnTo>
                    <a:pt x="5898" y="2172"/>
                  </a:lnTo>
                  <a:lnTo>
                    <a:pt x="5916" y="2190"/>
                  </a:lnTo>
                  <a:lnTo>
                    <a:pt x="5928" y="2196"/>
                  </a:lnTo>
                  <a:lnTo>
                    <a:pt x="5952" y="2196"/>
                  </a:lnTo>
                  <a:lnTo>
                    <a:pt x="5964" y="2190"/>
                  </a:lnTo>
                  <a:lnTo>
                    <a:pt x="5970" y="2184"/>
                  </a:lnTo>
                  <a:lnTo>
                    <a:pt x="5994" y="2190"/>
                  </a:lnTo>
                  <a:lnTo>
                    <a:pt x="6012" y="2190"/>
                  </a:lnTo>
                  <a:lnTo>
                    <a:pt x="6048" y="2214"/>
                  </a:lnTo>
                  <a:lnTo>
                    <a:pt x="6084" y="2214"/>
                  </a:lnTo>
                  <a:lnTo>
                    <a:pt x="6090" y="2220"/>
                  </a:lnTo>
                  <a:lnTo>
                    <a:pt x="6102" y="2220"/>
                  </a:lnTo>
                  <a:lnTo>
                    <a:pt x="6120" y="2202"/>
                  </a:lnTo>
                  <a:lnTo>
                    <a:pt x="6120" y="2190"/>
                  </a:lnTo>
                  <a:lnTo>
                    <a:pt x="6144" y="2190"/>
                  </a:lnTo>
                  <a:lnTo>
                    <a:pt x="6156" y="2184"/>
                  </a:lnTo>
                  <a:lnTo>
                    <a:pt x="6162" y="2178"/>
                  </a:lnTo>
                  <a:lnTo>
                    <a:pt x="6162" y="2166"/>
                  </a:lnTo>
                  <a:lnTo>
                    <a:pt x="6150" y="2166"/>
                  </a:lnTo>
                  <a:lnTo>
                    <a:pt x="6144" y="2160"/>
                  </a:lnTo>
                  <a:lnTo>
                    <a:pt x="6138" y="2118"/>
                  </a:lnTo>
                  <a:lnTo>
                    <a:pt x="6138" y="2046"/>
                  </a:lnTo>
                  <a:lnTo>
                    <a:pt x="6156" y="2028"/>
                  </a:lnTo>
                  <a:lnTo>
                    <a:pt x="6156" y="2016"/>
                  </a:lnTo>
                  <a:lnTo>
                    <a:pt x="6150" y="2010"/>
                  </a:lnTo>
                  <a:lnTo>
                    <a:pt x="6138" y="2004"/>
                  </a:lnTo>
                  <a:lnTo>
                    <a:pt x="6126" y="1992"/>
                  </a:lnTo>
                  <a:lnTo>
                    <a:pt x="6114" y="1992"/>
                  </a:lnTo>
                  <a:lnTo>
                    <a:pt x="6108" y="1986"/>
                  </a:lnTo>
                  <a:lnTo>
                    <a:pt x="6096" y="1986"/>
                  </a:lnTo>
                  <a:lnTo>
                    <a:pt x="6078" y="1980"/>
                  </a:lnTo>
                  <a:lnTo>
                    <a:pt x="6072" y="1980"/>
                  </a:lnTo>
                  <a:lnTo>
                    <a:pt x="6072" y="1968"/>
                  </a:lnTo>
                  <a:lnTo>
                    <a:pt x="6078" y="1968"/>
                  </a:lnTo>
                  <a:lnTo>
                    <a:pt x="6120" y="1926"/>
                  </a:lnTo>
                  <a:lnTo>
                    <a:pt x="6156" y="1920"/>
                  </a:lnTo>
                  <a:lnTo>
                    <a:pt x="6162" y="1908"/>
                  </a:lnTo>
                  <a:lnTo>
                    <a:pt x="6204" y="1914"/>
                  </a:lnTo>
                  <a:lnTo>
                    <a:pt x="6258" y="1902"/>
                  </a:lnTo>
                  <a:lnTo>
                    <a:pt x="6294" y="1920"/>
                  </a:lnTo>
                  <a:lnTo>
                    <a:pt x="6330" y="1944"/>
                  </a:lnTo>
                  <a:lnTo>
                    <a:pt x="6402" y="1944"/>
                  </a:lnTo>
                  <a:lnTo>
                    <a:pt x="6408" y="1950"/>
                  </a:lnTo>
                  <a:lnTo>
                    <a:pt x="6420" y="1956"/>
                  </a:lnTo>
                  <a:lnTo>
                    <a:pt x="6426" y="1962"/>
                  </a:lnTo>
                  <a:lnTo>
                    <a:pt x="6438" y="1968"/>
                  </a:lnTo>
                  <a:lnTo>
                    <a:pt x="6438" y="1980"/>
                  </a:lnTo>
                  <a:lnTo>
                    <a:pt x="6444" y="1980"/>
                  </a:lnTo>
                  <a:lnTo>
                    <a:pt x="6456" y="1992"/>
                  </a:lnTo>
                  <a:lnTo>
                    <a:pt x="6468" y="1998"/>
                  </a:lnTo>
                  <a:lnTo>
                    <a:pt x="6480" y="2010"/>
                  </a:lnTo>
                  <a:lnTo>
                    <a:pt x="6492" y="2010"/>
                  </a:lnTo>
                  <a:lnTo>
                    <a:pt x="6498" y="2016"/>
                  </a:lnTo>
                  <a:lnTo>
                    <a:pt x="6504" y="2016"/>
                  </a:lnTo>
                  <a:lnTo>
                    <a:pt x="6510" y="2046"/>
                  </a:lnTo>
                  <a:lnTo>
                    <a:pt x="6558" y="2070"/>
                  </a:lnTo>
                  <a:lnTo>
                    <a:pt x="6570" y="2100"/>
                  </a:lnTo>
                  <a:lnTo>
                    <a:pt x="6582" y="2100"/>
                  </a:lnTo>
                  <a:lnTo>
                    <a:pt x="6630" y="2124"/>
                  </a:lnTo>
                  <a:lnTo>
                    <a:pt x="6636" y="2136"/>
                  </a:lnTo>
                  <a:lnTo>
                    <a:pt x="6654" y="2154"/>
                  </a:lnTo>
                  <a:lnTo>
                    <a:pt x="6660" y="2166"/>
                  </a:lnTo>
                  <a:lnTo>
                    <a:pt x="6672" y="2166"/>
                  </a:lnTo>
                  <a:lnTo>
                    <a:pt x="6678" y="2190"/>
                  </a:lnTo>
                  <a:lnTo>
                    <a:pt x="6684" y="2190"/>
                  </a:lnTo>
                  <a:lnTo>
                    <a:pt x="6690" y="2196"/>
                  </a:lnTo>
                  <a:lnTo>
                    <a:pt x="6714" y="2208"/>
                  </a:lnTo>
                  <a:lnTo>
                    <a:pt x="6720" y="2214"/>
                  </a:lnTo>
                  <a:lnTo>
                    <a:pt x="6732" y="2220"/>
                  </a:lnTo>
                  <a:lnTo>
                    <a:pt x="6780" y="2220"/>
                  </a:lnTo>
                  <a:lnTo>
                    <a:pt x="6792" y="2226"/>
                  </a:lnTo>
                  <a:lnTo>
                    <a:pt x="6798" y="2232"/>
                  </a:lnTo>
                  <a:lnTo>
                    <a:pt x="6810" y="2238"/>
                  </a:lnTo>
                  <a:lnTo>
                    <a:pt x="6822" y="2226"/>
                  </a:lnTo>
                  <a:lnTo>
                    <a:pt x="6834" y="2226"/>
                  </a:lnTo>
                  <a:lnTo>
                    <a:pt x="6852" y="2244"/>
                  </a:lnTo>
                  <a:lnTo>
                    <a:pt x="6864" y="2250"/>
                  </a:lnTo>
                  <a:lnTo>
                    <a:pt x="6882" y="2268"/>
                  </a:lnTo>
                  <a:lnTo>
                    <a:pt x="6924" y="2268"/>
                  </a:lnTo>
                  <a:lnTo>
                    <a:pt x="6942" y="2298"/>
                  </a:lnTo>
                  <a:lnTo>
                    <a:pt x="6960" y="2298"/>
                  </a:lnTo>
                  <a:lnTo>
                    <a:pt x="6966" y="2304"/>
                  </a:lnTo>
                  <a:lnTo>
                    <a:pt x="6966" y="2310"/>
                  </a:lnTo>
                  <a:lnTo>
                    <a:pt x="6972" y="2322"/>
                  </a:lnTo>
                  <a:lnTo>
                    <a:pt x="6972" y="2334"/>
                  </a:lnTo>
                  <a:lnTo>
                    <a:pt x="7014" y="2364"/>
                  </a:lnTo>
                  <a:lnTo>
                    <a:pt x="7038" y="2358"/>
                  </a:lnTo>
                  <a:lnTo>
                    <a:pt x="7050" y="2370"/>
                  </a:lnTo>
                  <a:lnTo>
                    <a:pt x="7068" y="2370"/>
                  </a:lnTo>
                  <a:lnTo>
                    <a:pt x="7068" y="2358"/>
                  </a:lnTo>
                  <a:lnTo>
                    <a:pt x="7098" y="2364"/>
                  </a:lnTo>
                  <a:lnTo>
                    <a:pt x="7098" y="2346"/>
                  </a:lnTo>
                  <a:lnTo>
                    <a:pt x="7104" y="2340"/>
                  </a:lnTo>
                  <a:lnTo>
                    <a:pt x="7110" y="2340"/>
                  </a:lnTo>
                  <a:lnTo>
                    <a:pt x="7122" y="2334"/>
                  </a:lnTo>
                  <a:lnTo>
                    <a:pt x="7152" y="2334"/>
                  </a:lnTo>
                  <a:lnTo>
                    <a:pt x="7158" y="2310"/>
                  </a:lnTo>
                  <a:lnTo>
                    <a:pt x="7200" y="2310"/>
                  </a:lnTo>
                  <a:lnTo>
                    <a:pt x="7212" y="2316"/>
                  </a:lnTo>
                  <a:lnTo>
                    <a:pt x="7218" y="2328"/>
                  </a:lnTo>
                  <a:lnTo>
                    <a:pt x="7218" y="2346"/>
                  </a:lnTo>
                  <a:lnTo>
                    <a:pt x="7242" y="2358"/>
                  </a:lnTo>
                  <a:lnTo>
                    <a:pt x="7242" y="2388"/>
                  </a:lnTo>
                  <a:lnTo>
                    <a:pt x="7224" y="2394"/>
                  </a:lnTo>
                  <a:lnTo>
                    <a:pt x="7236" y="2412"/>
                  </a:lnTo>
                  <a:lnTo>
                    <a:pt x="7236" y="2430"/>
                  </a:lnTo>
                  <a:lnTo>
                    <a:pt x="7248" y="2442"/>
                  </a:lnTo>
                  <a:lnTo>
                    <a:pt x="7248" y="2466"/>
                  </a:lnTo>
                  <a:lnTo>
                    <a:pt x="7266" y="2472"/>
                  </a:lnTo>
                  <a:lnTo>
                    <a:pt x="7260" y="2502"/>
                  </a:lnTo>
                  <a:lnTo>
                    <a:pt x="7266" y="2526"/>
                  </a:lnTo>
                  <a:lnTo>
                    <a:pt x="7260" y="2532"/>
                  </a:lnTo>
                  <a:lnTo>
                    <a:pt x="7254" y="2532"/>
                  </a:lnTo>
                  <a:lnTo>
                    <a:pt x="7254" y="2550"/>
                  </a:lnTo>
                  <a:lnTo>
                    <a:pt x="7260" y="2562"/>
                  </a:lnTo>
                  <a:lnTo>
                    <a:pt x="7260" y="2574"/>
                  </a:lnTo>
                  <a:lnTo>
                    <a:pt x="7254" y="2580"/>
                  </a:lnTo>
                  <a:lnTo>
                    <a:pt x="7248" y="2580"/>
                  </a:lnTo>
                  <a:lnTo>
                    <a:pt x="7236" y="2574"/>
                  </a:lnTo>
                  <a:lnTo>
                    <a:pt x="7224" y="2574"/>
                  </a:lnTo>
                  <a:lnTo>
                    <a:pt x="7206" y="2568"/>
                  </a:lnTo>
                  <a:lnTo>
                    <a:pt x="7194" y="2562"/>
                  </a:lnTo>
                  <a:lnTo>
                    <a:pt x="7170" y="2562"/>
                  </a:lnTo>
                  <a:lnTo>
                    <a:pt x="7164" y="2568"/>
                  </a:lnTo>
                  <a:lnTo>
                    <a:pt x="7170" y="2574"/>
                  </a:lnTo>
                  <a:lnTo>
                    <a:pt x="7170" y="2586"/>
                  </a:lnTo>
                  <a:lnTo>
                    <a:pt x="7146" y="2586"/>
                  </a:lnTo>
                  <a:lnTo>
                    <a:pt x="7146" y="2598"/>
                  </a:lnTo>
                  <a:lnTo>
                    <a:pt x="7152" y="2610"/>
                  </a:lnTo>
                  <a:lnTo>
                    <a:pt x="7158" y="2610"/>
                  </a:lnTo>
                  <a:lnTo>
                    <a:pt x="7170" y="2622"/>
                  </a:lnTo>
                  <a:lnTo>
                    <a:pt x="7182" y="2628"/>
                  </a:lnTo>
                  <a:lnTo>
                    <a:pt x="7194" y="2646"/>
                  </a:lnTo>
                  <a:lnTo>
                    <a:pt x="7206" y="2658"/>
                  </a:lnTo>
                  <a:lnTo>
                    <a:pt x="7212" y="2676"/>
                  </a:lnTo>
                  <a:lnTo>
                    <a:pt x="7212" y="2688"/>
                  </a:lnTo>
                  <a:lnTo>
                    <a:pt x="7224" y="2700"/>
                  </a:lnTo>
                  <a:lnTo>
                    <a:pt x="7230" y="2712"/>
                  </a:lnTo>
                  <a:lnTo>
                    <a:pt x="7236" y="2748"/>
                  </a:lnTo>
                  <a:lnTo>
                    <a:pt x="7206" y="2742"/>
                  </a:lnTo>
                  <a:lnTo>
                    <a:pt x="7200" y="2766"/>
                  </a:lnTo>
                  <a:lnTo>
                    <a:pt x="7224" y="2778"/>
                  </a:lnTo>
                  <a:lnTo>
                    <a:pt x="7260" y="2778"/>
                  </a:lnTo>
                  <a:lnTo>
                    <a:pt x="7260" y="2718"/>
                  </a:lnTo>
                  <a:lnTo>
                    <a:pt x="7266" y="2712"/>
                  </a:lnTo>
                  <a:lnTo>
                    <a:pt x="7272" y="2712"/>
                  </a:lnTo>
                  <a:lnTo>
                    <a:pt x="7284" y="2718"/>
                  </a:lnTo>
                  <a:lnTo>
                    <a:pt x="7290" y="2724"/>
                  </a:lnTo>
                  <a:lnTo>
                    <a:pt x="7302" y="2712"/>
                  </a:lnTo>
                  <a:lnTo>
                    <a:pt x="7308" y="2724"/>
                  </a:lnTo>
                  <a:lnTo>
                    <a:pt x="7314" y="2730"/>
                  </a:lnTo>
                  <a:lnTo>
                    <a:pt x="7320" y="2742"/>
                  </a:lnTo>
                  <a:lnTo>
                    <a:pt x="7332" y="2754"/>
                  </a:lnTo>
                  <a:lnTo>
                    <a:pt x="7344" y="2754"/>
                  </a:lnTo>
                  <a:lnTo>
                    <a:pt x="7356" y="2748"/>
                  </a:lnTo>
                  <a:lnTo>
                    <a:pt x="7368" y="2748"/>
                  </a:lnTo>
                  <a:lnTo>
                    <a:pt x="7374" y="2742"/>
                  </a:lnTo>
                  <a:lnTo>
                    <a:pt x="7380" y="2742"/>
                  </a:lnTo>
                  <a:lnTo>
                    <a:pt x="7380" y="2760"/>
                  </a:lnTo>
                  <a:lnTo>
                    <a:pt x="7386" y="2760"/>
                  </a:lnTo>
                  <a:lnTo>
                    <a:pt x="7392" y="2754"/>
                  </a:lnTo>
                  <a:lnTo>
                    <a:pt x="7404" y="2748"/>
                  </a:lnTo>
                  <a:lnTo>
                    <a:pt x="7422" y="2742"/>
                  </a:lnTo>
                  <a:lnTo>
                    <a:pt x="7440" y="2730"/>
                  </a:lnTo>
                  <a:lnTo>
                    <a:pt x="7452" y="2724"/>
                  </a:lnTo>
                  <a:lnTo>
                    <a:pt x="7464" y="2700"/>
                  </a:lnTo>
                  <a:lnTo>
                    <a:pt x="7464" y="2682"/>
                  </a:lnTo>
                  <a:lnTo>
                    <a:pt x="7470" y="2664"/>
                  </a:lnTo>
                  <a:lnTo>
                    <a:pt x="7470" y="2628"/>
                  </a:lnTo>
                  <a:lnTo>
                    <a:pt x="7494" y="2622"/>
                  </a:lnTo>
                  <a:lnTo>
                    <a:pt x="7494" y="2562"/>
                  </a:lnTo>
                  <a:lnTo>
                    <a:pt x="7500" y="2550"/>
                  </a:lnTo>
                  <a:lnTo>
                    <a:pt x="7506" y="2544"/>
                  </a:lnTo>
                  <a:lnTo>
                    <a:pt x="7518" y="2520"/>
                  </a:lnTo>
                  <a:lnTo>
                    <a:pt x="7518" y="2490"/>
                  </a:lnTo>
                  <a:lnTo>
                    <a:pt x="7524" y="2472"/>
                  </a:lnTo>
                  <a:lnTo>
                    <a:pt x="7524" y="2454"/>
                  </a:lnTo>
                  <a:lnTo>
                    <a:pt x="7518" y="2442"/>
                  </a:lnTo>
                  <a:lnTo>
                    <a:pt x="7518" y="2424"/>
                  </a:lnTo>
                  <a:lnTo>
                    <a:pt x="7512" y="2418"/>
                  </a:lnTo>
                  <a:lnTo>
                    <a:pt x="7512" y="2412"/>
                  </a:lnTo>
                  <a:lnTo>
                    <a:pt x="7518" y="2400"/>
                  </a:lnTo>
                  <a:lnTo>
                    <a:pt x="7524" y="2394"/>
                  </a:lnTo>
                  <a:lnTo>
                    <a:pt x="7524" y="2382"/>
                  </a:lnTo>
                  <a:lnTo>
                    <a:pt x="7530" y="2376"/>
                  </a:lnTo>
                  <a:lnTo>
                    <a:pt x="7530" y="2364"/>
                  </a:lnTo>
                  <a:lnTo>
                    <a:pt x="7524" y="2358"/>
                  </a:lnTo>
                  <a:lnTo>
                    <a:pt x="7518" y="2346"/>
                  </a:lnTo>
                  <a:lnTo>
                    <a:pt x="7524" y="2334"/>
                  </a:lnTo>
                  <a:lnTo>
                    <a:pt x="7530" y="2328"/>
                  </a:lnTo>
                  <a:lnTo>
                    <a:pt x="7536" y="2316"/>
                  </a:lnTo>
                  <a:lnTo>
                    <a:pt x="7536" y="2298"/>
                  </a:lnTo>
                  <a:lnTo>
                    <a:pt x="7530" y="2292"/>
                  </a:lnTo>
                  <a:lnTo>
                    <a:pt x="7530" y="2280"/>
                  </a:lnTo>
                  <a:lnTo>
                    <a:pt x="7518" y="2256"/>
                  </a:lnTo>
                  <a:lnTo>
                    <a:pt x="7512" y="2250"/>
                  </a:lnTo>
                  <a:lnTo>
                    <a:pt x="7512" y="2238"/>
                  </a:lnTo>
                  <a:lnTo>
                    <a:pt x="7506" y="2232"/>
                  </a:lnTo>
                  <a:lnTo>
                    <a:pt x="7506" y="2220"/>
                  </a:lnTo>
                  <a:lnTo>
                    <a:pt x="7500" y="2214"/>
                  </a:lnTo>
                  <a:lnTo>
                    <a:pt x="7500" y="2202"/>
                  </a:lnTo>
                  <a:lnTo>
                    <a:pt x="7494" y="2196"/>
                  </a:lnTo>
                  <a:lnTo>
                    <a:pt x="7482" y="2190"/>
                  </a:lnTo>
                  <a:lnTo>
                    <a:pt x="7476" y="2184"/>
                  </a:lnTo>
                  <a:lnTo>
                    <a:pt x="7482" y="2178"/>
                  </a:lnTo>
                  <a:lnTo>
                    <a:pt x="7476" y="2178"/>
                  </a:lnTo>
                  <a:lnTo>
                    <a:pt x="7470" y="2172"/>
                  </a:lnTo>
                  <a:lnTo>
                    <a:pt x="7458" y="2166"/>
                  </a:lnTo>
                  <a:lnTo>
                    <a:pt x="7446" y="2154"/>
                  </a:lnTo>
                  <a:lnTo>
                    <a:pt x="7440" y="2142"/>
                  </a:lnTo>
                  <a:lnTo>
                    <a:pt x="7434" y="2124"/>
                  </a:lnTo>
                  <a:lnTo>
                    <a:pt x="7434" y="2112"/>
                  </a:lnTo>
                  <a:lnTo>
                    <a:pt x="7428" y="2106"/>
                  </a:lnTo>
                  <a:lnTo>
                    <a:pt x="7428" y="2100"/>
                  </a:lnTo>
                  <a:lnTo>
                    <a:pt x="7416" y="2094"/>
                  </a:lnTo>
                  <a:lnTo>
                    <a:pt x="7416" y="2082"/>
                  </a:lnTo>
                  <a:lnTo>
                    <a:pt x="7422" y="2070"/>
                  </a:lnTo>
                  <a:lnTo>
                    <a:pt x="7422" y="2040"/>
                  </a:lnTo>
                  <a:lnTo>
                    <a:pt x="7410" y="2028"/>
                  </a:lnTo>
                  <a:lnTo>
                    <a:pt x="7404" y="2016"/>
                  </a:lnTo>
                  <a:lnTo>
                    <a:pt x="7398" y="2010"/>
                  </a:lnTo>
                  <a:lnTo>
                    <a:pt x="7380" y="2004"/>
                  </a:lnTo>
                  <a:lnTo>
                    <a:pt x="7380" y="1998"/>
                  </a:lnTo>
                  <a:lnTo>
                    <a:pt x="7374" y="1992"/>
                  </a:lnTo>
                  <a:lnTo>
                    <a:pt x="7368" y="1980"/>
                  </a:lnTo>
                  <a:lnTo>
                    <a:pt x="7356" y="1968"/>
                  </a:lnTo>
                  <a:lnTo>
                    <a:pt x="7344" y="1968"/>
                  </a:lnTo>
                  <a:lnTo>
                    <a:pt x="7332" y="1956"/>
                  </a:lnTo>
                  <a:lnTo>
                    <a:pt x="7326" y="1956"/>
                  </a:lnTo>
                  <a:lnTo>
                    <a:pt x="7308" y="1950"/>
                  </a:lnTo>
                  <a:lnTo>
                    <a:pt x="7302" y="1938"/>
                  </a:lnTo>
                  <a:lnTo>
                    <a:pt x="7308" y="1938"/>
                  </a:lnTo>
                  <a:lnTo>
                    <a:pt x="7314" y="1944"/>
                  </a:lnTo>
                  <a:lnTo>
                    <a:pt x="7326" y="1944"/>
                  </a:lnTo>
                  <a:lnTo>
                    <a:pt x="7332" y="1950"/>
                  </a:lnTo>
                  <a:lnTo>
                    <a:pt x="7344" y="1950"/>
                  </a:lnTo>
                  <a:lnTo>
                    <a:pt x="7350" y="1944"/>
                  </a:lnTo>
                  <a:lnTo>
                    <a:pt x="7350" y="1938"/>
                  </a:lnTo>
                  <a:lnTo>
                    <a:pt x="7344" y="1938"/>
                  </a:lnTo>
                  <a:lnTo>
                    <a:pt x="7332" y="1932"/>
                  </a:lnTo>
                  <a:lnTo>
                    <a:pt x="7326" y="1926"/>
                  </a:lnTo>
                  <a:lnTo>
                    <a:pt x="7320" y="1926"/>
                  </a:lnTo>
                  <a:lnTo>
                    <a:pt x="7242" y="1890"/>
                  </a:lnTo>
                  <a:lnTo>
                    <a:pt x="7236" y="1890"/>
                  </a:lnTo>
                  <a:lnTo>
                    <a:pt x="7230" y="1884"/>
                  </a:lnTo>
                  <a:lnTo>
                    <a:pt x="7218" y="1878"/>
                  </a:lnTo>
                  <a:lnTo>
                    <a:pt x="7206" y="1866"/>
                  </a:lnTo>
                  <a:lnTo>
                    <a:pt x="7194" y="1860"/>
                  </a:lnTo>
                  <a:lnTo>
                    <a:pt x="7188" y="1854"/>
                  </a:lnTo>
                  <a:lnTo>
                    <a:pt x="7170" y="1854"/>
                  </a:lnTo>
                  <a:lnTo>
                    <a:pt x="7164" y="1860"/>
                  </a:lnTo>
                  <a:lnTo>
                    <a:pt x="7152" y="1866"/>
                  </a:lnTo>
                  <a:lnTo>
                    <a:pt x="7116" y="1854"/>
                  </a:lnTo>
                  <a:lnTo>
                    <a:pt x="7152" y="1896"/>
                  </a:lnTo>
                  <a:lnTo>
                    <a:pt x="7146" y="1920"/>
                  </a:lnTo>
                  <a:lnTo>
                    <a:pt x="7134" y="1920"/>
                  </a:lnTo>
                  <a:lnTo>
                    <a:pt x="7134" y="1890"/>
                  </a:lnTo>
                  <a:lnTo>
                    <a:pt x="7116" y="1878"/>
                  </a:lnTo>
                  <a:lnTo>
                    <a:pt x="7116" y="1908"/>
                  </a:lnTo>
                  <a:lnTo>
                    <a:pt x="7068" y="1908"/>
                  </a:lnTo>
                  <a:lnTo>
                    <a:pt x="7074" y="1902"/>
                  </a:lnTo>
                  <a:lnTo>
                    <a:pt x="7074" y="1884"/>
                  </a:lnTo>
                  <a:lnTo>
                    <a:pt x="7068" y="1878"/>
                  </a:lnTo>
                  <a:lnTo>
                    <a:pt x="7044" y="1878"/>
                  </a:lnTo>
                  <a:lnTo>
                    <a:pt x="7038" y="1890"/>
                  </a:lnTo>
                  <a:lnTo>
                    <a:pt x="7014" y="1890"/>
                  </a:lnTo>
                  <a:lnTo>
                    <a:pt x="7002" y="1854"/>
                  </a:lnTo>
                  <a:lnTo>
                    <a:pt x="6996" y="1854"/>
                  </a:lnTo>
                  <a:lnTo>
                    <a:pt x="6984" y="1830"/>
                  </a:lnTo>
                  <a:lnTo>
                    <a:pt x="6912" y="1836"/>
                  </a:lnTo>
                  <a:lnTo>
                    <a:pt x="6906" y="1824"/>
                  </a:lnTo>
                  <a:lnTo>
                    <a:pt x="6882" y="1824"/>
                  </a:lnTo>
                  <a:lnTo>
                    <a:pt x="6870" y="1818"/>
                  </a:lnTo>
                  <a:lnTo>
                    <a:pt x="6864" y="1812"/>
                  </a:lnTo>
                  <a:lnTo>
                    <a:pt x="6864" y="1794"/>
                  </a:lnTo>
                  <a:lnTo>
                    <a:pt x="6876" y="1788"/>
                  </a:lnTo>
                  <a:lnTo>
                    <a:pt x="6888" y="1776"/>
                  </a:lnTo>
                  <a:lnTo>
                    <a:pt x="6900" y="1776"/>
                  </a:lnTo>
                  <a:lnTo>
                    <a:pt x="6900" y="1752"/>
                  </a:lnTo>
                  <a:lnTo>
                    <a:pt x="6906" y="1752"/>
                  </a:lnTo>
                  <a:lnTo>
                    <a:pt x="6918" y="1746"/>
                  </a:lnTo>
                  <a:lnTo>
                    <a:pt x="6930" y="1734"/>
                  </a:lnTo>
                  <a:lnTo>
                    <a:pt x="6930" y="1728"/>
                  </a:lnTo>
                  <a:lnTo>
                    <a:pt x="6936" y="1716"/>
                  </a:lnTo>
                  <a:lnTo>
                    <a:pt x="6936" y="1710"/>
                  </a:lnTo>
                  <a:lnTo>
                    <a:pt x="6942" y="1698"/>
                  </a:lnTo>
                  <a:lnTo>
                    <a:pt x="6930" y="1686"/>
                  </a:lnTo>
                  <a:lnTo>
                    <a:pt x="6942" y="1662"/>
                  </a:lnTo>
                  <a:lnTo>
                    <a:pt x="6930" y="1650"/>
                  </a:lnTo>
                  <a:lnTo>
                    <a:pt x="6948" y="1632"/>
                  </a:lnTo>
                  <a:lnTo>
                    <a:pt x="6972" y="1626"/>
                  </a:lnTo>
                  <a:lnTo>
                    <a:pt x="6960" y="1596"/>
                  </a:lnTo>
                  <a:lnTo>
                    <a:pt x="6984" y="1590"/>
                  </a:lnTo>
                  <a:lnTo>
                    <a:pt x="6960" y="1554"/>
                  </a:lnTo>
                  <a:lnTo>
                    <a:pt x="6990" y="1542"/>
                  </a:lnTo>
                  <a:lnTo>
                    <a:pt x="6990" y="1500"/>
                  </a:lnTo>
                  <a:lnTo>
                    <a:pt x="6996" y="1488"/>
                  </a:lnTo>
                  <a:lnTo>
                    <a:pt x="7002" y="1482"/>
                  </a:lnTo>
                  <a:lnTo>
                    <a:pt x="7020" y="1470"/>
                  </a:lnTo>
                  <a:lnTo>
                    <a:pt x="7032" y="1464"/>
                  </a:lnTo>
                  <a:lnTo>
                    <a:pt x="7050" y="1464"/>
                  </a:lnTo>
                  <a:lnTo>
                    <a:pt x="7068" y="1470"/>
                  </a:lnTo>
                  <a:lnTo>
                    <a:pt x="7188" y="1470"/>
                  </a:lnTo>
                  <a:lnTo>
                    <a:pt x="7206" y="1488"/>
                  </a:lnTo>
                  <a:lnTo>
                    <a:pt x="7224" y="1482"/>
                  </a:lnTo>
                  <a:lnTo>
                    <a:pt x="7218" y="1464"/>
                  </a:lnTo>
                  <a:lnTo>
                    <a:pt x="7290" y="1482"/>
                  </a:lnTo>
                  <a:lnTo>
                    <a:pt x="7320" y="1464"/>
                  </a:lnTo>
                  <a:lnTo>
                    <a:pt x="7350" y="1488"/>
                  </a:lnTo>
                  <a:lnTo>
                    <a:pt x="7356" y="1452"/>
                  </a:lnTo>
                  <a:lnTo>
                    <a:pt x="7434" y="1452"/>
                  </a:lnTo>
                  <a:lnTo>
                    <a:pt x="7446" y="1458"/>
                  </a:lnTo>
                  <a:lnTo>
                    <a:pt x="7452" y="1470"/>
                  </a:lnTo>
                  <a:lnTo>
                    <a:pt x="7458" y="1470"/>
                  </a:lnTo>
                  <a:lnTo>
                    <a:pt x="7464" y="1464"/>
                  </a:lnTo>
                  <a:lnTo>
                    <a:pt x="7476" y="1464"/>
                  </a:lnTo>
                  <a:lnTo>
                    <a:pt x="7482" y="1458"/>
                  </a:lnTo>
                  <a:lnTo>
                    <a:pt x="7494" y="1452"/>
                  </a:lnTo>
                  <a:lnTo>
                    <a:pt x="7518" y="1470"/>
                  </a:lnTo>
                  <a:lnTo>
                    <a:pt x="7560" y="1476"/>
                  </a:lnTo>
                  <a:lnTo>
                    <a:pt x="7506" y="1488"/>
                  </a:lnTo>
                  <a:lnTo>
                    <a:pt x="7506" y="1494"/>
                  </a:lnTo>
                  <a:lnTo>
                    <a:pt x="7512" y="1500"/>
                  </a:lnTo>
                  <a:lnTo>
                    <a:pt x="7524" y="1506"/>
                  </a:lnTo>
                  <a:lnTo>
                    <a:pt x="7530" y="1512"/>
                  </a:lnTo>
                  <a:lnTo>
                    <a:pt x="7542" y="1512"/>
                  </a:lnTo>
                  <a:lnTo>
                    <a:pt x="7548" y="1506"/>
                  </a:lnTo>
                  <a:lnTo>
                    <a:pt x="7560" y="1506"/>
                  </a:lnTo>
                  <a:lnTo>
                    <a:pt x="7572" y="1500"/>
                  </a:lnTo>
                  <a:lnTo>
                    <a:pt x="7578" y="1494"/>
                  </a:lnTo>
                  <a:lnTo>
                    <a:pt x="7584" y="1494"/>
                  </a:lnTo>
                  <a:lnTo>
                    <a:pt x="7614" y="1506"/>
                  </a:lnTo>
                  <a:lnTo>
                    <a:pt x="7638" y="1488"/>
                  </a:lnTo>
                  <a:lnTo>
                    <a:pt x="7644" y="1488"/>
                  </a:lnTo>
                  <a:lnTo>
                    <a:pt x="7650" y="1494"/>
                  </a:lnTo>
                  <a:lnTo>
                    <a:pt x="7686" y="1494"/>
                  </a:lnTo>
                  <a:lnTo>
                    <a:pt x="7692" y="1488"/>
                  </a:lnTo>
                  <a:lnTo>
                    <a:pt x="7692" y="1476"/>
                  </a:lnTo>
                  <a:lnTo>
                    <a:pt x="7728" y="1482"/>
                  </a:lnTo>
                  <a:lnTo>
                    <a:pt x="7680" y="1452"/>
                  </a:lnTo>
                  <a:lnTo>
                    <a:pt x="7650" y="1464"/>
                  </a:lnTo>
                  <a:lnTo>
                    <a:pt x="7644" y="1446"/>
                  </a:lnTo>
                  <a:lnTo>
                    <a:pt x="7638" y="1434"/>
                  </a:lnTo>
                  <a:lnTo>
                    <a:pt x="7632" y="1428"/>
                  </a:lnTo>
                  <a:lnTo>
                    <a:pt x="7626" y="1416"/>
                  </a:lnTo>
                  <a:lnTo>
                    <a:pt x="7626" y="1398"/>
                  </a:lnTo>
                  <a:lnTo>
                    <a:pt x="7650" y="1374"/>
                  </a:lnTo>
                  <a:lnTo>
                    <a:pt x="7644" y="1344"/>
                  </a:lnTo>
                  <a:lnTo>
                    <a:pt x="7662" y="1332"/>
                  </a:lnTo>
                  <a:lnTo>
                    <a:pt x="7650" y="1326"/>
                  </a:lnTo>
                  <a:lnTo>
                    <a:pt x="7638" y="1314"/>
                  </a:lnTo>
                  <a:lnTo>
                    <a:pt x="7638" y="1302"/>
                  </a:lnTo>
                  <a:lnTo>
                    <a:pt x="7644" y="1296"/>
                  </a:lnTo>
                  <a:lnTo>
                    <a:pt x="7662" y="1290"/>
                  </a:lnTo>
                  <a:lnTo>
                    <a:pt x="7698" y="1290"/>
                  </a:lnTo>
                  <a:lnTo>
                    <a:pt x="7710" y="1296"/>
                  </a:lnTo>
                  <a:lnTo>
                    <a:pt x="7728" y="1296"/>
                  </a:lnTo>
                  <a:lnTo>
                    <a:pt x="7746" y="1278"/>
                  </a:lnTo>
                  <a:lnTo>
                    <a:pt x="7782" y="1308"/>
                  </a:lnTo>
                  <a:lnTo>
                    <a:pt x="7806" y="1290"/>
                  </a:lnTo>
                  <a:lnTo>
                    <a:pt x="7812" y="1302"/>
                  </a:lnTo>
                  <a:lnTo>
                    <a:pt x="7818" y="1308"/>
                  </a:lnTo>
                  <a:lnTo>
                    <a:pt x="7830" y="1332"/>
                  </a:lnTo>
                  <a:lnTo>
                    <a:pt x="7830" y="1338"/>
                  </a:lnTo>
                  <a:lnTo>
                    <a:pt x="7836" y="1344"/>
                  </a:lnTo>
                  <a:lnTo>
                    <a:pt x="7878" y="1344"/>
                  </a:lnTo>
                  <a:lnTo>
                    <a:pt x="7878" y="1362"/>
                  </a:lnTo>
                  <a:lnTo>
                    <a:pt x="7884" y="1374"/>
                  </a:lnTo>
                  <a:lnTo>
                    <a:pt x="7890" y="1380"/>
                  </a:lnTo>
                  <a:lnTo>
                    <a:pt x="7896" y="1380"/>
                  </a:lnTo>
                  <a:lnTo>
                    <a:pt x="7914" y="1362"/>
                  </a:lnTo>
                  <a:lnTo>
                    <a:pt x="7932" y="1326"/>
                  </a:lnTo>
                  <a:lnTo>
                    <a:pt x="7938" y="1320"/>
                  </a:lnTo>
                  <a:lnTo>
                    <a:pt x="7938" y="1314"/>
                  </a:lnTo>
                  <a:lnTo>
                    <a:pt x="7962" y="1302"/>
                  </a:lnTo>
                  <a:lnTo>
                    <a:pt x="7992" y="1314"/>
                  </a:lnTo>
                  <a:lnTo>
                    <a:pt x="7986" y="1302"/>
                  </a:lnTo>
                  <a:lnTo>
                    <a:pt x="7962" y="1284"/>
                  </a:lnTo>
                  <a:lnTo>
                    <a:pt x="7956" y="1278"/>
                  </a:lnTo>
                  <a:lnTo>
                    <a:pt x="7932" y="1266"/>
                  </a:lnTo>
                  <a:lnTo>
                    <a:pt x="7926" y="1254"/>
                  </a:lnTo>
                  <a:lnTo>
                    <a:pt x="7914" y="1248"/>
                  </a:lnTo>
                  <a:lnTo>
                    <a:pt x="7908" y="1242"/>
                  </a:lnTo>
                  <a:lnTo>
                    <a:pt x="7908" y="1230"/>
                  </a:lnTo>
                  <a:lnTo>
                    <a:pt x="7962" y="1230"/>
                  </a:lnTo>
                  <a:lnTo>
                    <a:pt x="7992" y="1236"/>
                  </a:lnTo>
                  <a:lnTo>
                    <a:pt x="8052" y="1236"/>
                  </a:lnTo>
                  <a:lnTo>
                    <a:pt x="8052" y="1254"/>
                  </a:lnTo>
                  <a:lnTo>
                    <a:pt x="8040" y="1254"/>
                  </a:lnTo>
                  <a:lnTo>
                    <a:pt x="8028" y="1248"/>
                  </a:lnTo>
                  <a:lnTo>
                    <a:pt x="7992" y="1248"/>
                  </a:lnTo>
                  <a:lnTo>
                    <a:pt x="7992" y="1266"/>
                  </a:lnTo>
                  <a:lnTo>
                    <a:pt x="8016" y="1290"/>
                  </a:lnTo>
                  <a:lnTo>
                    <a:pt x="8028" y="1296"/>
                  </a:lnTo>
                  <a:lnTo>
                    <a:pt x="8034" y="1320"/>
                  </a:lnTo>
                  <a:lnTo>
                    <a:pt x="8064" y="1326"/>
                  </a:lnTo>
                  <a:lnTo>
                    <a:pt x="8058" y="1344"/>
                  </a:lnTo>
                  <a:lnTo>
                    <a:pt x="8076" y="1362"/>
                  </a:lnTo>
                  <a:lnTo>
                    <a:pt x="8046" y="1368"/>
                  </a:lnTo>
                  <a:lnTo>
                    <a:pt x="8040" y="1380"/>
                  </a:lnTo>
                  <a:lnTo>
                    <a:pt x="8022" y="1386"/>
                  </a:lnTo>
                  <a:lnTo>
                    <a:pt x="8028" y="1398"/>
                  </a:lnTo>
                  <a:lnTo>
                    <a:pt x="8028" y="1404"/>
                  </a:lnTo>
                  <a:lnTo>
                    <a:pt x="8034" y="1416"/>
                  </a:lnTo>
                  <a:lnTo>
                    <a:pt x="8034" y="1440"/>
                  </a:lnTo>
                  <a:lnTo>
                    <a:pt x="8028" y="1452"/>
                  </a:lnTo>
                  <a:lnTo>
                    <a:pt x="8016" y="1464"/>
                  </a:lnTo>
                  <a:lnTo>
                    <a:pt x="8004" y="1488"/>
                  </a:lnTo>
                  <a:lnTo>
                    <a:pt x="8004" y="1506"/>
                  </a:lnTo>
                  <a:lnTo>
                    <a:pt x="8010" y="1506"/>
                  </a:lnTo>
                  <a:lnTo>
                    <a:pt x="8016" y="1512"/>
                  </a:lnTo>
                  <a:lnTo>
                    <a:pt x="8022" y="1524"/>
                  </a:lnTo>
                  <a:lnTo>
                    <a:pt x="8016" y="1530"/>
                  </a:lnTo>
                  <a:lnTo>
                    <a:pt x="8010" y="1542"/>
                  </a:lnTo>
                  <a:lnTo>
                    <a:pt x="7986" y="1566"/>
                  </a:lnTo>
                  <a:lnTo>
                    <a:pt x="7974" y="1572"/>
                  </a:lnTo>
                  <a:lnTo>
                    <a:pt x="7968" y="1578"/>
                  </a:lnTo>
                  <a:lnTo>
                    <a:pt x="7962" y="1578"/>
                  </a:lnTo>
                  <a:lnTo>
                    <a:pt x="7962" y="1596"/>
                  </a:lnTo>
                  <a:lnTo>
                    <a:pt x="7944" y="1596"/>
                  </a:lnTo>
                  <a:lnTo>
                    <a:pt x="7950" y="1596"/>
                  </a:lnTo>
                  <a:lnTo>
                    <a:pt x="7956" y="1602"/>
                  </a:lnTo>
                  <a:lnTo>
                    <a:pt x="7968" y="1608"/>
                  </a:lnTo>
                  <a:lnTo>
                    <a:pt x="7980" y="1632"/>
                  </a:lnTo>
                  <a:lnTo>
                    <a:pt x="7974" y="1650"/>
                  </a:lnTo>
                  <a:lnTo>
                    <a:pt x="7974" y="1662"/>
                  </a:lnTo>
                  <a:lnTo>
                    <a:pt x="7968" y="1674"/>
                  </a:lnTo>
                  <a:lnTo>
                    <a:pt x="7968" y="1686"/>
                  </a:lnTo>
                  <a:lnTo>
                    <a:pt x="7974" y="1704"/>
                  </a:lnTo>
                  <a:lnTo>
                    <a:pt x="7992" y="1722"/>
                  </a:lnTo>
                  <a:lnTo>
                    <a:pt x="8016" y="1752"/>
                  </a:lnTo>
                  <a:lnTo>
                    <a:pt x="8046" y="1776"/>
                  </a:lnTo>
                  <a:lnTo>
                    <a:pt x="8070" y="1800"/>
                  </a:lnTo>
                  <a:lnTo>
                    <a:pt x="8082" y="1806"/>
                  </a:lnTo>
                  <a:lnTo>
                    <a:pt x="8142" y="1872"/>
                  </a:lnTo>
                  <a:lnTo>
                    <a:pt x="8154" y="1866"/>
                  </a:lnTo>
                  <a:lnTo>
                    <a:pt x="8238" y="1962"/>
                  </a:lnTo>
                  <a:lnTo>
                    <a:pt x="8286" y="1980"/>
                  </a:lnTo>
                  <a:lnTo>
                    <a:pt x="8310" y="2004"/>
                  </a:lnTo>
                  <a:lnTo>
                    <a:pt x="8316" y="2016"/>
                  </a:lnTo>
                  <a:lnTo>
                    <a:pt x="8328" y="2022"/>
                  </a:lnTo>
                  <a:lnTo>
                    <a:pt x="8334" y="2034"/>
                  </a:lnTo>
                  <a:lnTo>
                    <a:pt x="8388" y="2088"/>
                  </a:lnTo>
                  <a:lnTo>
                    <a:pt x="8406" y="2088"/>
                  </a:lnTo>
                  <a:lnTo>
                    <a:pt x="8406" y="2106"/>
                  </a:lnTo>
                  <a:lnTo>
                    <a:pt x="8418" y="2106"/>
                  </a:lnTo>
                  <a:lnTo>
                    <a:pt x="8430" y="2100"/>
                  </a:lnTo>
                  <a:lnTo>
                    <a:pt x="8436" y="2094"/>
                  </a:lnTo>
                  <a:lnTo>
                    <a:pt x="8442" y="2082"/>
                  </a:lnTo>
                  <a:lnTo>
                    <a:pt x="8442" y="2076"/>
                  </a:lnTo>
                  <a:lnTo>
                    <a:pt x="8430" y="2064"/>
                  </a:lnTo>
                  <a:lnTo>
                    <a:pt x="8436" y="2058"/>
                  </a:lnTo>
                  <a:lnTo>
                    <a:pt x="8442" y="2046"/>
                  </a:lnTo>
                  <a:lnTo>
                    <a:pt x="8448" y="2040"/>
                  </a:lnTo>
                  <a:lnTo>
                    <a:pt x="8448" y="2022"/>
                  </a:lnTo>
                  <a:lnTo>
                    <a:pt x="8430" y="2004"/>
                  </a:lnTo>
                  <a:lnTo>
                    <a:pt x="8418" y="1998"/>
                  </a:lnTo>
                  <a:lnTo>
                    <a:pt x="8406" y="1974"/>
                  </a:lnTo>
                  <a:lnTo>
                    <a:pt x="8406" y="1962"/>
                  </a:lnTo>
                  <a:lnTo>
                    <a:pt x="8412" y="1950"/>
                  </a:lnTo>
                  <a:lnTo>
                    <a:pt x="8430" y="1932"/>
                  </a:lnTo>
                  <a:lnTo>
                    <a:pt x="8442" y="1932"/>
                  </a:lnTo>
                  <a:lnTo>
                    <a:pt x="8454" y="1938"/>
                  </a:lnTo>
                  <a:lnTo>
                    <a:pt x="8460" y="1938"/>
                  </a:lnTo>
                  <a:lnTo>
                    <a:pt x="8466" y="1944"/>
                  </a:lnTo>
                  <a:lnTo>
                    <a:pt x="8472" y="1944"/>
                  </a:lnTo>
                  <a:lnTo>
                    <a:pt x="8466" y="1938"/>
                  </a:lnTo>
                  <a:lnTo>
                    <a:pt x="8460" y="1926"/>
                  </a:lnTo>
                  <a:lnTo>
                    <a:pt x="8448" y="1920"/>
                  </a:lnTo>
                  <a:lnTo>
                    <a:pt x="8442" y="1908"/>
                  </a:lnTo>
                  <a:lnTo>
                    <a:pt x="8424" y="1890"/>
                  </a:lnTo>
                  <a:lnTo>
                    <a:pt x="8412" y="1890"/>
                  </a:lnTo>
                  <a:lnTo>
                    <a:pt x="8406" y="1884"/>
                  </a:lnTo>
                  <a:lnTo>
                    <a:pt x="8400" y="1872"/>
                  </a:lnTo>
                  <a:lnTo>
                    <a:pt x="8400" y="1860"/>
                  </a:lnTo>
                  <a:lnTo>
                    <a:pt x="8406" y="1848"/>
                  </a:lnTo>
                  <a:lnTo>
                    <a:pt x="8412" y="1842"/>
                  </a:lnTo>
                  <a:lnTo>
                    <a:pt x="8424" y="1836"/>
                  </a:lnTo>
                  <a:lnTo>
                    <a:pt x="8430" y="1830"/>
                  </a:lnTo>
                  <a:lnTo>
                    <a:pt x="8442" y="1836"/>
                  </a:lnTo>
                  <a:lnTo>
                    <a:pt x="8466" y="1836"/>
                  </a:lnTo>
                  <a:lnTo>
                    <a:pt x="8472" y="1830"/>
                  </a:lnTo>
                  <a:lnTo>
                    <a:pt x="8472" y="1812"/>
                  </a:lnTo>
                  <a:lnTo>
                    <a:pt x="8454" y="1794"/>
                  </a:lnTo>
                  <a:lnTo>
                    <a:pt x="8436" y="1788"/>
                  </a:lnTo>
                  <a:lnTo>
                    <a:pt x="8424" y="1782"/>
                  </a:lnTo>
                  <a:lnTo>
                    <a:pt x="8406" y="1770"/>
                  </a:lnTo>
                  <a:lnTo>
                    <a:pt x="8394" y="1758"/>
                  </a:lnTo>
                  <a:lnTo>
                    <a:pt x="8388" y="1740"/>
                  </a:lnTo>
                  <a:lnTo>
                    <a:pt x="8376" y="1716"/>
                  </a:lnTo>
                  <a:lnTo>
                    <a:pt x="8376" y="1704"/>
                  </a:lnTo>
                  <a:lnTo>
                    <a:pt x="8370" y="1698"/>
                  </a:lnTo>
                  <a:lnTo>
                    <a:pt x="8370" y="1692"/>
                  </a:lnTo>
                  <a:lnTo>
                    <a:pt x="8382" y="1686"/>
                  </a:lnTo>
                  <a:lnTo>
                    <a:pt x="8406" y="1710"/>
                  </a:lnTo>
                  <a:lnTo>
                    <a:pt x="8418" y="1716"/>
                  </a:lnTo>
                  <a:lnTo>
                    <a:pt x="8430" y="1716"/>
                  </a:lnTo>
                  <a:lnTo>
                    <a:pt x="8430" y="1710"/>
                  </a:lnTo>
                  <a:lnTo>
                    <a:pt x="8424" y="1704"/>
                  </a:lnTo>
                  <a:lnTo>
                    <a:pt x="8418" y="1692"/>
                  </a:lnTo>
                  <a:lnTo>
                    <a:pt x="8412" y="1686"/>
                  </a:lnTo>
                  <a:lnTo>
                    <a:pt x="8406" y="1674"/>
                  </a:lnTo>
                  <a:lnTo>
                    <a:pt x="8400" y="1668"/>
                  </a:lnTo>
                  <a:lnTo>
                    <a:pt x="8364" y="1668"/>
                  </a:lnTo>
                  <a:lnTo>
                    <a:pt x="8316" y="1626"/>
                  </a:lnTo>
                  <a:lnTo>
                    <a:pt x="8316" y="1596"/>
                  </a:lnTo>
                  <a:lnTo>
                    <a:pt x="8310" y="1590"/>
                  </a:lnTo>
                  <a:lnTo>
                    <a:pt x="8298" y="1584"/>
                  </a:lnTo>
                  <a:lnTo>
                    <a:pt x="8280" y="1578"/>
                  </a:lnTo>
                  <a:lnTo>
                    <a:pt x="8268" y="1572"/>
                  </a:lnTo>
                  <a:lnTo>
                    <a:pt x="8256" y="1572"/>
                  </a:lnTo>
                  <a:lnTo>
                    <a:pt x="8256" y="1590"/>
                  </a:lnTo>
                  <a:lnTo>
                    <a:pt x="8250" y="1590"/>
                  </a:lnTo>
                  <a:lnTo>
                    <a:pt x="8244" y="1584"/>
                  </a:lnTo>
                  <a:lnTo>
                    <a:pt x="8232" y="1584"/>
                  </a:lnTo>
                  <a:lnTo>
                    <a:pt x="8214" y="1572"/>
                  </a:lnTo>
                  <a:lnTo>
                    <a:pt x="8202" y="1566"/>
                  </a:lnTo>
                  <a:lnTo>
                    <a:pt x="8196" y="1560"/>
                  </a:lnTo>
                  <a:lnTo>
                    <a:pt x="8190" y="1548"/>
                  </a:lnTo>
                  <a:lnTo>
                    <a:pt x="8190" y="1536"/>
                  </a:lnTo>
                  <a:lnTo>
                    <a:pt x="8196" y="1524"/>
                  </a:lnTo>
                  <a:lnTo>
                    <a:pt x="8196" y="1500"/>
                  </a:lnTo>
                  <a:lnTo>
                    <a:pt x="8184" y="1476"/>
                  </a:lnTo>
                  <a:lnTo>
                    <a:pt x="8166" y="1458"/>
                  </a:lnTo>
                  <a:lnTo>
                    <a:pt x="8154" y="1452"/>
                  </a:lnTo>
                  <a:lnTo>
                    <a:pt x="8154" y="1434"/>
                  </a:lnTo>
                  <a:lnTo>
                    <a:pt x="8160" y="1428"/>
                  </a:lnTo>
                  <a:lnTo>
                    <a:pt x="8172" y="1428"/>
                  </a:lnTo>
                  <a:lnTo>
                    <a:pt x="8184" y="1434"/>
                  </a:lnTo>
                  <a:lnTo>
                    <a:pt x="8196" y="1416"/>
                  </a:lnTo>
                  <a:lnTo>
                    <a:pt x="8232" y="1446"/>
                  </a:lnTo>
                  <a:lnTo>
                    <a:pt x="8238" y="1440"/>
                  </a:lnTo>
                  <a:lnTo>
                    <a:pt x="8226" y="1428"/>
                  </a:lnTo>
                  <a:lnTo>
                    <a:pt x="8226" y="1422"/>
                  </a:lnTo>
                  <a:lnTo>
                    <a:pt x="8232" y="1416"/>
                  </a:lnTo>
                  <a:lnTo>
                    <a:pt x="8232" y="1404"/>
                  </a:lnTo>
                  <a:lnTo>
                    <a:pt x="8238" y="1392"/>
                  </a:lnTo>
                  <a:lnTo>
                    <a:pt x="8250" y="1386"/>
                  </a:lnTo>
                  <a:lnTo>
                    <a:pt x="8256" y="1386"/>
                  </a:lnTo>
                  <a:lnTo>
                    <a:pt x="8274" y="1404"/>
                  </a:lnTo>
                  <a:lnTo>
                    <a:pt x="8280" y="1416"/>
                  </a:lnTo>
                  <a:lnTo>
                    <a:pt x="8292" y="1428"/>
                  </a:lnTo>
                  <a:lnTo>
                    <a:pt x="8304" y="1434"/>
                  </a:lnTo>
                  <a:lnTo>
                    <a:pt x="8310" y="1446"/>
                  </a:lnTo>
                  <a:lnTo>
                    <a:pt x="8322" y="1398"/>
                  </a:lnTo>
                  <a:lnTo>
                    <a:pt x="8334" y="1398"/>
                  </a:lnTo>
                  <a:lnTo>
                    <a:pt x="8364" y="1392"/>
                  </a:lnTo>
                  <a:lnTo>
                    <a:pt x="8400" y="1386"/>
                  </a:lnTo>
                  <a:lnTo>
                    <a:pt x="8430" y="1386"/>
                  </a:lnTo>
                  <a:lnTo>
                    <a:pt x="8478" y="1410"/>
                  </a:lnTo>
                  <a:lnTo>
                    <a:pt x="8484" y="1416"/>
                  </a:lnTo>
                  <a:lnTo>
                    <a:pt x="8490" y="1416"/>
                  </a:lnTo>
                  <a:lnTo>
                    <a:pt x="8532" y="1434"/>
                  </a:lnTo>
                  <a:lnTo>
                    <a:pt x="8502" y="1374"/>
                  </a:lnTo>
                  <a:lnTo>
                    <a:pt x="8526" y="1374"/>
                  </a:lnTo>
                  <a:lnTo>
                    <a:pt x="8538" y="1368"/>
                  </a:lnTo>
                  <a:lnTo>
                    <a:pt x="8550" y="1356"/>
                  </a:lnTo>
                  <a:lnTo>
                    <a:pt x="8550" y="1332"/>
                  </a:lnTo>
                  <a:lnTo>
                    <a:pt x="8544" y="1326"/>
                  </a:lnTo>
                  <a:lnTo>
                    <a:pt x="8538" y="1314"/>
                  </a:lnTo>
                  <a:lnTo>
                    <a:pt x="8562" y="1314"/>
                  </a:lnTo>
                  <a:lnTo>
                    <a:pt x="8562" y="1290"/>
                  </a:lnTo>
                  <a:lnTo>
                    <a:pt x="8574" y="1290"/>
                  </a:lnTo>
                  <a:lnTo>
                    <a:pt x="8586" y="1296"/>
                  </a:lnTo>
                  <a:lnTo>
                    <a:pt x="8616" y="1296"/>
                  </a:lnTo>
                  <a:lnTo>
                    <a:pt x="8628" y="1290"/>
                  </a:lnTo>
                  <a:lnTo>
                    <a:pt x="8634" y="1284"/>
                  </a:lnTo>
                  <a:lnTo>
                    <a:pt x="8640" y="1272"/>
                  </a:lnTo>
                  <a:lnTo>
                    <a:pt x="8652" y="1260"/>
                  </a:lnTo>
                  <a:lnTo>
                    <a:pt x="8658" y="1248"/>
                  </a:lnTo>
                  <a:lnTo>
                    <a:pt x="8664" y="1242"/>
                  </a:lnTo>
                  <a:lnTo>
                    <a:pt x="8670" y="1242"/>
                  </a:lnTo>
                  <a:lnTo>
                    <a:pt x="8652" y="1218"/>
                  </a:lnTo>
                  <a:lnTo>
                    <a:pt x="8682" y="1218"/>
                  </a:lnTo>
                  <a:lnTo>
                    <a:pt x="8688" y="1236"/>
                  </a:lnTo>
                  <a:lnTo>
                    <a:pt x="8748" y="1242"/>
                  </a:lnTo>
                  <a:lnTo>
                    <a:pt x="8760" y="1242"/>
                  </a:lnTo>
                  <a:lnTo>
                    <a:pt x="8772" y="1248"/>
                  </a:lnTo>
                  <a:lnTo>
                    <a:pt x="8808" y="1248"/>
                  </a:lnTo>
                  <a:lnTo>
                    <a:pt x="8808" y="1230"/>
                  </a:lnTo>
                  <a:lnTo>
                    <a:pt x="8802" y="1218"/>
                  </a:lnTo>
                  <a:lnTo>
                    <a:pt x="8766" y="1218"/>
                  </a:lnTo>
                  <a:lnTo>
                    <a:pt x="8760" y="1194"/>
                  </a:lnTo>
                  <a:lnTo>
                    <a:pt x="8754" y="1194"/>
                  </a:lnTo>
                  <a:lnTo>
                    <a:pt x="8748" y="1188"/>
                  </a:lnTo>
                  <a:lnTo>
                    <a:pt x="8736" y="1188"/>
                  </a:lnTo>
                  <a:lnTo>
                    <a:pt x="8712" y="1176"/>
                  </a:lnTo>
                  <a:lnTo>
                    <a:pt x="8700" y="1176"/>
                  </a:lnTo>
                  <a:lnTo>
                    <a:pt x="8688" y="1170"/>
                  </a:lnTo>
                  <a:lnTo>
                    <a:pt x="8658" y="1170"/>
                  </a:lnTo>
                  <a:lnTo>
                    <a:pt x="8664" y="1152"/>
                  </a:lnTo>
                  <a:lnTo>
                    <a:pt x="8592" y="1104"/>
                  </a:lnTo>
                  <a:lnTo>
                    <a:pt x="8574" y="1122"/>
                  </a:lnTo>
                  <a:lnTo>
                    <a:pt x="8568" y="1122"/>
                  </a:lnTo>
                  <a:lnTo>
                    <a:pt x="8562" y="1116"/>
                  </a:lnTo>
                  <a:lnTo>
                    <a:pt x="8550" y="1116"/>
                  </a:lnTo>
                  <a:lnTo>
                    <a:pt x="8538" y="1110"/>
                  </a:lnTo>
                  <a:lnTo>
                    <a:pt x="8532" y="1110"/>
                  </a:lnTo>
                  <a:lnTo>
                    <a:pt x="8520" y="1104"/>
                  </a:lnTo>
                  <a:lnTo>
                    <a:pt x="8508" y="1092"/>
                  </a:lnTo>
                  <a:lnTo>
                    <a:pt x="8502" y="1092"/>
                  </a:lnTo>
                  <a:lnTo>
                    <a:pt x="8466" y="1098"/>
                  </a:lnTo>
                  <a:lnTo>
                    <a:pt x="8442" y="1092"/>
                  </a:lnTo>
                  <a:lnTo>
                    <a:pt x="8430" y="1086"/>
                  </a:lnTo>
                  <a:lnTo>
                    <a:pt x="8412" y="1068"/>
                  </a:lnTo>
                  <a:lnTo>
                    <a:pt x="8406" y="1068"/>
                  </a:lnTo>
                  <a:lnTo>
                    <a:pt x="8412" y="1062"/>
                  </a:lnTo>
                  <a:lnTo>
                    <a:pt x="8436" y="1062"/>
                  </a:lnTo>
                  <a:lnTo>
                    <a:pt x="8460" y="1074"/>
                  </a:lnTo>
                  <a:lnTo>
                    <a:pt x="8478" y="1074"/>
                  </a:lnTo>
                  <a:lnTo>
                    <a:pt x="8496" y="1080"/>
                  </a:lnTo>
                  <a:lnTo>
                    <a:pt x="8514" y="1080"/>
                  </a:lnTo>
                  <a:lnTo>
                    <a:pt x="8526" y="1086"/>
                  </a:lnTo>
                  <a:lnTo>
                    <a:pt x="8544" y="1086"/>
                  </a:lnTo>
                  <a:lnTo>
                    <a:pt x="8550" y="1080"/>
                  </a:lnTo>
                  <a:lnTo>
                    <a:pt x="8562" y="1080"/>
                  </a:lnTo>
                  <a:lnTo>
                    <a:pt x="8580" y="1074"/>
                  </a:lnTo>
                  <a:lnTo>
                    <a:pt x="8604" y="1062"/>
                  </a:lnTo>
                  <a:lnTo>
                    <a:pt x="8616" y="1050"/>
                  </a:lnTo>
                  <a:lnTo>
                    <a:pt x="8604" y="1038"/>
                  </a:lnTo>
                  <a:lnTo>
                    <a:pt x="8592" y="1032"/>
                  </a:lnTo>
                  <a:lnTo>
                    <a:pt x="8586" y="1026"/>
                  </a:lnTo>
                  <a:lnTo>
                    <a:pt x="8574" y="1020"/>
                  </a:lnTo>
                  <a:lnTo>
                    <a:pt x="8568" y="1014"/>
                  </a:lnTo>
                  <a:lnTo>
                    <a:pt x="8562" y="1014"/>
                  </a:lnTo>
                  <a:lnTo>
                    <a:pt x="8556" y="1008"/>
                  </a:lnTo>
                  <a:lnTo>
                    <a:pt x="8520" y="990"/>
                  </a:lnTo>
                  <a:lnTo>
                    <a:pt x="8508" y="978"/>
                  </a:lnTo>
                  <a:lnTo>
                    <a:pt x="8514" y="972"/>
                  </a:lnTo>
                  <a:lnTo>
                    <a:pt x="8538" y="972"/>
                  </a:lnTo>
                  <a:lnTo>
                    <a:pt x="8556" y="978"/>
                  </a:lnTo>
                  <a:lnTo>
                    <a:pt x="8562" y="984"/>
                  </a:lnTo>
                  <a:lnTo>
                    <a:pt x="8574" y="990"/>
                  </a:lnTo>
                  <a:lnTo>
                    <a:pt x="8580" y="990"/>
                  </a:lnTo>
                  <a:lnTo>
                    <a:pt x="8586" y="996"/>
                  </a:lnTo>
                  <a:lnTo>
                    <a:pt x="8610" y="1008"/>
                  </a:lnTo>
                  <a:lnTo>
                    <a:pt x="8628" y="1020"/>
                  </a:lnTo>
                  <a:lnTo>
                    <a:pt x="8652" y="1032"/>
                  </a:lnTo>
                  <a:lnTo>
                    <a:pt x="8664" y="1032"/>
                  </a:lnTo>
                  <a:lnTo>
                    <a:pt x="8676" y="1026"/>
                  </a:lnTo>
                  <a:lnTo>
                    <a:pt x="8682" y="1026"/>
                  </a:lnTo>
                  <a:lnTo>
                    <a:pt x="8688" y="1020"/>
                  </a:lnTo>
                  <a:lnTo>
                    <a:pt x="8730" y="1020"/>
                  </a:lnTo>
                  <a:lnTo>
                    <a:pt x="8754" y="1026"/>
                  </a:lnTo>
                  <a:lnTo>
                    <a:pt x="8808" y="1044"/>
                  </a:lnTo>
                  <a:lnTo>
                    <a:pt x="8850" y="1062"/>
                  </a:lnTo>
                  <a:lnTo>
                    <a:pt x="8880" y="1068"/>
                  </a:lnTo>
                  <a:lnTo>
                    <a:pt x="8886" y="1074"/>
                  </a:lnTo>
                  <a:lnTo>
                    <a:pt x="8898" y="1074"/>
                  </a:lnTo>
                  <a:lnTo>
                    <a:pt x="8934" y="1086"/>
                  </a:lnTo>
                  <a:lnTo>
                    <a:pt x="8946" y="1086"/>
                  </a:lnTo>
                  <a:lnTo>
                    <a:pt x="8952" y="1092"/>
                  </a:lnTo>
                  <a:lnTo>
                    <a:pt x="8958" y="1092"/>
                  </a:lnTo>
                  <a:lnTo>
                    <a:pt x="8970" y="1098"/>
                  </a:lnTo>
                  <a:lnTo>
                    <a:pt x="8976" y="1104"/>
                  </a:lnTo>
                  <a:lnTo>
                    <a:pt x="8988" y="1110"/>
                  </a:lnTo>
                  <a:lnTo>
                    <a:pt x="9000" y="1110"/>
                  </a:lnTo>
                  <a:lnTo>
                    <a:pt x="9018" y="1116"/>
                  </a:lnTo>
                  <a:lnTo>
                    <a:pt x="9024" y="1122"/>
                  </a:lnTo>
                  <a:lnTo>
                    <a:pt x="9042" y="1122"/>
                  </a:lnTo>
                  <a:lnTo>
                    <a:pt x="9042" y="1116"/>
                  </a:lnTo>
                  <a:lnTo>
                    <a:pt x="9036" y="1098"/>
                  </a:lnTo>
                  <a:lnTo>
                    <a:pt x="9012" y="1074"/>
                  </a:lnTo>
                  <a:lnTo>
                    <a:pt x="9006" y="1074"/>
                  </a:lnTo>
                  <a:lnTo>
                    <a:pt x="9024" y="1056"/>
                  </a:lnTo>
                  <a:lnTo>
                    <a:pt x="8976" y="1038"/>
                  </a:lnTo>
                  <a:lnTo>
                    <a:pt x="8988" y="1032"/>
                  </a:lnTo>
                  <a:lnTo>
                    <a:pt x="8940" y="1008"/>
                  </a:lnTo>
                  <a:lnTo>
                    <a:pt x="8994" y="1020"/>
                  </a:lnTo>
                  <a:lnTo>
                    <a:pt x="8988" y="996"/>
                  </a:lnTo>
                  <a:lnTo>
                    <a:pt x="9000" y="996"/>
                  </a:lnTo>
                  <a:lnTo>
                    <a:pt x="9012" y="1002"/>
                  </a:lnTo>
                  <a:lnTo>
                    <a:pt x="9048" y="1002"/>
                  </a:lnTo>
                  <a:lnTo>
                    <a:pt x="9048" y="99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80" name="Romania">
              <a:extLst>
                <a:ext uri="{FF2B5EF4-FFF2-40B4-BE49-F238E27FC236}">
                  <a16:creationId xmlns:a16="http://schemas.microsoft.com/office/drawing/2014/main" id="{4B90274E-4D8B-7319-C069-70380DD272F0}"/>
                </a:ext>
              </a:extLst>
            </p:cNvPr>
            <p:cNvSpPr>
              <a:spLocks/>
            </p:cNvSpPr>
            <p:nvPr/>
          </p:nvSpPr>
          <p:spPr bwMode="gray">
            <a:xfrm>
              <a:off x="5032396" y="1663523"/>
              <a:ext cx="199303" cy="118817"/>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81" name="Qatar">
              <a:extLst>
                <a:ext uri="{FF2B5EF4-FFF2-40B4-BE49-F238E27FC236}">
                  <a16:creationId xmlns:a16="http://schemas.microsoft.com/office/drawing/2014/main" id="{FAF7B917-9A0F-ED1B-6122-D154753BF113}"/>
                </a:ext>
              </a:extLst>
            </p:cNvPr>
            <p:cNvSpPr>
              <a:spLocks/>
            </p:cNvSpPr>
            <p:nvPr/>
          </p:nvSpPr>
          <p:spPr bwMode="gray">
            <a:xfrm>
              <a:off x="5741456" y="2234606"/>
              <a:ext cx="21718" cy="45993"/>
            </a:xfrm>
            <a:custGeom>
              <a:avLst/>
              <a:gdLst>
                <a:gd name="T0" fmla="*/ 2147483647 w 66"/>
                <a:gd name="T1" fmla="*/ 2147483647 h 144"/>
                <a:gd name="T2" fmla="*/ 2147483647 w 66"/>
                <a:gd name="T3" fmla="*/ 2147483647 h 144"/>
                <a:gd name="T4" fmla="*/ 2147483647 w 66"/>
                <a:gd name="T5" fmla="*/ 2147483647 h 144"/>
                <a:gd name="T6" fmla="*/ 2147483647 w 66"/>
                <a:gd name="T7" fmla="*/ 2147483647 h 144"/>
                <a:gd name="T8" fmla="*/ 2147483647 w 66"/>
                <a:gd name="T9" fmla="*/ 2147483647 h 144"/>
                <a:gd name="T10" fmla="*/ 2147483647 w 66"/>
                <a:gd name="T11" fmla="*/ 2147483647 h 144"/>
                <a:gd name="T12" fmla="*/ 2147483647 w 66"/>
                <a:gd name="T13" fmla="*/ 2147483647 h 144"/>
                <a:gd name="T14" fmla="*/ 2147483647 w 66"/>
                <a:gd name="T15" fmla="*/ 2147483647 h 144"/>
                <a:gd name="T16" fmla="*/ 2147483647 w 66"/>
                <a:gd name="T17" fmla="*/ 2147483647 h 144"/>
                <a:gd name="T18" fmla="*/ 2147483647 w 66"/>
                <a:gd name="T19" fmla="*/ 0 h 144"/>
                <a:gd name="T20" fmla="*/ 2147483647 w 66"/>
                <a:gd name="T21" fmla="*/ 0 h 144"/>
                <a:gd name="T22" fmla="*/ 2147483647 w 66"/>
                <a:gd name="T23" fmla="*/ 2147483647 h 144"/>
                <a:gd name="T24" fmla="*/ 2147483647 w 66"/>
                <a:gd name="T25" fmla="*/ 2147483647 h 144"/>
                <a:gd name="T26" fmla="*/ 2147483647 w 66"/>
                <a:gd name="T27" fmla="*/ 2147483647 h 144"/>
                <a:gd name="T28" fmla="*/ 2147483647 w 66"/>
                <a:gd name="T29" fmla="*/ 2147483647 h 144"/>
                <a:gd name="T30" fmla="*/ 0 w 66"/>
                <a:gd name="T31" fmla="*/ 2147483647 h 144"/>
                <a:gd name="T32" fmla="*/ 2147483647 w 66"/>
                <a:gd name="T33" fmla="*/ 2147483647 h 144"/>
                <a:gd name="T34" fmla="*/ 2147483647 w 66"/>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44"/>
                <a:gd name="T56" fmla="*/ 66 w 6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44">
                  <a:moveTo>
                    <a:pt x="24" y="132"/>
                  </a:moveTo>
                  <a:lnTo>
                    <a:pt x="36" y="144"/>
                  </a:lnTo>
                  <a:lnTo>
                    <a:pt x="48" y="132"/>
                  </a:lnTo>
                  <a:lnTo>
                    <a:pt x="54" y="114"/>
                  </a:lnTo>
                  <a:lnTo>
                    <a:pt x="60" y="102"/>
                  </a:lnTo>
                  <a:lnTo>
                    <a:pt x="66" y="84"/>
                  </a:lnTo>
                  <a:lnTo>
                    <a:pt x="66" y="30"/>
                  </a:lnTo>
                  <a:lnTo>
                    <a:pt x="54" y="18"/>
                  </a:lnTo>
                  <a:lnTo>
                    <a:pt x="48" y="6"/>
                  </a:lnTo>
                  <a:lnTo>
                    <a:pt x="36" y="0"/>
                  </a:lnTo>
                  <a:lnTo>
                    <a:pt x="30" y="0"/>
                  </a:lnTo>
                  <a:lnTo>
                    <a:pt x="24" y="6"/>
                  </a:lnTo>
                  <a:lnTo>
                    <a:pt x="18" y="18"/>
                  </a:lnTo>
                  <a:lnTo>
                    <a:pt x="12" y="36"/>
                  </a:lnTo>
                  <a:lnTo>
                    <a:pt x="12" y="108"/>
                  </a:lnTo>
                  <a:lnTo>
                    <a:pt x="0" y="120"/>
                  </a:lnTo>
                  <a:lnTo>
                    <a:pt x="6" y="132"/>
                  </a:lnTo>
                  <a:lnTo>
                    <a:pt x="24" y="13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82" name="Puerto Rico">
              <a:extLst>
                <a:ext uri="{FF2B5EF4-FFF2-40B4-BE49-F238E27FC236}">
                  <a16:creationId xmlns:a16="http://schemas.microsoft.com/office/drawing/2014/main" id="{D864956D-1BA0-DCCE-0D6E-DE4791CB7D3A}"/>
                </a:ext>
              </a:extLst>
            </p:cNvPr>
            <p:cNvSpPr>
              <a:spLocks/>
            </p:cNvSpPr>
            <p:nvPr/>
          </p:nvSpPr>
          <p:spPr bwMode="gray">
            <a:xfrm>
              <a:off x="3070025" y="2439020"/>
              <a:ext cx="44715" cy="19164"/>
            </a:xfrm>
            <a:custGeom>
              <a:avLst/>
              <a:gdLst>
                <a:gd name="T0" fmla="*/ 2147483647 w 138"/>
                <a:gd name="T1" fmla="*/ 2147483647 h 60"/>
                <a:gd name="T2" fmla="*/ 2147483647 w 138"/>
                <a:gd name="T3" fmla="*/ 2147483647 h 60"/>
                <a:gd name="T4" fmla="*/ 2147483647 w 138"/>
                <a:gd name="T5" fmla="*/ 0 h 60"/>
                <a:gd name="T6" fmla="*/ 2147483647 w 138"/>
                <a:gd name="T7" fmla="*/ 0 h 60"/>
                <a:gd name="T8" fmla="*/ 2147483647 w 138"/>
                <a:gd name="T9" fmla="*/ 2147483647 h 60"/>
                <a:gd name="T10" fmla="*/ 0 w 138"/>
                <a:gd name="T11" fmla="*/ 2147483647 h 60"/>
                <a:gd name="T12" fmla="*/ 0 w 138"/>
                <a:gd name="T13" fmla="*/ 2147483647 h 60"/>
                <a:gd name="T14" fmla="*/ 2147483647 w 138"/>
                <a:gd name="T15" fmla="*/ 2147483647 h 60"/>
                <a:gd name="T16" fmla="*/ 2147483647 w 138"/>
                <a:gd name="T17" fmla="*/ 2147483647 h 60"/>
                <a:gd name="T18" fmla="*/ 2147483647 w 138"/>
                <a:gd name="T19" fmla="*/ 2147483647 h 60"/>
                <a:gd name="T20" fmla="*/ 2147483647 w 138"/>
                <a:gd name="T21" fmla="*/ 2147483647 h 60"/>
                <a:gd name="T22" fmla="*/ 2147483647 w 138"/>
                <a:gd name="T23" fmla="*/ 2147483647 h 60"/>
                <a:gd name="T24" fmla="*/ 2147483647 w 138"/>
                <a:gd name="T25" fmla="*/ 2147483647 h 60"/>
                <a:gd name="T26" fmla="*/ 2147483647 w 138"/>
                <a:gd name="T27" fmla="*/ 2147483647 h 60"/>
                <a:gd name="T28" fmla="*/ 2147483647 w 138"/>
                <a:gd name="T29" fmla="*/ 2147483647 h 60"/>
                <a:gd name="T30" fmla="*/ 2147483647 w 138"/>
                <a:gd name="T31" fmla="*/ 2147483647 h 60"/>
                <a:gd name="T32" fmla="*/ 2147483647 w 138"/>
                <a:gd name="T33" fmla="*/ 2147483647 h 60"/>
                <a:gd name="T34" fmla="*/ 2147483647 w 138"/>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83" name="Portugal">
              <a:extLst>
                <a:ext uri="{FF2B5EF4-FFF2-40B4-BE49-F238E27FC236}">
                  <a16:creationId xmlns:a16="http://schemas.microsoft.com/office/drawing/2014/main" id="{68BDFDFD-FA22-62CF-2D9C-8709EC65A56C}"/>
                </a:ext>
              </a:extLst>
            </p:cNvPr>
            <p:cNvSpPr>
              <a:spLocks/>
            </p:cNvSpPr>
            <p:nvPr/>
          </p:nvSpPr>
          <p:spPr bwMode="gray">
            <a:xfrm>
              <a:off x="4406379" y="1821944"/>
              <a:ext cx="74100" cy="132869"/>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84" name="Poland">
              <a:extLst>
                <a:ext uri="{FF2B5EF4-FFF2-40B4-BE49-F238E27FC236}">
                  <a16:creationId xmlns:a16="http://schemas.microsoft.com/office/drawing/2014/main" id="{7D272BA2-D7EA-AF34-C22E-135F0568BE5F}"/>
                </a:ext>
              </a:extLst>
            </p:cNvPr>
            <p:cNvSpPr>
              <a:spLocks/>
            </p:cNvSpPr>
            <p:nvPr/>
          </p:nvSpPr>
          <p:spPr bwMode="gray">
            <a:xfrm>
              <a:off x="4904638" y="1498714"/>
              <a:ext cx="201859" cy="145646"/>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85" name="Philippines">
              <a:hlinkClick r:id="rId6"/>
              <a:extLst>
                <a:ext uri="{FF2B5EF4-FFF2-40B4-BE49-F238E27FC236}">
                  <a16:creationId xmlns:a16="http://schemas.microsoft.com/office/drawing/2014/main" id="{6D0B23E5-E186-C013-538E-F51A76172F8F}"/>
                </a:ext>
              </a:extLst>
            </p:cNvPr>
            <p:cNvSpPr>
              <a:spLocks noEditPoints="1"/>
            </p:cNvSpPr>
            <p:nvPr/>
          </p:nvSpPr>
          <p:spPr bwMode="gray">
            <a:xfrm>
              <a:off x="7287334" y="2430077"/>
              <a:ext cx="231242" cy="389666"/>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86" name="Peru">
              <a:extLst>
                <a:ext uri="{FF2B5EF4-FFF2-40B4-BE49-F238E27FC236}">
                  <a16:creationId xmlns:a16="http://schemas.microsoft.com/office/drawing/2014/main" id="{80F0AA37-1818-694D-85AC-651CB8873CCE}"/>
                </a:ext>
              </a:extLst>
            </p:cNvPr>
            <p:cNvSpPr>
              <a:spLocks/>
            </p:cNvSpPr>
            <p:nvPr/>
          </p:nvSpPr>
          <p:spPr bwMode="gray">
            <a:xfrm>
              <a:off x="2718689" y="2918117"/>
              <a:ext cx="304066" cy="482929"/>
            </a:xfrm>
            <a:custGeom>
              <a:avLst/>
              <a:gdLst>
                <a:gd name="T0" fmla="*/ 2147483647 w 942"/>
                <a:gd name="T1" fmla="*/ 2147483647 h 1488"/>
                <a:gd name="T2" fmla="*/ 2147483647 w 942"/>
                <a:gd name="T3" fmla="*/ 2147483647 h 1488"/>
                <a:gd name="T4" fmla="*/ 2147483647 w 942"/>
                <a:gd name="T5" fmla="*/ 2147483647 h 1488"/>
                <a:gd name="T6" fmla="*/ 2147483647 w 942"/>
                <a:gd name="T7" fmla="*/ 2147483647 h 1488"/>
                <a:gd name="T8" fmla="*/ 2147483647 w 942"/>
                <a:gd name="T9" fmla="*/ 2147483647 h 1488"/>
                <a:gd name="T10" fmla="*/ 2147483647 w 942"/>
                <a:gd name="T11" fmla="*/ 2147483647 h 1488"/>
                <a:gd name="T12" fmla="*/ 2147483647 w 942"/>
                <a:gd name="T13" fmla="*/ 2147483647 h 1488"/>
                <a:gd name="T14" fmla="*/ 2147483647 w 942"/>
                <a:gd name="T15" fmla="*/ 2147483647 h 1488"/>
                <a:gd name="T16" fmla="*/ 2147483647 w 942"/>
                <a:gd name="T17" fmla="*/ 2147483647 h 1488"/>
                <a:gd name="T18" fmla="*/ 2147483647 w 942"/>
                <a:gd name="T19" fmla="*/ 2147483647 h 1488"/>
                <a:gd name="T20" fmla="*/ 2147483647 w 942"/>
                <a:gd name="T21" fmla="*/ 2147483647 h 1488"/>
                <a:gd name="T22" fmla="*/ 2147483647 w 942"/>
                <a:gd name="T23" fmla="*/ 2147483647 h 1488"/>
                <a:gd name="T24" fmla="*/ 2147483647 w 942"/>
                <a:gd name="T25" fmla="*/ 2147483647 h 1488"/>
                <a:gd name="T26" fmla="*/ 2147483647 w 942"/>
                <a:gd name="T27" fmla="*/ 2147483647 h 1488"/>
                <a:gd name="T28" fmla="*/ 2147483647 w 942"/>
                <a:gd name="T29" fmla="*/ 2147483647 h 1488"/>
                <a:gd name="T30" fmla="*/ 2147483647 w 942"/>
                <a:gd name="T31" fmla="*/ 2147483647 h 1488"/>
                <a:gd name="T32" fmla="*/ 2147483647 w 942"/>
                <a:gd name="T33" fmla="*/ 2147483647 h 1488"/>
                <a:gd name="T34" fmla="*/ 2147483647 w 942"/>
                <a:gd name="T35" fmla="*/ 2147483647 h 1488"/>
                <a:gd name="T36" fmla="*/ 2147483647 w 942"/>
                <a:gd name="T37" fmla="*/ 2147483647 h 1488"/>
                <a:gd name="T38" fmla="*/ 2147483647 w 942"/>
                <a:gd name="T39" fmla="*/ 2147483647 h 1488"/>
                <a:gd name="T40" fmla="*/ 2147483647 w 942"/>
                <a:gd name="T41" fmla="*/ 2147483647 h 1488"/>
                <a:gd name="T42" fmla="*/ 2147483647 w 942"/>
                <a:gd name="T43" fmla="*/ 2147483647 h 1488"/>
                <a:gd name="T44" fmla="*/ 2147483647 w 942"/>
                <a:gd name="T45" fmla="*/ 2147483647 h 1488"/>
                <a:gd name="T46" fmla="*/ 2147483647 w 942"/>
                <a:gd name="T47" fmla="*/ 2147483647 h 1488"/>
                <a:gd name="T48" fmla="*/ 2147483647 w 942"/>
                <a:gd name="T49" fmla="*/ 2147483647 h 1488"/>
                <a:gd name="T50" fmla="*/ 2147483647 w 942"/>
                <a:gd name="T51" fmla="*/ 2147483647 h 1488"/>
                <a:gd name="T52" fmla="*/ 2147483647 w 942"/>
                <a:gd name="T53" fmla="*/ 2147483647 h 1488"/>
                <a:gd name="T54" fmla="*/ 2147483647 w 942"/>
                <a:gd name="T55" fmla="*/ 2147483647 h 1488"/>
                <a:gd name="T56" fmla="*/ 2147483647 w 942"/>
                <a:gd name="T57" fmla="*/ 2147483647 h 1488"/>
                <a:gd name="T58" fmla="*/ 2147483647 w 942"/>
                <a:gd name="T59" fmla="*/ 2147483647 h 1488"/>
                <a:gd name="T60" fmla="*/ 2147483647 w 942"/>
                <a:gd name="T61" fmla="*/ 2147483647 h 1488"/>
                <a:gd name="T62" fmla="*/ 2147483647 w 942"/>
                <a:gd name="T63" fmla="*/ 0 h 1488"/>
                <a:gd name="T64" fmla="*/ 2147483647 w 942"/>
                <a:gd name="T65" fmla="*/ 2147483647 h 1488"/>
                <a:gd name="T66" fmla="*/ 2147483647 w 942"/>
                <a:gd name="T67" fmla="*/ 2147483647 h 1488"/>
                <a:gd name="T68" fmla="*/ 2147483647 w 942"/>
                <a:gd name="T69" fmla="*/ 2147483647 h 1488"/>
                <a:gd name="T70" fmla="*/ 2147483647 w 942"/>
                <a:gd name="T71" fmla="*/ 2147483647 h 1488"/>
                <a:gd name="T72" fmla="*/ 2147483647 w 942"/>
                <a:gd name="T73" fmla="*/ 2147483647 h 1488"/>
                <a:gd name="T74" fmla="*/ 2147483647 w 942"/>
                <a:gd name="T75" fmla="*/ 2147483647 h 1488"/>
                <a:gd name="T76" fmla="*/ 2147483647 w 942"/>
                <a:gd name="T77" fmla="*/ 2147483647 h 1488"/>
                <a:gd name="T78" fmla="*/ 2147483647 w 942"/>
                <a:gd name="T79" fmla="*/ 2147483647 h 1488"/>
                <a:gd name="T80" fmla="*/ 2147483647 w 942"/>
                <a:gd name="T81" fmla="*/ 2147483647 h 1488"/>
                <a:gd name="T82" fmla="*/ 2147483647 w 942"/>
                <a:gd name="T83" fmla="*/ 2147483647 h 1488"/>
                <a:gd name="T84" fmla="*/ 0 w 942"/>
                <a:gd name="T85" fmla="*/ 2147483647 h 1488"/>
                <a:gd name="T86" fmla="*/ 2147483647 w 942"/>
                <a:gd name="T87" fmla="*/ 2147483647 h 1488"/>
                <a:gd name="T88" fmla="*/ 2147483647 w 942"/>
                <a:gd name="T89" fmla="*/ 2147483647 h 1488"/>
                <a:gd name="T90" fmla="*/ 2147483647 w 942"/>
                <a:gd name="T91" fmla="*/ 2147483647 h 1488"/>
                <a:gd name="T92" fmla="*/ 2147483647 w 942"/>
                <a:gd name="T93" fmla="*/ 2147483647 h 1488"/>
                <a:gd name="T94" fmla="*/ 2147483647 w 942"/>
                <a:gd name="T95" fmla="*/ 2147483647 h 1488"/>
                <a:gd name="T96" fmla="*/ 2147483647 w 942"/>
                <a:gd name="T97" fmla="*/ 2147483647 h 1488"/>
                <a:gd name="T98" fmla="*/ 2147483647 w 942"/>
                <a:gd name="T99" fmla="*/ 2147483647 h 1488"/>
                <a:gd name="T100" fmla="*/ 2147483647 w 942"/>
                <a:gd name="T101" fmla="*/ 2147483647 h 1488"/>
                <a:gd name="T102" fmla="*/ 2147483647 w 942"/>
                <a:gd name="T103" fmla="*/ 2147483647 h 1488"/>
                <a:gd name="T104" fmla="*/ 2147483647 w 942"/>
                <a:gd name="T105" fmla="*/ 2147483647 h 1488"/>
                <a:gd name="T106" fmla="*/ 2147483647 w 942"/>
                <a:gd name="T107" fmla="*/ 2147483647 h 1488"/>
                <a:gd name="T108" fmla="*/ 2147483647 w 942"/>
                <a:gd name="T109" fmla="*/ 2147483647 h 1488"/>
                <a:gd name="T110" fmla="*/ 2147483647 w 942"/>
                <a:gd name="T111" fmla="*/ 2147483647 h 1488"/>
                <a:gd name="T112" fmla="*/ 2147483647 w 942"/>
                <a:gd name="T113" fmla="*/ 2147483647 h 1488"/>
                <a:gd name="T114" fmla="*/ 2147483647 w 942"/>
                <a:gd name="T115" fmla="*/ 2147483647 h 1488"/>
                <a:gd name="T116" fmla="*/ 2147483647 w 942"/>
                <a:gd name="T117" fmla="*/ 2147483647 h 1488"/>
                <a:gd name="T118" fmla="*/ 2147483647 w 942"/>
                <a:gd name="T119" fmla="*/ 2147483647 h 1488"/>
                <a:gd name="T120" fmla="*/ 2147483647 w 942"/>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87" name="Paraguay">
              <a:extLst>
                <a:ext uri="{FF2B5EF4-FFF2-40B4-BE49-F238E27FC236}">
                  <a16:creationId xmlns:a16="http://schemas.microsoft.com/office/drawing/2014/main" id="{7A74B842-90D5-9362-CD37-30C0B0595E3D}"/>
                </a:ext>
              </a:extLst>
            </p:cNvPr>
            <p:cNvSpPr>
              <a:spLocks/>
            </p:cNvSpPr>
            <p:nvPr/>
          </p:nvSpPr>
          <p:spPr bwMode="gray">
            <a:xfrm>
              <a:off x="3183730" y="3421487"/>
              <a:ext cx="194193" cy="219746"/>
            </a:xfrm>
            <a:custGeom>
              <a:avLst/>
              <a:gdLst>
                <a:gd name="T0" fmla="*/ 2147483647 w 600"/>
                <a:gd name="T1" fmla="*/ 2147483647 h 678"/>
                <a:gd name="T2" fmla="*/ 2147483647 w 600"/>
                <a:gd name="T3" fmla="*/ 2147483647 h 678"/>
                <a:gd name="T4" fmla="*/ 2147483647 w 600"/>
                <a:gd name="T5" fmla="*/ 2147483647 h 678"/>
                <a:gd name="T6" fmla="*/ 2147483647 w 600"/>
                <a:gd name="T7" fmla="*/ 2147483647 h 678"/>
                <a:gd name="T8" fmla="*/ 2147483647 w 600"/>
                <a:gd name="T9" fmla="*/ 2147483647 h 678"/>
                <a:gd name="T10" fmla="*/ 2147483647 w 600"/>
                <a:gd name="T11" fmla="*/ 2147483647 h 678"/>
                <a:gd name="T12" fmla="*/ 2147483647 w 600"/>
                <a:gd name="T13" fmla="*/ 2147483647 h 678"/>
                <a:gd name="T14" fmla="*/ 2147483647 w 600"/>
                <a:gd name="T15" fmla="*/ 2147483647 h 678"/>
                <a:gd name="T16" fmla="*/ 2147483647 w 600"/>
                <a:gd name="T17" fmla="*/ 2147483647 h 678"/>
                <a:gd name="T18" fmla="*/ 2147483647 w 600"/>
                <a:gd name="T19" fmla="*/ 2147483647 h 678"/>
                <a:gd name="T20" fmla="*/ 2147483647 w 600"/>
                <a:gd name="T21" fmla="*/ 2147483647 h 678"/>
                <a:gd name="T22" fmla="*/ 2147483647 w 600"/>
                <a:gd name="T23" fmla="*/ 2147483647 h 678"/>
                <a:gd name="T24" fmla="*/ 2147483647 w 600"/>
                <a:gd name="T25" fmla="*/ 2147483647 h 678"/>
                <a:gd name="T26" fmla="*/ 2147483647 w 600"/>
                <a:gd name="T27" fmla="*/ 2147483647 h 678"/>
                <a:gd name="T28" fmla="*/ 2147483647 w 600"/>
                <a:gd name="T29" fmla="*/ 2147483647 h 678"/>
                <a:gd name="T30" fmla="*/ 2147483647 w 600"/>
                <a:gd name="T31" fmla="*/ 2147483647 h 678"/>
                <a:gd name="T32" fmla="*/ 2147483647 w 600"/>
                <a:gd name="T33" fmla="*/ 2147483647 h 678"/>
                <a:gd name="T34" fmla="*/ 2147483647 w 600"/>
                <a:gd name="T35" fmla="*/ 2147483647 h 678"/>
                <a:gd name="T36" fmla="*/ 2147483647 w 600"/>
                <a:gd name="T37" fmla="*/ 2147483647 h 678"/>
                <a:gd name="T38" fmla="*/ 2147483647 w 600"/>
                <a:gd name="T39" fmla="*/ 2147483647 h 678"/>
                <a:gd name="T40" fmla="*/ 2147483647 w 600"/>
                <a:gd name="T41" fmla="*/ 2147483647 h 678"/>
                <a:gd name="T42" fmla="*/ 2147483647 w 600"/>
                <a:gd name="T43" fmla="*/ 2147483647 h 678"/>
                <a:gd name="T44" fmla="*/ 2147483647 w 600"/>
                <a:gd name="T45" fmla="*/ 2147483647 h 678"/>
                <a:gd name="T46" fmla="*/ 2147483647 w 600"/>
                <a:gd name="T47" fmla="*/ 2147483647 h 678"/>
                <a:gd name="T48" fmla="*/ 2147483647 w 600"/>
                <a:gd name="T49" fmla="*/ 2147483647 h 678"/>
                <a:gd name="T50" fmla="*/ 2147483647 w 600"/>
                <a:gd name="T51" fmla="*/ 2147483647 h 678"/>
                <a:gd name="T52" fmla="*/ 2147483647 w 600"/>
                <a:gd name="T53" fmla="*/ 0 h 678"/>
                <a:gd name="T54" fmla="*/ 2147483647 w 600"/>
                <a:gd name="T55" fmla="*/ 2147483647 h 678"/>
                <a:gd name="T56" fmla="*/ 2147483647 w 600"/>
                <a:gd name="T57" fmla="*/ 2147483647 h 678"/>
                <a:gd name="T58" fmla="*/ 0 w 600"/>
                <a:gd name="T59" fmla="*/ 2147483647 h 678"/>
                <a:gd name="T60" fmla="*/ 2147483647 w 600"/>
                <a:gd name="T61" fmla="*/ 2147483647 h 678"/>
                <a:gd name="T62" fmla="*/ 2147483647 w 600"/>
                <a:gd name="T63" fmla="*/ 2147483647 h 678"/>
                <a:gd name="T64" fmla="*/ 2147483647 w 600"/>
                <a:gd name="T65" fmla="*/ 2147483647 h 678"/>
                <a:gd name="T66" fmla="*/ 2147483647 w 600"/>
                <a:gd name="T67" fmla="*/ 2147483647 h 678"/>
                <a:gd name="T68" fmla="*/ 2147483647 w 600"/>
                <a:gd name="T69" fmla="*/ 2147483647 h 678"/>
                <a:gd name="T70" fmla="*/ 2147483647 w 600"/>
                <a:gd name="T71" fmla="*/ 2147483647 h 678"/>
                <a:gd name="T72" fmla="*/ 2147483647 w 600"/>
                <a:gd name="T73" fmla="*/ 2147483647 h 678"/>
                <a:gd name="T74" fmla="*/ 2147483647 w 600"/>
                <a:gd name="T75" fmla="*/ 2147483647 h 678"/>
                <a:gd name="T76" fmla="*/ 2147483647 w 600"/>
                <a:gd name="T77" fmla="*/ 2147483647 h 678"/>
                <a:gd name="T78" fmla="*/ 2147483647 w 600"/>
                <a:gd name="T79" fmla="*/ 2147483647 h 678"/>
                <a:gd name="T80" fmla="*/ 2147483647 w 600"/>
                <a:gd name="T81" fmla="*/ 2147483647 h 678"/>
                <a:gd name="T82" fmla="*/ 2147483647 w 600"/>
                <a:gd name="T83" fmla="*/ 2147483647 h 678"/>
                <a:gd name="T84" fmla="*/ 2147483647 w 600"/>
                <a:gd name="T85" fmla="*/ 2147483647 h 678"/>
                <a:gd name="T86" fmla="*/ 2147483647 w 600"/>
                <a:gd name="T87" fmla="*/ 2147483647 h 678"/>
                <a:gd name="T88" fmla="*/ 2147483647 w 600"/>
                <a:gd name="T89" fmla="*/ 2147483647 h 678"/>
                <a:gd name="T90" fmla="*/ 2147483647 w 600"/>
                <a:gd name="T91" fmla="*/ 2147483647 h 678"/>
                <a:gd name="T92" fmla="*/ 2147483647 w 600"/>
                <a:gd name="T93" fmla="*/ 2147483647 h 678"/>
                <a:gd name="T94" fmla="*/ 2147483647 w 600"/>
                <a:gd name="T95" fmla="*/ 2147483647 h 678"/>
                <a:gd name="T96" fmla="*/ 2147483647 w 600"/>
                <a:gd name="T97" fmla="*/ 2147483647 h 678"/>
                <a:gd name="T98" fmla="*/ 2147483647 w 600"/>
                <a:gd name="T99" fmla="*/ 2147483647 h 678"/>
                <a:gd name="T100" fmla="*/ 2147483647 w 600"/>
                <a:gd name="T101" fmla="*/ 2147483647 h 678"/>
                <a:gd name="T102" fmla="*/ 2147483647 w 600"/>
                <a:gd name="T103" fmla="*/ 2147483647 h 678"/>
                <a:gd name="T104" fmla="*/ 2147483647 w 600"/>
                <a:gd name="T105" fmla="*/ 2147483647 h 678"/>
                <a:gd name="T106" fmla="*/ 2147483647 w 600"/>
                <a:gd name="T107" fmla="*/ 2147483647 h 678"/>
                <a:gd name="T108" fmla="*/ 2147483647 w 600"/>
                <a:gd name="T109" fmla="*/ 2147483647 h 678"/>
                <a:gd name="T110" fmla="*/ 2147483647 w 600"/>
                <a:gd name="T111" fmla="*/ 2147483647 h 678"/>
                <a:gd name="T112" fmla="*/ 2147483647 w 600"/>
                <a:gd name="T113" fmla="*/ 2147483647 h 678"/>
                <a:gd name="T114" fmla="*/ 2147483647 w 600"/>
                <a:gd name="T115" fmla="*/ 2147483647 h 678"/>
                <a:gd name="T116" fmla="*/ 2147483647 w 600"/>
                <a:gd name="T117" fmla="*/ 2147483647 h 678"/>
                <a:gd name="T118" fmla="*/ 2147483647 w 600"/>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88" name="Papua New Guinea">
              <a:extLst>
                <a:ext uri="{FF2B5EF4-FFF2-40B4-BE49-F238E27FC236}">
                  <a16:creationId xmlns:a16="http://schemas.microsoft.com/office/drawing/2014/main" id="{A2AE7286-9F43-A64A-3988-D6BCD0CC3950}"/>
                </a:ext>
              </a:extLst>
            </p:cNvPr>
            <p:cNvSpPr>
              <a:spLocks noEditPoints="1"/>
            </p:cNvSpPr>
            <p:nvPr/>
          </p:nvSpPr>
          <p:spPr bwMode="gray">
            <a:xfrm>
              <a:off x="7829031" y="2967942"/>
              <a:ext cx="352613" cy="235076"/>
            </a:xfrm>
            <a:custGeom>
              <a:avLst/>
              <a:gdLst>
                <a:gd name="T0" fmla="*/ 2147483647 w 1086"/>
                <a:gd name="T1" fmla="*/ 2147483647 h 726"/>
                <a:gd name="T2" fmla="*/ 2147483647 w 1086"/>
                <a:gd name="T3" fmla="*/ 2147483647 h 726"/>
                <a:gd name="T4" fmla="*/ 2147483647 w 1086"/>
                <a:gd name="T5" fmla="*/ 2147483647 h 726"/>
                <a:gd name="T6" fmla="*/ 2147483647 w 1086"/>
                <a:gd name="T7" fmla="*/ 2147483647 h 726"/>
                <a:gd name="T8" fmla="*/ 2147483647 w 1086"/>
                <a:gd name="T9" fmla="*/ 2147483647 h 726"/>
                <a:gd name="T10" fmla="*/ 2147483647 w 1086"/>
                <a:gd name="T11" fmla="*/ 2147483647 h 726"/>
                <a:gd name="T12" fmla="*/ 2147483647 w 1086"/>
                <a:gd name="T13" fmla="*/ 2147483647 h 726"/>
                <a:gd name="T14" fmla="*/ 2147483647 w 1086"/>
                <a:gd name="T15" fmla="*/ 2147483647 h 726"/>
                <a:gd name="T16" fmla="*/ 2147483647 w 1086"/>
                <a:gd name="T17" fmla="*/ 2147483647 h 726"/>
                <a:gd name="T18" fmla="*/ 2147483647 w 1086"/>
                <a:gd name="T19" fmla="*/ 2147483647 h 726"/>
                <a:gd name="T20" fmla="*/ 2147483647 w 1086"/>
                <a:gd name="T21" fmla="*/ 2147483647 h 726"/>
                <a:gd name="T22" fmla="*/ 2147483647 w 1086"/>
                <a:gd name="T23" fmla="*/ 2147483647 h 726"/>
                <a:gd name="T24" fmla="*/ 2147483647 w 1086"/>
                <a:gd name="T25" fmla="*/ 2147483647 h 726"/>
                <a:gd name="T26" fmla="*/ 2147483647 w 1086"/>
                <a:gd name="T27" fmla="*/ 2147483647 h 726"/>
                <a:gd name="T28" fmla="*/ 2147483647 w 1086"/>
                <a:gd name="T29" fmla="*/ 2147483647 h 726"/>
                <a:gd name="T30" fmla="*/ 2147483647 w 1086"/>
                <a:gd name="T31" fmla="*/ 2147483647 h 726"/>
                <a:gd name="T32" fmla="*/ 2147483647 w 1086"/>
                <a:gd name="T33" fmla="*/ 2147483647 h 726"/>
                <a:gd name="T34" fmla="*/ 2147483647 w 1086"/>
                <a:gd name="T35" fmla="*/ 2147483647 h 726"/>
                <a:gd name="T36" fmla="*/ 2147483647 w 1086"/>
                <a:gd name="T37" fmla="*/ 2147483647 h 726"/>
                <a:gd name="T38" fmla="*/ 2147483647 w 1086"/>
                <a:gd name="T39" fmla="*/ 2147483647 h 726"/>
                <a:gd name="T40" fmla="*/ 2147483647 w 1086"/>
                <a:gd name="T41" fmla="*/ 2147483647 h 726"/>
                <a:gd name="T42" fmla="*/ 2147483647 w 1086"/>
                <a:gd name="T43" fmla="*/ 2147483647 h 726"/>
                <a:gd name="T44" fmla="*/ 2147483647 w 1086"/>
                <a:gd name="T45" fmla="*/ 2147483647 h 726"/>
                <a:gd name="T46" fmla="*/ 2147483647 w 1086"/>
                <a:gd name="T47" fmla="*/ 2147483647 h 726"/>
                <a:gd name="T48" fmla="*/ 2147483647 w 1086"/>
                <a:gd name="T49" fmla="*/ 2147483647 h 726"/>
                <a:gd name="T50" fmla="*/ 2147483647 w 1086"/>
                <a:gd name="T51" fmla="*/ 2147483647 h 726"/>
                <a:gd name="T52" fmla="*/ 2147483647 w 1086"/>
                <a:gd name="T53" fmla="*/ 2147483647 h 726"/>
                <a:gd name="T54" fmla="*/ 2147483647 w 1086"/>
                <a:gd name="T55" fmla="*/ 2147483647 h 726"/>
                <a:gd name="T56" fmla="*/ 2147483647 w 1086"/>
                <a:gd name="T57" fmla="*/ 2147483647 h 726"/>
                <a:gd name="T58" fmla="*/ 2147483647 w 1086"/>
                <a:gd name="T59" fmla="*/ 2147483647 h 726"/>
                <a:gd name="T60" fmla="*/ 2147483647 w 1086"/>
                <a:gd name="T61" fmla="*/ 2147483647 h 726"/>
                <a:gd name="T62" fmla="*/ 2147483647 w 1086"/>
                <a:gd name="T63" fmla="*/ 2147483647 h 726"/>
                <a:gd name="T64" fmla="*/ 2147483647 w 1086"/>
                <a:gd name="T65" fmla="*/ 2147483647 h 726"/>
                <a:gd name="T66" fmla="*/ 2147483647 w 1086"/>
                <a:gd name="T67" fmla="*/ 2147483647 h 726"/>
                <a:gd name="T68" fmla="*/ 2147483647 w 1086"/>
                <a:gd name="T69" fmla="*/ 2147483647 h 726"/>
                <a:gd name="T70" fmla="*/ 2147483647 w 1086"/>
                <a:gd name="T71" fmla="*/ 2147483647 h 726"/>
                <a:gd name="T72" fmla="*/ 2147483647 w 1086"/>
                <a:gd name="T73" fmla="*/ 2147483647 h 726"/>
                <a:gd name="T74" fmla="*/ 2147483647 w 1086"/>
                <a:gd name="T75" fmla="*/ 2147483647 h 726"/>
                <a:gd name="T76" fmla="*/ 2147483647 w 1086"/>
                <a:gd name="T77" fmla="*/ 2147483647 h 726"/>
                <a:gd name="T78" fmla="*/ 2147483647 w 1086"/>
                <a:gd name="T79" fmla="*/ 2147483647 h 726"/>
                <a:gd name="T80" fmla="*/ 2147483647 w 1086"/>
                <a:gd name="T81" fmla="*/ 2147483647 h 726"/>
                <a:gd name="T82" fmla="*/ 2147483647 w 1086"/>
                <a:gd name="T83" fmla="*/ 2147483647 h 726"/>
                <a:gd name="T84" fmla="*/ 2147483647 w 1086"/>
                <a:gd name="T85" fmla="*/ 2147483647 h 726"/>
                <a:gd name="T86" fmla="*/ 2147483647 w 1086"/>
                <a:gd name="T87" fmla="*/ 2147483647 h 726"/>
                <a:gd name="T88" fmla="*/ 2147483647 w 1086"/>
                <a:gd name="T89" fmla="*/ 2147483647 h 726"/>
                <a:gd name="T90" fmla="*/ 2147483647 w 1086"/>
                <a:gd name="T91" fmla="*/ 2147483647 h 726"/>
                <a:gd name="T92" fmla="*/ 2147483647 w 1086"/>
                <a:gd name="T93" fmla="*/ 2147483647 h 726"/>
                <a:gd name="T94" fmla="*/ 2147483647 w 1086"/>
                <a:gd name="T95" fmla="*/ 2147483647 h 726"/>
                <a:gd name="T96" fmla="*/ 2147483647 w 1086"/>
                <a:gd name="T97" fmla="*/ 2147483647 h 726"/>
                <a:gd name="T98" fmla="*/ 2147483647 w 1086"/>
                <a:gd name="T99" fmla="*/ 2147483647 h 726"/>
                <a:gd name="T100" fmla="*/ 2147483647 w 1086"/>
                <a:gd name="T101" fmla="*/ 2147483647 h 726"/>
                <a:gd name="T102" fmla="*/ 2147483647 w 1086"/>
                <a:gd name="T103" fmla="*/ 2147483647 h 726"/>
                <a:gd name="T104" fmla="*/ 2147483647 w 1086"/>
                <a:gd name="T105" fmla="*/ 2147483647 h 726"/>
                <a:gd name="T106" fmla="*/ 2147483647 w 1086"/>
                <a:gd name="T107" fmla="*/ 2147483647 h 726"/>
                <a:gd name="T108" fmla="*/ 2147483647 w 1086"/>
                <a:gd name="T109" fmla="*/ 2147483647 h 726"/>
                <a:gd name="T110" fmla="*/ 2147483647 w 1086"/>
                <a:gd name="T111" fmla="*/ 2147483647 h 726"/>
                <a:gd name="T112" fmla="*/ 2147483647 w 1086"/>
                <a:gd name="T113" fmla="*/ 2147483647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6"/>
                <a:gd name="T172" fmla="*/ 0 h 726"/>
                <a:gd name="T173" fmla="*/ 1086 w 1086"/>
                <a:gd name="T174" fmla="*/ 726 h 7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6" h="726">
                  <a:moveTo>
                    <a:pt x="486" y="0"/>
                  </a:moveTo>
                  <a:lnTo>
                    <a:pt x="462" y="0"/>
                  </a:lnTo>
                  <a:lnTo>
                    <a:pt x="450" y="6"/>
                  </a:lnTo>
                  <a:lnTo>
                    <a:pt x="444" y="12"/>
                  </a:lnTo>
                  <a:lnTo>
                    <a:pt x="432" y="18"/>
                  </a:lnTo>
                  <a:lnTo>
                    <a:pt x="462" y="36"/>
                  </a:lnTo>
                  <a:lnTo>
                    <a:pt x="474" y="36"/>
                  </a:lnTo>
                  <a:lnTo>
                    <a:pt x="486" y="30"/>
                  </a:lnTo>
                  <a:lnTo>
                    <a:pt x="498" y="18"/>
                  </a:lnTo>
                  <a:lnTo>
                    <a:pt x="492" y="6"/>
                  </a:lnTo>
                  <a:lnTo>
                    <a:pt x="486" y="0"/>
                  </a:lnTo>
                  <a:close/>
                  <a:moveTo>
                    <a:pt x="756" y="216"/>
                  </a:moveTo>
                  <a:lnTo>
                    <a:pt x="750" y="222"/>
                  </a:lnTo>
                  <a:lnTo>
                    <a:pt x="750" y="228"/>
                  </a:lnTo>
                  <a:lnTo>
                    <a:pt x="756" y="234"/>
                  </a:lnTo>
                  <a:lnTo>
                    <a:pt x="768" y="240"/>
                  </a:lnTo>
                  <a:lnTo>
                    <a:pt x="774" y="246"/>
                  </a:lnTo>
                  <a:lnTo>
                    <a:pt x="774" y="264"/>
                  </a:lnTo>
                  <a:lnTo>
                    <a:pt x="702" y="300"/>
                  </a:lnTo>
                  <a:lnTo>
                    <a:pt x="666" y="300"/>
                  </a:lnTo>
                  <a:lnTo>
                    <a:pt x="630" y="312"/>
                  </a:lnTo>
                  <a:lnTo>
                    <a:pt x="594" y="330"/>
                  </a:lnTo>
                  <a:lnTo>
                    <a:pt x="588" y="336"/>
                  </a:lnTo>
                  <a:lnTo>
                    <a:pt x="570" y="336"/>
                  </a:lnTo>
                  <a:lnTo>
                    <a:pt x="564" y="342"/>
                  </a:lnTo>
                  <a:lnTo>
                    <a:pt x="588" y="378"/>
                  </a:lnTo>
                  <a:lnTo>
                    <a:pt x="684" y="378"/>
                  </a:lnTo>
                  <a:lnTo>
                    <a:pt x="702" y="366"/>
                  </a:lnTo>
                  <a:lnTo>
                    <a:pt x="738" y="366"/>
                  </a:lnTo>
                  <a:lnTo>
                    <a:pt x="750" y="360"/>
                  </a:lnTo>
                  <a:lnTo>
                    <a:pt x="774" y="336"/>
                  </a:lnTo>
                  <a:lnTo>
                    <a:pt x="774" y="330"/>
                  </a:lnTo>
                  <a:lnTo>
                    <a:pt x="804" y="324"/>
                  </a:lnTo>
                  <a:lnTo>
                    <a:pt x="798" y="300"/>
                  </a:lnTo>
                  <a:lnTo>
                    <a:pt x="822" y="300"/>
                  </a:lnTo>
                  <a:lnTo>
                    <a:pt x="822" y="288"/>
                  </a:lnTo>
                  <a:lnTo>
                    <a:pt x="828" y="258"/>
                  </a:lnTo>
                  <a:lnTo>
                    <a:pt x="828" y="228"/>
                  </a:lnTo>
                  <a:lnTo>
                    <a:pt x="822" y="198"/>
                  </a:lnTo>
                  <a:lnTo>
                    <a:pt x="816" y="192"/>
                  </a:lnTo>
                  <a:lnTo>
                    <a:pt x="804" y="186"/>
                  </a:lnTo>
                  <a:lnTo>
                    <a:pt x="792" y="192"/>
                  </a:lnTo>
                  <a:lnTo>
                    <a:pt x="786" y="198"/>
                  </a:lnTo>
                  <a:lnTo>
                    <a:pt x="762" y="210"/>
                  </a:lnTo>
                  <a:lnTo>
                    <a:pt x="756" y="216"/>
                  </a:lnTo>
                  <a:close/>
                  <a:moveTo>
                    <a:pt x="834" y="132"/>
                  </a:moveTo>
                  <a:lnTo>
                    <a:pt x="822" y="132"/>
                  </a:lnTo>
                  <a:lnTo>
                    <a:pt x="816" y="120"/>
                  </a:lnTo>
                  <a:lnTo>
                    <a:pt x="804" y="108"/>
                  </a:lnTo>
                  <a:lnTo>
                    <a:pt x="792" y="102"/>
                  </a:lnTo>
                  <a:lnTo>
                    <a:pt x="786" y="90"/>
                  </a:lnTo>
                  <a:lnTo>
                    <a:pt x="774" y="78"/>
                  </a:lnTo>
                  <a:lnTo>
                    <a:pt x="768" y="78"/>
                  </a:lnTo>
                  <a:lnTo>
                    <a:pt x="762" y="72"/>
                  </a:lnTo>
                  <a:lnTo>
                    <a:pt x="756" y="72"/>
                  </a:lnTo>
                  <a:lnTo>
                    <a:pt x="732" y="36"/>
                  </a:lnTo>
                  <a:lnTo>
                    <a:pt x="720" y="84"/>
                  </a:lnTo>
                  <a:lnTo>
                    <a:pt x="762" y="96"/>
                  </a:lnTo>
                  <a:lnTo>
                    <a:pt x="816" y="150"/>
                  </a:lnTo>
                  <a:lnTo>
                    <a:pt x="828" y="150"/>
                  </a:lnTo>
                  <a:lnTo>
                    <a:pt x="834" y="156"/>
                  </a:lnTo>
                  <a:lnTo>
                    <a:pt x="846" y="162"/>
                  </a:lnTo>
                  <a:lnTo>
                    <a:pt x="852" y="174"/>
                  </a:lnTo>
                  <a:lnTo>
                    <a:pt x="852" y="180"/>
                  </a:lnTo>
                  <a:lnTo>
                    <a:pt x="858" y="192"/>
                  </a:lnTo>
                  <a:lnTo>
                    <a:pt x="852" y="204"/>
                  </a:lnTo>
                  <a:lnTo>
                    <a:pt x="852" y="240"/>
                  </a:lnTo>
                  <a:lnTo>
                    <a:pt x="858" y="252"/>
                  </a:lnTo>
                  <a:lnTo>
                    <a:pt x="864" y="258"/>
                  </a:lnTo>
                  <a:lnTo>
                    <a:pt x="882" y="258"/>
                  </a:lnTo>
                  <a:lnTo>
                    <a:pt x="894" y="246"/>
                  </a:lnTo>
                  <a:lnTo>
                    <a:pt x="900" y="234"/>
                  </a:lnTo>
                  <a:lnTo>
                    <a:pt x="900" y="222"/>
                  </a:lnTo>
                  <a:lnTo>
                    <a:pt x="888" y="186"/>
                  </a:lnTo>
                  <a:lnTo>
                    <a:pt x="876" y="174"/>
                  </a:lnTo>
                  <a:lnTo>
                    <a:pt x="864" y="156"/>
                  </a:lnTo>
                  <a:lnTo>
                    <a:pt x="852" y="150"/>
                  </a:lnTo>
                  <a:lnTo>
                    <a:pt x="846" y="138"/>
                  </a:lnTo>
                  <a:lnTo>
                    <a:pt x="834" y="132"/>
                  </a:lnTo>
                  <a:close/>
                  <a:moveTo>
                    <a:pt x="1086" y="360"/>
                  </a:moveTo>
                  <a:lnTo>
                    <a:pt x="1020" y="294"/>
                  </a:lnTo>
                  <a:lnTo>
                    <a:pt x="1020" y="288"/>
                  </a:lnTo>
                  <a:lnTo>
                    <a:pt x="1002" y="270"/>
                  </a:lnTo>
                  <a:lnTo>
                    <a:pt x="984" y="270"/>
                  </a:lnTo>
                  <a:lnTo>
                    <a:pt x="978" y="276"/>
                  </a:lnTo>
                  <a:lnTo>
                    <a:pt x="978" y="300"/>
                  </a:lnTo>
                  <a:lnTo>
                    <a:pt x="996" y="330"/>
                  </a:lnTo>
                  <a:lnTo>
                    <a:pt x="1020" y="378"/>
                  </a:lnTo>
                  <a:lnTo>
                    <a:pt x="1086" y="438"/>
                  </a:lnTo>
                  <a:lnTo>
                    <a:pt x="1086" y="360"/>
                  </a:lnTo>
                  <a:close/>
                  <a:moveTo>
                    <a:pt x="672" y="672"/>
                  </a:moveTo>
                  <a:lnTo>
                    <a:pt x="630" y="642"/>
                  </a:lnTo>
                  <a:lnTo>
                    <a:pt x="648" y="630"/>
                  </a:lnTo>
                  <a:lnTo>
                    <a:pt x="636" y="630"/>
                  </a:lnTo>
                  <a:lnTo>
                    <a:pt x="624" y="624"/>
                  </a:lnTo>
                  <a:lnTo>
                    <a:pt x="612" y="624"/>
                  </a:lnTo>
                  <a:lnTo>
                    <a:pt x="600" y="618"/>
                  </a:lnTo>
                  <a:lnTo>
                    <a:pt x="594" y="606"/>
                  </a:lnTo>
                  <a:lnTo>
                    <a:pt x="594" y="594"/>
                  </a:lnTo>
                  <a:lnTo>
                    <a:pt x="600" y="582"/>
                  </a:lnTo>
                  <a:lnTo>
                    <a:pt x="600" y="564"/>
                  </a:lnTo>
                  <a:lnTo>
                    <a:pt x="588" y="570"/>
                  </a:lnTo>
                  <a:lnTo>
                    <a:pt x="582" y="570"/>
                  </a:lnTo>
                  <a:lnTo>
                    <a:pt x="570" y="576"/>
                  </a:lnTo>
                  <a:lnTo>
                    <a:pt x="564" y="576"/>
                  </a:lnTo>
                  <a:lnTo>
                    <a:pt x="552" y="582"/>
                  </a:lnTo>
                  <a:lnTo>
                    <a:pt x="552" y="552"/>
                  </a:lnTo>
                  <a:lnTo>
                    <a:pt x="528" y="540"/>
                  </a:lnTo>
                  <a:lnTo>
                    <a:pt x="528" y="492"/>
                  </a:lnTo>
                  <a:lnTo>
                    <a:pt x="474" y="456"/>
                  </a:lnTo>
                  <a:lnTo>
                    <a:pt x="450" y="402"/>
                  </a:lnTo>
                  <a:lnTo>
                    <a:pt x="474" y="390"/>
                  </a:lnTo>
                  <a:lnTo>
                    <a:pt x="480" y="384"/>
                  </a:lnTo>
                  <a:lnTo>
                    <a:pt x="492" y="378"/>
                  </a:lnTo>
                  <a:lnTo>
                    <a:pt x="504" y="366"/>
                  </a:lnTo>
                  <a:lnTo>
                    <a:pt x="504" y="360"/>
                  </a:lnTo>
                  <a:lnTo>
                    <a:pt x="492" y="336"/>
                  </a:lnTo>
                  <a:lnTo>
                    <a:pt x="468" y="324"/>
                  </a:lnTo>
                  <a:lnTo>
                    <a:pt x="462" y="318"/>
                  </a:lnTo>
                  <a:lnTo>
                    <a:pt x="456" y="318"/>
                  </a:lnTo>
                  <a:lnTo>
                    <a:pt x="450" y="312"/>
                  </a:lnTo>
                  <a:lnTo>
                    <a:pt x="438" y="312"/>
                  </a:lnTo>
                  <a:lnTo>
                    <a:pt x="402" y="300"/>
                  </a:lnTo>
                  <a:lnTo>
                    <a:pt x="390" y="300"/>
                  </a:lnTo>
                  <a:lnTo>
                    <a:pt x="378" y="294"/>
                  </a:lnTo>
                  <a:lnTo>
                    <a:pt x="372" y="294"/>
                  </a:lnTo>
                  <a:lnTo>
                    <a:pt x="372" y="234"/>
                  </a:lnTo>
                  <a:lnTo>
                    <a:pt x="366" y="222"/>
                  </a:lnTo>
                  <a:lnTo>
                    <a:pt x="354" y="210"/>
                  </a:lnTo>
                  <a:lnTo>
                    <a:pt x="342" y="210"/>
                  </a:lnTo>
                  <a:lnTo>
                    <a:pt x="288" y="156"/>
                  </a:lnTo>
                  <a:lnTo>
                    <a:pt x="252" y="162"/>
                  </a:lnTo>
                  <a:lnTo>
                    <a:pt x="216" y="126"/>
                  </a:lnTo>
                  <a:lnTo>
                    <a:pt x="186" y="120"/>
                  </a:lnTo>
                  <a:lnTo>
                    <a:pt x="66" y="60"/>
                  </a:lnTo>
                  <a:lnTo>
                    <a:pt x="42" y="72"/>
                  </a:lnTo>
                  <a:lnTo>
                    <a:pt x="0" y="42"/>
                  </a:lnTo>
                  <a:lnTo>
                    <a:pt x="42" y="72"/>
                  </a:lnTo>
                  <a:lnTo>
                    <a:pt x="36" y="102"/>
                  </a:lnTo>
                  <a:lnTo>
                    <a:pt x="36" y="240"/>
                  </a:lnTo>
                  <a:lnTo>
                    <a:pt x="30" y="258"/>
                  </a:lnTo>
                  <a:lnTo>
                    <a:pt x="30" y="372"/>
                  </a:lnTo>
                  <a:lnTo>
                    <a:pt x="24" y="378"/>
                  </a:lnTo>
                  <a:lnTo>
                    <a:pt x="12" y="384"/>
                  </a:lnTo>
                  <a:lnTo>
                    <a:pt x="0" y="396"/>
                  </a:lnTo>
                  <a:lnTo>
                    <a:pt x="0" y="402"/>
                  </a:lnTo>
                  <a:lnTo>
                    <a:pt x="6" y="408"/>
                  </a:lnTo>
                  <a:lnTo>
                    <a:pt x="18" y="414"/>
                  </a:lnTo>
                  <a:lnTo>
                    <a:pt x="30" y="414"/>
                  </a:lnTo>
                  <a:lnTo>
                    <a:pt x="30" y="444"/>
                  </a:lnTo>
                  <a:lnTo>
                    <a:pt x="24" y="456"/>
                  </a:lnTo>
                  <a:lnTo>
                    <a:pt x="24" y="480"/>
                  </a:lnTo>
                  <a:lnTo>
                    <a:pt x="18" y="492"/>
                  </a:lnTo>
                  <a:lnTo>
                    <a:pt x="18" y="504"/>
                  </a:lnTo>
                  <a:lnTo>
                    <a:pt x="12" y="510"/>
                  </a:lnTo>
                  <a:lnTo>
                    <a:pt x="12" y="516"/>
                  </a:lnTo>
                  <a:lnTo>
                    <a:pt x="18" y="540"/>
                  </a:lnTo>
                  <a:lnTo>
                    <a:pt x="18" y="588"/>
                  </a:lnTo>
                  <a:lnTo>
                    <a:pt x="30" y="594"/>
                  </a:lnTo>
                  <a:lnTo>
                    <a:pt x="48" y="594"/>
                  </a:lnTo>
                  <a:lnTo>
                    <a:pt x="60" y="588"/>
                  </a:lnTo>
                  <a:lnTo>
                    <a:pt x="90" y="588"/>
                  </a:lnTo>
                  <a:lnTo>
                    <a:pt x="96" y="582"/>
                  </a:lnTo>
                  <a:lnTo>
                    <a:pt x="102" y="582"/>
                  </a:lnTo>
                  <a:lnTo>
                    <a:pt x="126" y="600"/>
                  </a:lnTo>
                  <a:lnTo>
                    <a:pt x="132" y="600"/>
                  </a:lnTo>
                  <a:lnTo>
                    <a:pt x="138" y="594"/>
                  </a:lnTo>
                  <a:lnTo>
                    <a:pt x="156" y="588"/>
                  </a:lnTo>
                  <a:lnTo>
                    <a:pt x="168" y="582"/>
                  </a:lnTo>
                  <a:lnTo>
                    <a:pt x="180" y="570"/>
                  </a:lnTo>
                  <a:lnTo>
                    <a:pt x="180" y="564"/>
                  </a:lnTo>
                  <a:lnTo>
                    <a:pt x="168" y="552"/>
                  </a:lnTo>
                  <a:lnTo>
                    <a:pt x="150" y="540"/>
                  </a:lnTo>
                  <a:lnTo>
                    <a:pt x="138" y="534"/>
                  </a:lnTo>
                  <a:lnTo>
                    <a:pt x="120" y="522"/>
                  </a:lnTo>
                  <a:lnTo>
                    <a:pt x="108" y="516"/>
                  </a:lnTo>
                  <a:lnTo>
                    <a:pt x="102" y="510"/>
                  </a:lnTo>
                  <a:lnTo>
                    <a:pt x="96" y="510"/>
                  </a:lnTo>
                  <a:lnTo>
                    <a:pt x="108" y="510"/>
                  </a:lnTo>
                  <a:lnTo>
                    <a:pt x="138" y="516"/>
                  </a:lnTo>
                  <a:lnTo>
                    <a:pt x="204" y="516"/>
                  </a:lnTo>
                  <a:lnTo>
                    <a:pt x="204" y="510"/>
                  </a:lnTo>
                  <a:lnTo>
                    <a:pt x="198" y="504"/>
                  </a:lnTo>
                  <a:lnTo>
                    <a:pt x="198" y="498"/>
                  </a:lnTo>
                  <a:lnTo>
                    <a:pt x="186" y="486"/>
                  </a:lnTo>
                  <a:lnTo>
                    <a:pt x="192" y="492"/>
                  </a:lnTo>
                  <a:lnTo>
                    <a:pt x="204" y="492"/>
                  </a:lnTo>
                  <a:lnTo>
                    <a:pt x="210" y="498"/>
                  </a:lnTo>
                  <a:lnTo>
                    <a:pt x="216" y="498"/>
                  </a:lnTo>
                  <a:lnTo>
                    <a:pt x="222" y="492"/>
                  </a:lnTo>
                  <a:lnTo>
                    <a:pt x="222" y="486"/>
                  </a:lnTo>
                  <a:lnTo>
                    <a:pt x="216" y="480"/>
                  </a:lnTo>
                  <a:lnTo>
                    <a:pt x="216" y="468"/>
                  </a:lnTo>
                  <a:lnTo>
                    <a:pt x="210" y="462"/>
                  </a:lnTo>
                  <a:lnTo>
                    <a:pt x="222" y="468"/>
                  </a:lnTo>
                  <a:lnTo>
                    <a:pt x="228" y="474"/>
                  </a:lnTo>
                  <a:lnTo>
                    <a:pt x="246" y="474"/>
                  </a:lnTo>
                  <a:lnTo>
                    <a:pt x="252" y="468"/>
                  </a:lnTo>
                  <a:lnTo>
                    <a:pt x="264" y="462"/>
                  </a:lnTo>
                  <a:lnTo>
                    <a:pt x="270" y="456"/>
                  </a:lnTo>
                  <a:lnTo>
                    <a:pt x="288" y="474"/>
                  </a:lnTo>
                  <a:lnTo>
                    <a:pt x="300" y="480"/>
                  </a:lnTo>
                  <a:lnTo>
                    <a:pt x="306" y="486"/>
                  </a:lnTo>
                  <a:lnTo>
                    <a:pt x="312" y="486"/>
                  </a:lnTo>
                  <a:lnTo>
                    <a:pt x="330" y="492"/>
                  </a:lnTo>
                  <a:lnTo>
                    <a:pt x="342" y="492"/>
                  </a:lnTo>
                  <a:lnTo>
                    <a:pt x="378" y="504"/>
                  </a:lnTo>
                  <a:lnTo>
                    <a:pt x="390" y="510"/>
                  </a:lnTo>
                  <a:lnTo>
                    <a:pt x="402" y="534"/>
                  </a:lnTo>
                  <a:lnTo>
                    <a:pt x="402" y="558"/>
                  </a:lnTo>
                  <a:lnTo>
                    <a:pt x="408" y="570"/>
                  </a:lnTo>
                  <a:lnTo>
                    <a:pt x="420" y="582"/>
                  </a:lnTo>
                  <a:lnTo>
                    <a:pt x="438" y="582"/>
                  </a:lnTo>
                  <a:lnTo>
                    <a:pt x="450" y="594"/>
                  </a:lnTo>
                  <a:lnTo>
                    <a:pt x="450" y="606"/>
                  </a:lnTo>
                  <a:lnTo>
                    <a:pt x="456" y="618"/>
                  </a:lnTo>
                  <a:lnTo>
                    <a:pt x="468" y="654"/>
                  </a:lnTo>
                  <a:lnTo>
                    <a:pt x="486" y="672"/>
                  </a:lnTo>
                  <a:lnTo>
                    <a:pt x="516" y="678"/>
                  </a:lnTo>
                  <a:lnTo>
                    <a:pt x="558" y="684"/>
                  </a:lnTo>
                  <a:lnTo>
                    <a:pt x="618" y="684"/>
                  </a:lnTo>
                  <a:lnTo>
                    <a:pt x="630" y="690"/>
                  </a:lnTo>
                  <a:lnTo>
                    <a:pt x="654" y="714"/>
                  </a:lnTo>
                  <a:lnTo>
                    <a:pt x="678" y="726"/>
                  </a:lnTo>
                  <a:lnTo>
                    <a:pt x="684" y="726"/>
                  </a:lnTo>
                  <a:lnTo>
                    <a:pt x="684" y="720"/>
                  </a:lnTo>
                  <a:lnTo>
                    <a:pt x="678" y="708"/>
                  </a:lnTo>
                  <a:lnTo>
                    <a:pt x="678" y="702"/>
                  </a:lnTo>
                  <a:lnTo>
                    <a:pt x="672" y="690"/>
                  </a:lnTo>
                  <a:lnTo>
                    <a:pt x="666" y="684"/>
                  </a:lnTo>
                  <a:lnTo>
                    <a:pt x="672" y="67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89" name="Panama">
              <a:extLst>
                <a:ext uri="{FF2B5EF4-FFF2-40B4-BE49-F238E27FC236}">
                  <a16:creationId xmlns:a16="http://schemas.microsoft.com/office/drawing/2014/main" id="{F55B9734-E4B9-12D4-5DAD-1FF196869115}"/>
                </a:ext>
              </a:extLst>
            </p:cNvPr>
            <p:cNvSpPr>
              <a:spLocks/>
            </p:cNvSpPr>
            <p:nvPr/>
          </p:nvSpPr>
          <p:spPr bwMode="gray">
            <a:xfrm>
              <a:off x="2685471" y="2668986"/>
              <a:ext cx="131591" cy="62603"/>
            </a:xfrm>
            <a:custGeom>
              <a:avLst/>
              <a:gdLst>
                <a:gd name="T0" fmla="*/ 2147483647 w 408"/>
                <a:gd name="T1" fmla="*/ 2147483647 h 198"/>
                <a:gd name="T2" fmla="*/ 2147483647 w 408"/>
                <a:gd name="T3" fmla="*/ 2147483647 h 198"/>
                <a:gd name="T4" fmla="*/ 2147483647 w 408"/>
                <a:gd name="T5" fmla="*/ 2147483647 h 198"/>
                <a:gd name="T6" fmla="*/ 2147483647 w 408"/>
                <a:gd name="T7" fmla="*/ 2147483647 h 198"/>
                <a:gd name="T8" fmla="*/ 2147483647 w 408"/>
                <a:gd name="T9" fmla="*/ 2147483647 h 198"/>
                <a:gd name="T10" fmla="*/ 2147483647 w 408"/>
                <a:gd name="T11" fmla="*/ 2147483647 h 198"/>
                <a:gd name="T12" fmla="*/ 2147483647 w 408"/>
                <a:gd name="T13" fmla="*/ 2147483647 h 198"/>
                <a:gd name="T14" fmla="*/ 2147483647 w 408"/>
                <a:gd name="T15" fmla="*/ 2147483647 h 198"/>
                <a:gd name="T16" fmla="*/ 2147483647 w 408"/>
                <a:gd name="T17" fmla="*/ 2147483647 h 198"/>
                <a:gd name="T18" fmla="*/ 2147483647 w 408"/>
                <a:gd name="T19" fmla="*/ 2147483647 h 198"/>
                <a:gd name="T20" fmla="*/ 2147483647 w 408"/>
                <a:gd name="T21" fmla="*/ 2147483647 h 198"/>
                <a:gd name="T22" fmla="*/ 2147483647 w 408"/>
                <a:gd name="T23" fmla="*/ 2147483647 h 198"/>
                <a:gd name="T24" fmla="*/ 2147483647 w 408"/>
                <a:gd name="T25" fmla="*/ 2147483647 h 198"/>
                <a:gd name="T26" fmla="*/ 2147483647 w 408"/>
                <a:gd name="T27" fmla="*/ 2147483647 h 198"/>
                <a:gd name="T28" fmla="*/ 2147483647 w 408"/>
                <a:gd name="T29" fmla="*/ 2147483647 h 198"/>
                <a:gd name="T30" fmla="*/ 2147483647 w 408"/>
                <a:gd name="T31" fmla="*/ 2147483647 h 198"/>
                <a:gd name="T32" fmla="*/ 2147483647 w 408"/>
                <a:gd name="T33" fmla="*/ 0 h 198"/>
                <a:gd name="T34" fmla="*/ 2147483647 w 408"/>
                <a:gd name="T35" fmla="*/ 2147483647 h 198"/>
                <a:gd name="T36" fmla="*/ 2147483647 w 408"/>
                <a:gd name="T37" fmla="*/ 2147483647 h 198"/>
                <a:gd name="T38" fmla="*/ 2147483647 w 408"/>
                <a:gd name="T39" fmla="*/ 2147483647 h 198"/>
                <a:gd name="T40" fmla="*/ 2147483647 w 408"/>
                <a:gd name="T41" fmla="*/ 2147483647 h 198"/>
                <a:gd name="T42" fmla="*/ 2147483647 w 408"/>
                <a:gd name="T43" fmla="*/ 2147483647 h 198"/>
                <a:gd name="T44" fmla="*/ 2147483647 w 408"/>
                <a:gd name="T45" fmla="*/ 2147483647 h 198"/>
                <a:gd name="T46" fmla="*/ 2147483647 w 408"/>
                <a:gd name="T47" fmla="*/ 2147483647 h 198"/>
                <a:gd name="T48" fmla="*/ 2147483647 w 408"/>
                <a:gd name="T49" fmla="*/ 2147483647 h 198"/>
                <a:gd name="T50" fmla="*/ 2147483647 w 408"/>
                <a:gd name="T51" fmla="*/ 2147483647 h 198"/>
                <a:gd name="T52" fmla="*/ 2147483647 w 408"/>
                <a:gd name="T53" fmla="*/ 2147483647 h 198"/>
                <a:gd name="T54" fmla="*/ 2147483647 w 408"/>
                <a:gd name="T55" fmla="*/ 2147483647 h 198"/>
                <a:gd name="T56" fmla="*/ 0 w 408"/>
                <a:gd name="T57" fmla="*/ 2147483647 h 198"/>
                <a:gd name="T58" fmla="*/ 2147483647 w 408"/>
                <a:gd name="T59" fmla="*/ 2147483647 h 198"/>
                <a:gd name="T60" fmla="*/ 2147483647 w 408"/>
                <a:gd name="T61" fmla="*/ 2147483647 h 198"/>
                <a:gd name="T62" fmla="*/ 2147483647 w 408"/>
                <a:gd name="T63" fmla="*/ 2147483647 h 198"/>
                <a:gd name="T64" fmla="*/ 0 w 408"/>
                <a:gd name="T65" fmla="*/ 2147483647 h 198"/>
                <a:gd name="T66" fmla="*/ 2147483647 w 408"/>
                <a:gd name="T67" fmla="*/ 2147483647 h 198"/>
                <a:gd name="T68" fmla="*/ 2147483647 w 408"/>
                <a:gd name="T69" fmla="*/ 2147483647 h 198"/>
                <a:gd name="T70" fmla="*/ 2147483647 w 408"/>
                <a:gd name="T71" fmla="*/ 2147483647 h 198"/>
                <a:gd name="T72" fmla="*/ 2147483647 w 408"/>
                <a:gd name="T73" fmla="*/ 2147483647 h 198"/>
                <a:gd name="T74" fmla="*/ 2147483647 w 408"/>
                <a:gd name="T75" fmla="*/ 2147483647 h 198"/>
                <a:gd name="T76" fmla="*/ 2147483647 w 408"/>
                <a:gd name="T77" fmla="*/ 2147483647 h 198"/>
                <a:gd name="T78" fmla="*/ 2147483647 w 408"/>
                <a:gd name="T79" fmla="*/ 2147483647 h 198"/>
                <a:gd name="T80" fmla="*/ 2147483647 w 408"/>
                <a:gd name="T81" fmla="*/ 2147483647 h 198"/>
                <a:gd name="T82" fmla="*/ 2147483647 w 408"/>
                <a:gd name="T83" fmla="*/ 2147483647 h 198"/>
                <a:gd name="T84" fmla="*/ 2147483647 w 408"/>
                <a:gd name="T85" fmla="*/ 2147483647 h 198"/>
                <a:gd name="T86" fmla="*/ 2147483647 w 408"/>
                <a:gd name="T87" fmla="*/ 2147483647 h 198"/>
                <a:gd name="T88" fmla="*/ 2147483647 w 408"/>
                <a:gd name="T89" fmla="*/ 2147483647 h 198"/>
                <a:gd name="T90" fmla="*/ 2147483647 w 408"/>
                <a:gd name="T91" fmla="*/ 2147483647 h 198"/>
                <a:gd name="T92" fmla="*/ 2147483647 w 408"/>
                <a:gd name="T93" fmla="*/ 2147483647 h 198"/>
                <a:gd name="T94" fmla="*/ 2147483647 w 408"/>
                <a:gd name="T95" fmla="*/ 2147483647 h 198"/>
                <a:gd name="T96" fmla="*/ 2147483647 w 408"/>
                <a:gd name="T97" fmla="*/ 2147483647 h 198"/>
                <a:gd name="T98" fmla="*/ 2147483647 w 408"/>
                <a:gd name="T99" fmla="*/ 2147483647 h 198"/>
                <a:gd name="T100" fmla="*/ 2147483647 w 408"/>
                <a:gd name="T101" fmla="*/ 2147483647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90" name="Pakistan">
              <a:extLst>
                <a:ext uri="{FF2B5EF4-FFF2-40B4-BE49-F238E27FC236}">
                  <a16:creationId xmlns:a16="http://schemas.microsoft.com/office/drawing/2014/main" id="{31002556-F527-4C8C-E81A-BFA35D65D9CF}"/>
                </a:ext>
              </a:extLst>
            </p:cNvPr>
            <p:cNvSpPr>
              <a:spLocks/>
            </p:cNvSpPr>
            <p:nvPr/>
          </p:nvSpPr>
          <p:spPr bwMode="gray">
            <a:xfrm>
              <a:off x="5952258" y="1953536"/>
              <a:ext cx="339838" cy="341117"/>
            </a:xfrm>
            <a:custGeom>
              <a:avLst/>
              <a:gdLst>
                <a:gd name="T0" fmla="*/ 2147483647 w 1050"/>
                <a:gd name="T1" fmla="*/ 2147483647 h 1056"/>
                <a:gd name="T2" fmla="*/ 2147483647 w 1050"/>
                <a:gd name="T3" fmla="*/ 2147483647 h 1056"/>
                <a:gd name="T4" fmla="*/ 2147483647 w 1050"/>
                <a:gd name="T5" fmla="*/ 2147483647 h 1056"/>
                <a:gd name="T6" fmla="*/ 2147483647 w 1050"/>
                <a:gd name="T7" fmla="*/ 2147483647 h 1056"/>
                <a:gd name="T8" fmla="*/ 2147483647 w 1050"/>
                <a:gd name="T9" fmla="*/ 2147483647 h 1056"/>
                <a:gd name="T10" fmla="*/ 2147483647 w 1050"/>
                <a:gd name="T11" fmla="*/ 2147483647 h 1056"/>
                <a:gd name="T12" fmla="*/ 2147483647 w 1050"/>
                <a:gd name="T13" fmla="*/ 2147483647 h 1056"/>
                <a:gd name="T14" fmla="*/ 2147483647 w 1050"/>
                <a:gd name="T15" fmla="*/ 2147483647 h 1056"/>
                <a:gd name="T16" fmla="*/ 2147483647 w 1050"/>
                <a:gd name="T17" fmla="*/ 2147483647 h 1056"/>
                <a:gd name="T18" fmla="*/ 2147483647 w 1050"/>
                <a:gd name="T19" fmla="*/ 2147483647 h 1056"/>
                <a:gd name="T20" fmla="*/ 2147483647 w 1050"/>
                <a:gd name="T21" fmla="*/ 2147483647 h 1056"/>
                <a:gd name="T22" fmla="*/ 2147483647 w 1050"/>
                <a:gd name="T23" fmla="*/ 2147483647 h 1056"/>
                <a:gd name="T24" fmla="*/ 2147483647 w 1050"/>
                <a:gd name="T25" fmla="*/ 2147483647 h 1056"/>
                <a:gd name="T26" fmla="*/ 2147483647 w 1050"/>
                <a:gd name="T27" fmla="*/ 2147483647 h 1056"/>
                <a:gd name="T28" fmla="*/ 2147483647 w 1050"/>
                <a:gd name="T29" fmla="*/ 2147483647 h 1056"/>
                <a:gd name="T30" fmla="*/ 2147483647 w 1050"/>
                <a:gd name="T31" fmla="*/ 2147483647 h 1056"/>
                <a:gd name="T32" fmla="*/ 2147483647 w 1050"/>
                <a:gd name="T33" fmla="*/ 2147483647 h 1056"/>
                <a:gd name="T34" fmla="*/ 2147483647 w 1050"/>
                <a:gd name="T35" fmla="*/ 2147483647 h 1056"/>
                <a:gd name="T36" fmla="*/ 2147483647 w 1050"/>
                <a:gd name="T37" fmla="*/ 2147483647 h 1056"/>
                <a:gd name="T38" fmla="*/ 2147483647 w 1050"/>
                <a:gd name="T39" fmla="*/ 2147483647 h 1056"/>
                <a:gd name="T40" fmla="*/ 2147483647 w 1050"/>
                <a:gd name="T41" fmla="*/ 2147483647 h 1056"/>
                <a:gd name="T42" fmla="*/ 2147483647 w 1050"/>
                <a:gd name="T43" fmla="*/ 2147483647 h 1056"/>
                <a:gd name="T44" fmla="*/ 0 w 1050"/>
                <a:gd name="T45" fmla="*/ 2147483647 h 1056"/>
                <a:gd name="T46" fmla="*/ 2147483647 w 1050"/>
                <a:gd name="T47" fmla="*/ 2147483647 h 1056"/>
                <a:gd name="T48" fmla="*/ 2147483647 w 1050"/>
                <a:gd name="T49" fmla="*/ 2147483647 h 1056"/>
                <a:gd name="T50" fmla="*/ 2147483647 w 1050"/>
                <a:gd name="T51" fmla="*/ 2147483647 h 1056"/>
                <a:gd name="T52" fmla="*/ 2147483647 w 1050"/>
                <a:gd name="T53" fmla="*/ 2147483647 h 1056"/>
                <a:gd name="T54" fmla="*/ 2147483647 w 1050"/>
                <a:gd name="T55" fmla="*/ 2147483647 h 1056"/>
                <a:gd name="T56" fmla="*/ 2147483647 w 1050"/>
                <a:gd name="T57" fmla="*/ 2147483647 h 1056"/>
                <a:gd name="T58" fmla="*/ 2147483647 w 1050"/>
                <a:gd name="T59" fmla="*/ 2147483647 h 1056"/>
                <a:gd name="T60" fmla="*/ 2147483647 w 1050"/>
                <a:gd name="T61" fmla="*/ 2147483647 h 1056"/>
                <a:gd name="T62" fmla="*/ 2147483647 w 1050"/>
                <a:gd name="T63" fmla="*/ 2147483647 h 1056"/>
                <a:gd name="T64" fmla="*/ 2147483647 w 1050"/>
                <a:gd name="T65" fmla="*/ 2147483647 h 1056"/>
                <a:gd name="T66" fmla="*/ 2147483647 w 1050"/>
                <a:gd name="T67" fmla="*/ 2147483647 h 1056"/>
                <a:gd name="T68" fmla="*/ 2147483647 w 1050"/>
                <a:gd name="T69" fmla="*/ 2147483647 h 1056"/>
                <a:gd name="T70" fmla="*/ 2147483647 w 1050"/>
                <a:gd name="T71" fmla="*/ 2147483647 h 1056"/>
                <a:gd name="T72" fmla="*/ 2147483647 w 1050"/>
                <a:gd name="T73" fmla="*/ 2147483647 h 1056"/>
                <a:gd name="T74" fmla="*/ 2147483647 w 1050"/>
                <a:gd name="T75" fmla="*/ 2147483647 h 1056"/>
                <a:gd name="T76" fmla="*/ 2147483647 w 1050"/>
                <a:gd name="T77" fmla="*/ 2147483647 h 1056"/>
                <a:gd name="T78" fmla="*/ 2147483647 w 1050"/>
                <a:gd name="T79" fmla="*/ 2147483647 h 1056"/>
                <a:gd name="T80" fmla="*/ 2147483647 w 1050"/>
                <a:gd name="T81" fmla="*/ 2147483647 h 1056"/>
                <a:gd name="T82" fmla="*/ 2147483647 w 1050"/>
                <a:gd name="T83" fmla="*/ 2147483647 h 1056"/>
                <a:gd name="T84" fmla="*/ 2147483647 w 1050"/>
                <a:gd name="T85" fmla="*/ 2147483647 h 1056"/>
                <a:gd name="T86" fmla="*/ 2147483647 w 1050"/>
                <a:gd name="T87" fmla="*/ 2147483647 h 1056"/>
                <a:gd name="T88" fmla="*/ 2147483647 w 1050"/>
                <a:gd name="T89" fmla="*/ 2147483647 h 1056"/>
                <a:gd name="T90" fmla="*/ 2147483647 w 1050"/>
                <a:gd name="T91" fmla="*/ 2147483647 h 1056"/>
                <a:gd name="T92" fmla="*/ 2147483647 w 1050"/>
                <a:gd name="T93" fmla="*/ 2147483647 h 1056"/>
                <a:gd name="T94" fmla="*/ 2147483647 w 1050"/>
                <a:gd name="T95" fmla="*/ 2147483647 h 1056"/>
                <a:gd name="T96" fmla="*/ 2147483647 w 1050"/>
                <a:gd name="T97" fmla="*/ 2147483647 h 1056"/>
                <a:gd name="T98" fmla="*/ 2147483647 w 1050"/>
                <a:gd name="T99" fmla="*/ 2147483647 h 1056"/>
                <a:gd name="T100" fmla="*/ 2147483647 w 1050"/>
                <a:gd name="T101" fmla="*/ 2147483647 h 1056"/>
                <a:gd name="T102" fmla="*/ 2147483647 w 1050"/>
                <a:gd name="T103" fmla="*/ 2147483647 h 1056"/>
                <a:gd name="T104" fmla="*/ 2147483647 w 1050"/>
                <a:gd name="T105" fmla="*/ 2147483647 h 1056"/>
                <a:gd name="T106" fmla="*/ 2147483647 w 1050"/>
                <a:gd name="T107" fmla="*/ 2147483647 h 1056"/>
                <a:gd name="T108" fmla="*/ 2147483647 w 1050"/>
                <a:gd name="T109" fmla="*/ 2147483647 h 1056"/>
                <a:gd name="T110" fmla="*/ 2147483647 w 1050"/>
                <a:gd name="T111" fmla="*/ 2147483647 h 1056"/>
                <a:gd name="T112" fmla="*/ 2147483647 w 1050"/>
                <a:gd name="T113" fmla="*/ 2147483647 h 1056"/>
                <a:gd name="T114" fmla="*/ 2147483647 w 1050"/>
                <a:gd name="T115" fmla="*/ 2147483647 h 1056"/>
                <a:gd name="T116" fmla="*/ 2147483647 w 1050"/>
                <a:gd name="T117" fmla="*/ 2147483647 h 1056"/>
                <a:gd name="T118" fmla="*/ 2147483647 w 1050"/>
                <a:gd name="T119" fmla="*/ 2147483647 h 1056"/>
                <a:gd name="T120" fmla="*/ 2147483647 w 1050"/>
                <a:gd name="T121" fmla="*/ 2147483647 h 1056"/>
                <a:gd name="T122" fmla="*/ 2147483647 w 1050"/>
                <a:gd name="T123" fmla="*/ 2147483647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1056"/>
                <a:gd name="T188" fmla="*/ 1050 w 1050"/>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1056">
                  <a:moveTo>
                    <a:pt x="1008" y="120"/>
                  </a:moveTo>
                  <a:lnTo>
                    <a:pt x="996" y="120"/>
                  </a:lnTo>
                  <a:lnTo>
                    <a:pt x="984" y="114"/>
                  </a:lnTo>
                  <a:lnTo>
                    <a:pt x="978" y="102"/>
                  </a:lnTo>
                  <a:lnTo>
                    <a:pt x="972" y="96"/>
                  </a:lnTo>
                  <a:lnTo>
                    <a:pt x="972" y="90"/>
                  </a:lnTo>
                  <a:lnTo>
                    <a:pt x="960" y="96"/>
                  </a:lnTo>
                  <a:lnTo>
                    <a:pt x="924" y="84"/>
                  </a:lnTo>
                  <a:lnTo>
                    <a:pt x="924" y="60"/>
                  </a:lnTo>
                  <a:lnTo>
                    <a:pt x="912" y="36"/>
                  </a:lnTo>
                  <a:lnTo>
                    <a:pt x="900" y="24"/>
                  </a:lnTo>
                  <a:lnTo>
                    <a:pt x="888" y="18"/>
                  </a:lnTo>
                  <a:lnTo>
                    <a:pt x="876" y="18"/>
                  </a:lnTo>
                  <a:lnTo>
                    <a:pt x="870" y="6"/>
                  </a:lnTo>
                  <a:lnTo>
                    <a:pt x="822" y="6"/>
                  </a:lnTo>
                  <a:lnTo>
                    <a:pt x="810" y="0"/>
                  </a:lnTo>
                  <a:lnTo>
                    <a:pt x="804" y="6"/>
                  </a:lnTo>
                  <a:lnTo>
                    <a:pt x="792" y="6"/>
                  </a:lnTo>
                  <a:lnTo>
                    <a:pt x="786" y="12"/>
                  </a:lnTo>
                  <a:lnTo>
                    <a:pt x="774" y="12"/>
                  </a:lnTo>
                  <a:lnTo>
                    <a:pt x="762" y="6"/>
                  </a:lnTo>
                  <a:lnTo>
                    <a:pt x="738" y="6"/>
                  </a:lnTo>
                  <a:lnTo>
                    <a:pt x="732" y="12"/>
                  </a:lnTo>
                  <a:lnTo>
                    <a:pt x="690" y="12"/>
                  </a:lnTo>
                  <a:lnTo>
                    <a:pt x="684" y="18"/>
                  </a:lnTo>
                  <a:lnTo>
                    <a:pt x="678" y="18"/>
                  </a:lnTo>
                  <a:lnTo>
                    <a:pt x="654" y="30"/>
                  </a:lnTo>
                  <a:lnTo>
                    <a:pt x="648" y="36"/>
                  </a:lnTo>
                  <a:lnTo>
                    <a:pt x="624" y="48"/>
                  </a:lnTo>
                  <a:lnTo>
                    <a:pt x="618" y="54"/>
                  </a:lnTo>
                  <a:lnTo>
                    <a:pt x="612" y="66"/>
                  </a:lnTo>
                  <a:lnTo>
                    <a:pt x="606" y="72"/>
                  </a:lnTo>
                  <a:lnTo>
                    <a:pt x="606" y="78"/>
                  </a:lnTo>
                  <a:lnTo>
                    <a:pt x="636" y="108"/>
                  </a:lnTo>
                  <a:lnTo>
                    <a:pt x="636" y="138"/>
                  </a:lnTo>
                  <a:lnTo>
                    <a:pt x="642" y="144"/>
                  </a:lnTo>
                  <a:lnTo>
                    <a:pt x="648" y="156"/>
                  </a:lnTo>
                  <a:lnTo>
                    <a:pt x="648" y="162"/>
                  </a:lnTo>
                  <a:lnTo>
                    <a:pt x="624" y="186"/>
                  </a:lnTo>
                  <a:lnTo>
                    <a:pt x="618" y="198"/>
                  </a:lnTo>
                  <a:lnTo>
                    <a:pt x="618" y="210"/>
                  </a:lnTo>
                  <a:lnTo>
                    <a:pt x="624" y="216"/>
                  </a:lnTo>
                  <a:lnTo>
                    <a:pt x="624" y="246"/>
                  </a:lnTo>
                  <a:lnTo>
                    <a:pt x="606" y="246"/>
                  </a:lnTo>
                  <a:lnTo>
                    <a:pt x="600" y="252"/>
                  </a:lnTo>
                  <a:lnTo>
                    <a:pt x="594" y="252"/>
                  </a:lnTo>
                  <a:lnTo>
                    <a:pt x="576" y="246"/>
                  </a:lnTo>
                  <a:lnTo>
                    <a:pt x="570" y="240"/>
                  </a:lnTo>
                  <a:lnTo>
                    <a:pt x="552" y="240"/>
                  </a:lnTo>
                  <a:lnTo>
                    <a:pt x="552" y="252"/>
                  </a:lnTo>
                  <a:lnTo>
                    <a:pt x="564" y="264"/>
                  </a:lnTo>
                  <a:lnTo>
                    <a:pt x="576" y="270"/>
                  </a:lnTo>
                  <a:lnTo>
                    <a:pt x="576" y="276"/>
                  </a:lnTo>
                  <a:lnTo>
                    <a:pt x="582" y="282"/>
                  </a:lnTo>
                  <a:lnTo>
                    <a:pt x="582" y="288"/>
                  </a:lnTo>
                  <a:lnTo>
                    <a:pt x="594" y="294"/>
                  </a:lnTo>
                  <a:lnTo>
                    <a:pt x="600" y="294"/>
                  </a:lnTo>
                  <a:lnTo>
                    <a:pt x="570" y="312"/>
                  </a:lnTo>
                  <a:lnTo>
                    <a:pt x="552" y="312"/>
                  </a:lnTo>
                  <a:lnTo>
                    <a:pt x="546" y="318"/>
                  </a:lnTo>
                  <a:lnTo>
                    <a:pt x="546" y="354"/>
                  </a:lnTo>
                  <a:lnTo>
                    <a:pt x="540" y="354"/>
                  </a:lnTo>
                  <a:lnTo>
                    <a:pt x="534" y="360"/>
                  </a:lnTo>
                  <a:lnTo>
                    <a:pt x="534" y="378"/>
                  </a:lnTo>
                  <a:lnTo>
                    <a:pt x="540" y="390"/>
                  </a:lnTo>
                  <a:lnTo>
                    <a:pt x="540" y="402"/>
                  </a:lnTo>
                  <a:lnTo>
                    <a:pt x="546" y="408"/>
                  </a:lnTo>
                  <a:lnTo>
                    <a:pt x="546" y="414"/>
                  </a:lnTo>
                  <a:lnTo>
                    <a:pt x="540" y="420"/>
                  </a:lnTo>
                  <a:lnTo>
                    <a:pt x="534" y="432"/>
                  </a:lnTo>
                  <a:lnTo>
                    <a:pt x="522" y="438"/>
                  </a:lnTo>
                  <a:lnTo>
                    <a:pt x="510" y="438"/>
                  </a:lnTo>
                  <a:lnTo>
                    <a:pt x="504" y="432"/>
                  </a:lnTo>
                  <a:lnTo>
                    <a:pt x="504" y="420"/>
                  </a:lnTo>
                  <a:lnTo>
                    <a:pt x="474" y="420"/>
                  </a:lnTo>
                  <a:lnTo>
                    <a:pt x="462" y="426"/>
                  </a:lnTo>
                  <a:lnTo>
                    <a:pt x="456" y="432"/>
                  </a:lnTo>
                  <a:lnTo>
                    <a:pt x="444" y="438"/>
                  </a:lnTo>
                  <a:lnTo>
                    <a:pt x="438" y="438"/>
                  </a:lnTo>
                  <a:lnTo>
                    <a:pt x="432" y="444"/>
                  </a:lnTo>
                  <a:lnTo>
                    <a:pt x="432" y="450"/>
                  </a:lnTo>
                  <a:lnTo>
                    <a:pt x="438" y="450"/>
                  </a:lnTo>
                  <a:lnTo>
                    <a:pt x="444" y="456"/>
                  </a:lnTo>
                  <a:lnTo>
                    <a:pt x="444" y="462"/>
                  </a:lnTo>
                  <a:lnTo>
                    <a:pt x="438" y="468"/>
                  </a:lnTo>
                  <a:lnTo>
                    <a:pt x="396" y="468"/>
                  </a:lnTo>
                  <a:lnTo>
                    <a:pt x="396" y="456"/>
                  </a:lnTo>
                  <a:lnTo>
                    <a:pt x="378" y="456"/>
                  </a:lnTo>
                  <a:lnTo>
                    <a:pt x="372" y="468"/>
                  </a:lnTo>
                  <a:lnTo>
                    <a:pt x="360" y="474"/>
                  </a:lnTo>
                  <a:lnTo>
                    <a:pt x="354" y="486"/>
                  </a:lnTo>
                  <a:lnTo>
                    <a:pt x="354" y="504"/>
                  </a:lnTo>
                  <a:lnTo>
                    <a:pt x="360" y="516"/>
                  </a:lnTo>
                  <a:lnTo>
                    <a:pt x="360" y="534"/>
                  </a:lnTo>
                  <a:lnTo>
                    <a:pt x="366" y="540"/>
                  </a:lnTo>
                  <a:lnTo>
                    <a:pt x="366" y="570"/>
                  </a:lnTo>
                  <a:lnTo>
                    <a:pt x="360" y="576"/>
                  </a:lnTo>
                  <a:lnTo>
                    <a:pt x="354" y="576"/>
                  </a:lnTo>
                  <a:lnTo>
                    <a:pt x="306" y="600"/>
                  </a:lnTo>
                  <a:lnTo>
                    <a:pt x="276" y="600"/>
                  </a:lnTo>
                  <a:lnTo>
                    <a:pt x="258" y="606"/>
                  </a:lnTo>
                  <a:lnTo>
                    <a:pt x="234" y="606"/>
                  </a:lnTo>
                  <a:lnTo>
                    <a:pt x="228" y="612"/>
                  </a:lnTo>
                  <a:lnTo>
                    <a:pt x="204" y="612"/>
                  </a:lnTo>
                  <a:lnTo>
                    <a:pt x="204" y="606"/>
                  </a:lnTo>
                  <a:lnTo>
                    <a:pt x="150" y="606"/>
                  </a:lnTo>
                  <a:lnTo>
                    <a:pt x="144" y="612"/>
                  </a:lnTo>
                  <a:lnTo>
                    <a:pt x="138" y="612"/>
                  </a:lnTo>
                  <a:lnTo>
                    <a:pt x="120" y="618"/>
                  </a:lnTo>
                  <a:lnTo>
                    <a:pt x="102" y="618"/>
                  </a:lnTo>
                  <a:lnTo>
                    <a:pt x="78" y="606"/>
                  </a:lnTo>
                  <a:lnTo>
                    <a:pt x="60" y="600"/>
                  </a:lnTo>
                  <a:lnTo>
                    <a:pt x="42" y="588"/>
                  </a:lnTo>
                  <a:lnTo>
                    <a:pt x="30" y="582"/>
                  </a:lnTo>
                  <a:lnTo>
                    <a:pt x="0" y="582"/>
                  </a:lnTo>
                  <a:lnTo>
                    <a:pt x="24" y="606"/>
                  </a:lnTo>
                  <a:lnTo>
                    <a:pt x="30" y="618"/>
                  </a:lnTo>
                  <a:lnTo>
                    <a:pt x="36" y="624"/>
                  </a:lnTo>
                  <a:lnTo>
                    <a:pt x="48" y="642"/>
                  </a:lnTo>
                  <a:lnTo>
                    <a:pt x="60" y="654"/>
                  </a:lnTo>
                  <a:lnTo>
                    <a:pt x="66" y="672"/>
                  </a:lnTo>
                  <a:lnTo>
                    <a:pt x="78" y="690"/>
                  </a:lnTo>
                  <a:lnTo>
                    <a:pt x="84" y="696"/>
                  </a:lnTo>
                  <a:lnTo>
                    <a:pt x="102" y="696"/>
                  </a:lnTo>
                  <a:lnTo>
                    <a:pt x="114" y="690"/>
                  </a:lnTo>
                  <a:lnTo>
                    <a:pt x="126" y="708"/>
                  </a:lnTo>
                  <a:lnTo>
                    <a:pt x="150" y="708"/>
                  </a:lnTo>
                  <a:lnTo>
                    <a:pt x="144" y="738"/>
                  </a:lnTo>
                  <a:lnTo>
                    <a:pt x="150" y="738"/>
                  </a:lnTo>
                  <a:lnTo>
                    <a:pt x="150" y="762"/>
                  </a:lnTo>
                  <a:lnTo>
                    <a:pt x="156" y="774"/>
                  </a:lnTo>
                  <a:lnTo>
                    <a:pt x="156" y="786"/>
                  </a:lnTo>
                  <a:lnTo>
                    <a:pt x="174" y="786"/>
                  </a:lnTo>
                  <a:lnTo>
                    <a:pt x="180" y="792"/>
                  </a:lnTo>
                  <a:lnTo>
                    <a:pt x="186" y="804"/>
                  </a:lnTo>
                  <a:lnTo>
                    <a:pt x="192" y="822"/>
                  </a:lnTo>
                  <a:lnTo>
                    <a:pt x="192" y="834"/>
                  </a:lnTo>
                  <a:lnTo>
                    <a:pt x="186" y="840"/>
                  </a:lnTo>
                  <a:lnTo>
                    <a:pt x="180" y="840"/>
                  </a:lnTo>
                  <a:lnTo>
                    <a:pt x="180" y="834"/>
                  </a:lnTo>
                  <a:lnTo>
                    <a:pt x="150" y="834"/>
                  </a:lnTo>
                  <a:lnTo>
                    <a:pt x="138" y="840"/>
                  </a:lnTo>
                  <a:lnTo>
                    <a:pt x="132" y="846"/>
                  </a:lnTo>
                  <a:lnTo>
                    <a:pt x="132" y="852"/>
                  </a:lnTo>
                  <a:lnTo>
                    <a:pt x="126" y="852"/>
                  </a:lnTo>
                  <a:lnTo>
                    <a:pt x="126" y="858"/>
                  </a:lnTo>
                  <a:lnTo>
                    <a:pt x="120" y="864"/>
                  </a:lnTo>
                  <a:lnTo>
                    <a:pt x="108" y="864"/>
                  </a:lnTo>
                  <a:lnTo>
                    <a:pt x="102" y="882"/>
                  </a:lnTo>
                  <a:lnTo>
                    <a:pt x="96" y="888"/>
                  </a:lnTo>
                  <a:lnTo>
                    <a:pt x="96" y="894"/>
                  </a:lnTo>
                  <a:lnTo>
                    <a:pt x="84" y="906"/>
                  </a:lnTo>
                  <a:lnTo>
                    <a:pt x="84" y="936"/>
                  </a:lnTo>
                  <a:lnTo>
                    <a:pt x="90" y="948"/>
                  </a:lnTo>
                  <a:lnTo>
                    <a:pt x="90" y="954"/>
                  </a:lnTo>
                  <a:lnTo>
                    <a:pt x="96" y="948"/>
                  </a:lnTo>
                  <a:lnTo>
                    <a:pt x="108" y="948"/>
                  </a:lnTo>
                  <a:lnTo>
                    <a:pt x="114" y="942"/>
                  </a:lnTo>
                  <a:lnTo>
                    <a:pt x="120" y="942"/>
                  </a:lnTo>
                  <a:lnTo>
                    <a:pt x="126" y="948"/>
                  </a:lnTo>
                  <a:lnTo>
                    <a:pt x="138" y="948"/>
                  </a:lnTo>
                  <a:lnTo>
                    <a:pt x="150" y="954"/>
                  </a:lnTo>
                  <a:lnTo>
                    <a:pt x="174" y="954"/>
                  </a:lnTo>
                  <a:lnTo>
                    <a:pt x="210" y="936"/>
                  </a:lnTo>
                  <a:lnTo>
                    <a:pt x="216" y="930"/>
                  </a:lnTo>
                  <a:lnTo>
                    <a:pt x="222" y="930"/>
                  </a:lnTo>
                  <a:lnTo>
                    <a:pt x="234" y="936"/>
                  </a:lnTo>
                  <a:lnTo>
                    <a:pt x="276" y="936"/>
                  </a:lnTo>
                  <a:lnTo>
                    <a:pt x="288" y="930"/>
                  </a:lnTo>
                  <a:lnTo>
                    <a:pt x="300" y="930"/>
                  </a:lnTo>
                  <a:lnTo>
                    <a:pt x="306" y="924"/>
                  </a:lnTo>
                  <a:lnTo>
                    <a:pt x="312" y="924"/>
                  </a:lnTo>
                  <a:lnTo>
                    <a:pt x="348" y="930"/>
                  </a:lnTo>
                  <a:lnTo>
                    <a:pt x="354" y="924"/>
                  </a:lnTo>
                  <a:lnTo>
                    <a:pt x="366" y="918"/>
                  </a:lnTo>
                  <a:lnTo>
                    <a:pt x="372" y="912"/>
                  </a:lnTo>
                  <a:lnTo>
                    <a:pt x="384" y="912"/>
                  </a:lnTo>
                  <a:lnTo>
                    <a:pt x="396" y="918"/>
                  </a:lnTo>
                  <a:lnTo>
                    <a:pt x="408" y="930"/>
                  </a:lnTo>
                  <a:lnTo>
                    <a:pt x="432" y="978"/>
                  </a:lnTo>
                  <a:lnTo>
                    <a:pt x="444" y="984"/>
                  </a:lnTo>
                  <a:lnTo>
                    <a:pt x="450" y="990"/>
                  </a:lnTo>
                  <a:lnTo>
                    <a:pt x="468" y="996"/>
                  </a:lnTo>
                  <a:lnTo>
                    <a:pt x="486" y="996"/>
                  </a:lnTo>
                  <a:lnTo>
                    <a:pt x="522" y="1008"/>
                  </a:lnTo>
                  <a:lnTo>
                    <a:pt x="540" y="1044"/>
                  </a:lnTo>
                  <a:lnTo>
                    <a:pt x="552" y="1056"/>
                  </a:lnTo>
                  <a:lnTo>
                    <a:pt x="570" y="1056"/>
                  </a:lnTo>
                  <a:lnTo>
                    <a:pt x="588" y="1050"/>
                  </a:lnTo>
                  <a:lnTo>
                    <a:pt x="582" y="1044"/>
                  </a:lnTo>
                  <a:lnTo>
                    <a:pt x="582" y="1032"/>
                  </a:lnTo>
                  <a:lnTo>
                    <a:pt x="594" y="1020"/>
                  </a:lnTo>
                  <a:lnTo>
                    <a:pt x="606" y="1020"/>
                  </a:lnTo>
                  <a:lnTo>
                    <a:pt x="618" y="1026"/>
                  </a:lnTo>
                  <a:lnTo>
                    <a:pt x="624" y="1032"/>
                  </a:lnTo>
                  <a:lnTo>
                    <a:pt x="648" y="1020"/>
                  </a:lnTo>
                  <a:lnTo>
                    <a:pt x="648" y="1026"/>
                  </a:lnTo>
                  <a:lnTo>
                    <a:pt x="654" y="1032"/>
                  </a:lnTo>
                  <a:lnTo>
                    <a:pt x="678" y="1032"/>
                  </a:lnTo>
                  <a:lnTo>
                    <a:pt x="690" y="1020"/>
                  </a:lnTo>
                  <a:lnTo>
                    <a:pt x="702" y="1014"/>
                  </a:lnTo>
                  <a:lnTo>
                    <a:pt x="708" y="1014"/>
                  </a:lnTo>
                  <a:lnTo>
                    <a:pt x="708" y="1026"/>
                  </a:lnTo>
                  <a:lnTo>
                    <a:pt x="714" y="1032"/>
                  </a:lnTo>
                  <a:lnTo>
                    <a:pt x="732" y="1032"/>
                  </a:lnTo>
                  <a:lnTo>
                    <a:pt x="738" y="1026"/>
                  </a:lnTo>
                  <a:lnTo>
                    <a:pt x="750" y="1020"/>
                  </a:lnTo>
                  <a:lnTo>
                    <a:pt x="750" y="996"/>
                  </a:lnTo>
                  <a:lnTo>
                    <a:pt x="744" y="990"/>
                  </a:lnTo>
                  <a:lnTo>
                    <a:pt x="738" y="978"/>
                  </a:lnTo>
                  <a:lnTo>
                    <a:pt x="714" y="936"/>
                  </a:lnTo>
                  <a:lnTo>
                    <a:pt x="714" y="912"/>
                  </a:lnTo>
                  <a:lnTo>
                    <a:pt x="690" y="912"/>
                  </a:lnTo>
                  <a:lnTo>
                    <a:pt x="678" y="900"/>
                  </a:lnTo>
                  <a:lnTo>
                    <a:pt x="672" y="888"/>
                  </a:lnTo>
                  <a:lnTo>
                    <a:pt x="666" y="882"/>
                  </a:lnTo>
                  <a:lnTo>
                    <a:pt x="672" y="852"/>
                  </a:lnTo>
                  <a:lnTo>
                    <a:pt x="672" y="834"/>
                  </a:lnTo>
                  <a:lnTo>
                    <a:pt x="642" y="840"/>
                  </a:lnTo>
                  <a:lnTo>
                    <a:pt x="636" y="840"/>
                  </a:lnTo>
                  <a:lnTo>
                    <a:pt x="624" y="834"/>
                  </a:lnTo>
                  <a:lnTo>
                    <a:pt x="618" y="828"/>
                  </a:lnTo>
                  <a:lnTo>
                    <a:pt x="618" y="804"/>
                  </a:lnTo>
                  <a:lnTo>
                    <a:pt x="624" y="792"/>
                  </a:lnTo>
                  <a:lnTo>
                    <a:pt x="636" y="780"/>
                  </a:lnTo>
                  <a:lnTo>
                    <a:pt x="642" y="768"/>
                  </a:lnTo>
                  <a:lnTo>
                    <a:pt x="648" y="762"/>
                  </a:lnTo>
                  <a:lnTo>
                    <a:pt x="654" y="750"/>
                  </a:lnTo>
                  <a:lnTo>
                    <a:pt x="654" y="744"/>
                  </a:lnTo>
                  <a:lnTo>
                    <a:pt x="666" y="732"/>
                  </a:lnTo>
                  <a:lnTo>
                    <a:pt x="678" y="726"/>
                  </a:lnTo>
                  <a:lnTo>
                    <a:pt x="684" y="726"/>
                  </a:lnTo>
                  <a:lnTo>
                    <a:pt x="690" y="732"/>
                  </a:lnTo>
                  <a:lnTo>
                    <a:pt x="690" y="744"/>
                  </a:lnTo>
                  <a:lnTo>
                    <a:pt x="696" y="750"/>
                  </a:lnTo>
                  <a:lnTo>
                    <a:pt x="702" y="750"/>
                  </a:lnTo>
                  <a:lnTo>
                    <a:pt x="726" y="738"/>
                  </a:lnTo>
                  <a:lnTo>
                    <a:pt x="732" y="732"/>
                  </a:lnTo>
                  <a:lnTo>
                    <a:pt x="738" y="738"/>
                  </a:lnTo>
                  <a:lnTo>
                    <a:pt x="756" y="738"/>
                  </a:lnTo>
                  <a:lnTo>
                    <a:pt x="762" y="732"/>
                  </a:lnTo>
                  <a:lnTo>
                    <a:pt x="768" y="720"/>
                  </a:lnTo>
                  <a:lnTo>
                    <a:pt x="774" y="714"/>
                  </a:lnTo>
                  <a:lnTo>
                    <a:pt x="774" y="708"/>
                  </a:lnTo>
                  <a:lnTo>
                    <a:pt x="792" y="696"/>
                  </a:lnTo>
                  <a:lnTo>
                    <a:pt x="792" y="678"/>
                  </a:lnTo>
                  <a:lnTo>
                    <a:pt x="798" y="672"/>
                  </a:lnTo>
                  <a:lnTo>
                    <a:pt x="798" y="666"/>
                  </a:lnTo>
                  <a:lnTo>
                    <a:pt x="804" y="660"/>
                  </a:lnTo>
                  <a:lnTo>
                    <a:pt x="828" y="648"/>
                  </a:lnTo>
                  <a:lnTo>
                    <a:pt x="840" y="636"/>
                  </a:lnTo>
                  <a:lnTo>
                    <a:pt x="846" y="618"/>
                  </a:lnTo>
                  <a:lnTo>
                    <a:pt x="846" y="606"/>
                  </a:lnTo>
                  <a:lnTo>
                    <a:pt x="852" y="588"/>
                  </a:lnTo>
                  <a:lnTo>
                    <a:pt x="852" y="576"/>
                  </a:lnTo>
                  <a:lnTo>
                    <a:pt x="858" y="570"/>
                  </a:lnTo>
                  <a:lnTo>
                    <a:pt x="870" y="564"/>
                  </a:lnTo>
                  <a:lnTo>
                    <a:pt x="876" y="558"/>
                  </a:lnTo>
                  <a:lnTo>
                    <a:pt x="888" y="558"/>
                  </a:lnTo>
                  <a:lnTo>
                    <a:pt x="870" y="534"/>
                  </a:lnTo>
                  <a:lnTo>
                    <a:pt x="894" y="498"/>
                  </a:lnTo>
                  <a:lnTo>
                    <a:pt x="924" y="480"/>
                  </a:lnTo>
                  <a:lnTo>
                    <a:pt x="924" y="474"/>
                  </a:lnTo>
                  <a:lnTo>
                    <a:pt x="912" y="462"/>
                  </a:lnTo>
                  <a:lnTo>
                    <a:pt x="906" y="450"/>
                  </a:lnTo>
                  <a:lnTo>
                    <a:pt x="906" y="414"/>
                  </a:lnTo>
                  <a:lnTo>
                    <a:pt x="912" y="408"/>
                  </a:lnTo>
                  <a:lnTo>
                    <a:pt x="924" y="408"/>
                  </a:lnTo>
                  <a:lnTo>
                    <a:pt x="948" y="396"/>
                  </a:lnTo>
                  <a:lnTo>
                    <a:pt x="954" y="390"/>
                  </a:lnTo>
                  <a:lnTo>
                    <a:pt x="954" y="384"/>
                  </a:lnTo>
                  <a:lnTo>
                    <a:pt x="948" y="378"/>
                  </a:lnTo>
                  <a:lnTo>
                    <a:pt x="936" y="372"/>
                  </a:lnTo>
                  <a:lnTo>
                    <a:pt x="900" y="372"/>
                  </a:lnTo>
                  <a:lnTo>
                    <a:pt x="894" y="336"/>
                  </a:lnTo>
                  <a:lnTo>
                    <a:pt x="876" y="336"/>
                  </a:lnTo>
                  <a:lnTo>
                    <a:pt x="864" y="318"/>
                  </a:lnTo>
                  <a:lnTo>
                    <a:pt x="846" y="318"/>
                  </a:lnTo>
                  <a:lnTo>
                    <a:pt x="846" y="306"/>
                  </a:lnTo>
                  <a:lnTo>
                    <a:pt x="852" y="294"/>
                  </a:lnTo>
                  <a:lnTo>
                    <a:pt x="852" y="288"/>
                  </a:lnTo>
                  <a:lnTo>
                    <a:pt x="846" y="288"/>
                  </a:lnTo>
                  <a:lnTo>
                    <a:pt x="834" y="276"/>
                  </a:lnTo>
                  <a:lnTo>
                    <a:pt x="834" y="270"/>
                  </a:lnTo>
                  <a:lnTo>
                    <a:pt x="840" y="264"/>
                  </a:lnTo>
                  <a:lnTo>
                    <a:pt x="846" y="252"/>
                  </a:lnTo>
                  <a:lnTo>
                    <a:pt x="852" y="246"/>
                  </a:lnTo>
                  <a:lnTo>
                    <a:pt x="822" y="240"/>
                  </a:lnTo>
                  <a:lnTo>
                    <a:pt x="828" y="228"/>
                  </a:lnTo>
                  <a:lnTo>
                    <a:pt x="804" y="210"/>
                  </a:lnTo>
                  <a:lnTo>
                    <a:pt x="804" y="204"/>
                  </a:lnTo>
                  <a:lnTo>
                    <a:pt x="810" y="192"/>
                  </a:lnTo>
                  <a:lnTo>
                    <a:pt x="834" y="180"/>
                  </a:lnTo>
                  <a:lnTo>
                    <a:pt x="876" y="180"/>
                  </a:lnTo>
                  <a:lnTo>
                    <a:pt x="894" y="186"/>
                  </a:lnTo>
                  <a:lnTo>
                    <a:pt x="912" y="186"/>
                  </a:lnTo>
                  <a:lnTo>
                    <a:pt x="918" y="192"/>
                  </a:lnTo>
                  <a:lnTo>
                    <a:pt x="918" y="204"/>
                  </a:lnTo>
                  <a:lnTo>
                    <a:pt x="930" y="204"/>
                  </a:lnTo>
                  <a:lnTo>
                    <a:pt x="942" y="198"/>
                  </a:lnTo>
                  <a:lnTo>
                    <a:pt x="948" y="192"/>
                  </a:lnTo>
                  <a:lnTo>
                    <a:pt x="960" y="186"/>
                  </a:lnTo>
                  <a:lnTo>
                    <a:pt x="966" y="180"/>
                  </a:lnTo>
                  <a:lnTo>
                    <a:pt x="972" y="186"/>
                  </a:lnTo>
                  <a:lnTo>
                    <a:pt x="978" y="180"/>
                  </a:lnTo>
                  <a:lnTo>
                    <a:pt x="1002" y="180"/>
                  </a:lnTo>
                  <a:lnTo>
                    <a:pt x="1002" y="162"/>
                  </a:lnTo>
                  <a:lnTo>
                    <a:pt x="1026" y="156"/>
                  </a:lnTo>
                  <a:lnTo>
                    <a:pt x="1050" y="120"/>
                  </a:lnTo>
                  <a:lnTo>
                    <a:pt x="1008" y="12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endParaRPr>
            </a:p>
          </p:txBody>
        </p:sp>
        <p:sp>
          <p:nvSpPr>
            <p:cNvPr id="891" name="Parcel Islands">
              <a:extLst>
                <a:ext uri="{FF2B5EF4-FFF2-40B4-BE49-F238E27FC236}">
                  <a16:creationId xmlns:a16="http://schemas.microsoft.com/office/drawing/2014/main" id="{9287B89E-30BE-EC28-3432-3BF0D927DE3A}"/>
                </a:ext>
              </a:extLst>
            </p:cNvPr>
            <p:cNvSpPr>
              <a:spLocks noEditPoints="1"/>
            </p:cNvSpPr>
            <p:nvPr/>
          </p:nvSpPr>
          <p:spPr bwMode="gray">
            <a:xfrm>
              <a:off x="7130192" y="2468405"/>
              <a:ext cx="30662" cy="20441"/>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92" name="Oman">
              <a:extLst>
                <a:ext uri="{FF2B5EF4-FFF2-40B4-BE49-F238E27FC236}">
                  <a16:creationId xmlns:a16="http://schemas.microsoft.com/office/drawing/2014/main" id="{03D99053-16BC-CCAE-63CE-E5A0175F30AD}"/>
                </a:ext>
              </a:extLst>
            </p:cNvPr>
            <p:cNvSpPr>
              <a:spLocks/>
            </p:cNvSpPr>
            <p:nvPr/>
          </p:nvSpPr>
          <p:spPr bwMode="gray">
            <a:xfrm>
              <a:off x="5777228" y="2265268"/>
              <a:ext cx="175029" cy="218468"/>
            </a:xfrm>
            <a:custGeom>
              <a:avLst/>
              <a:gdLst>
                <a:gd name="T0" fmla="*/ 2147483647 w 540"/>
                <a:gd name="T1" fmla="*/ 2147483647 h 672"/>
                <a:gd name="T2" fmla="*/ 2147483647 w 540"/>
                <a:gd name="T3" fmla="*/ 2147483647 h 672"/>
                <a:gd name="T4" fmla="*/ 2147483647 w 540"/>
                <a:gd name="T5" fmla="*/ 2147483647 h 672"/>
                <a:gd name="T6" fmla="*/ 2147483647 w 540"/>
                <a:gd name="T7" fmla="*/ 2147483647 h 672"/>
                <a:gd name="T8" fmla="*/ 2147483647 w 540"/>
                <a:gd name="T9" fmla="*/ 2147483647 h 672"/>
                <a:gd name="T10" fmla="*/ 2147483647 w 540"/>
                <a:gd name="T11" fmla="*/ 2147483647 h 672"/>
                <a:gd name="T12" fmla="*/ 2147483647 w 540"/>
                <a:gd name="T13" fmla="*/ 2147483647 h 672"/>
                <a:gd name="T14" fmla="*/ 2147483647 w 540"/>
                <a:gd name="T15" fmla="*/ 2147483647 h 672"/>
                <a:gd name="T16" fmla="*/ 2147483647 w 540"/>
                <a:gd name="T17" fmla="*/ 2147483647 h 672"/>
                <a:gd name="T18" fmla="*/ 2147483647 w 540"/>
                <a:gd name="T19" fmla="*/ 2147483647 h 672"/>
                <a:gd name="T20" fmla="*/ 2147483647 w 540"/>
                <a:gd name="T21" fmla="*/ 2147483647 h 672"/>
                <a:gd name="T22" fmla="*/ 2147483647 w 540"/>
                <a:gd name="T23" fmla="*/ 2147483647 h 672"/>
                <a:gd name="T24" fmla="*/ 2147483647 w 540"/>
                <a:gd name="T25" fmla="*/ 2147483647 h 672"/>
                <a:gd name="T26" fmla="*/ 2147483647 w 540"/>
                <a:gd name="T27" fmla="*/ 2147483647 h 672"/>
                <a:gd name="T28" fmla="*/ 2147483647 w 540"/>
                <a:gd name="T29" fmla="*/ 2147483647 h 672"/>
                <a:gd name="T30" fmla="*/ 2147483647 w 540"/>
                <a:gd name="T31" fmla="*/ 2147483647 h 672"/>
                <a:gd name="T32" fmla="*/ 2147483647 w 540"/>
                <a:gd name="T33" fmla="*/ 2147483647 h 672"/>
                <a:gd name="T34" fmla="*/ 2147483647 w 540"/>
                <a:gd name="T35" fmla="*/ 2147483647 h 672"/>
                <a:gd name="T36" fmla="*/ 2147483647 w 540"/>
                <a:gd name="T37" fmla="*/ 2147483647 h 672"/>
                <a:gd name="T38" fmla="*/ 2147483647 w 540"/>
                <a:gd name="T39" fmla="*/ 2147483647 h 672"/>
                <a:gd name="T40" fmla="*/ 2147483647 w 540"/>
                <a:gd name="T41" fmla="*/ 2147483647 h 672"/>
                <a:gd name="T42" fmla="*/ 2147483647 w 540"/>
                <a:gd name="T43" fmla="*/ 2147483647 h 672"/>
                <a:gd name="T44" fmla="*/ 2147483647 w 540"/>
                <a:gd name="T45" fmla="*/ 2147483647 h 672"/>
                <a:gd name="T46" fmla="*/ 2147483647 w 540"/>
                <a:gd name="T47" fmla="*/ 2147483647 h 672"/>
                <a:gd name="T48" fmla="*/ 2147483647 w 540"/>
                <a:gd name="T49" fmla="*/ 2147483647 h 672"/>
                <a:gd name="T50" fmla="*/ 2147483647 w 540"/>
                <a:gd name="T51" fmla="*/ 0 h 672"/>
                <a:gd name="T52" fmla="*/ 2147483647 w 540"/>
                <a:gd name="T53" fmla="*/ 2147483647 h 672"/>
                <a:gd name="T54" fmla="*/ 2147483647 w 540"/>
                <a:gd name="T55" fmla="*/ 2147483647 h 672"/>
                <a:gd name="T56" fmla="*/ 2147483647 w 540"/>
                <a:gd name="T57" fmla="*/ 2147483647 h 672"/>
                <a:gd name="T58" fmla="*/ 2147483647 w 540"/>
                <a:gd name="T59" fmla="*/ 2147483647 h 672"/>
                <a:gd name="T60" fmla="*/ 2147483647 w 540"/>
                <a:gd name="T61" fmla="*/ 2147483647 h 672"/>
                <a:gd name="T62" fmla="*/ 2147483647 w 540"/>
                <a:gd name="T63" fmla="*/ 2147483647 h 672"/>
                <a:gd name="T64" fmla="*/ 2147483647 w 540"/>
                <a:gd name="T65" fmla="*/ 2147483647 h 672"/>
                <a:gd name="T66" fmla="*/ 2147483647 w 540"/>
                <a:gd name="T67" fmla="*/ 2147483647 h 672"/>
                <a:gd name="T68" fmla="*/ 2147483647 w 540"/>
                <a:gd name="T69" fmla="*/ 2147483647 h 672"/>
                <a:gd name="T70" fmla="*/ 2147483647 w 540"/>
                <a:gd name="T71" fmla="*/ 2147483647 h 672"/>
                <a:gd name="T72" fmla="*/ 2147483647 w 540"/>
                <a:gd name="T73" fmla="*/ 2147483647 h 672"/>
                <a:gd name="T74" fmla="*/ 2147483647 w 540"/>
                <a:gd name="T75" fmla="*/ 2147483647 h 672"/>
                <a:gd name="T76" fmla="*/ 2147483647 w 540"/>
                <a:gd name="T77" fmla="*/ 2147483647 h 672"/>
                <a:gd name="T78" fmla="*/ 2147483647 w 540"/>
                <a:gd name="T79" fmla="*/ 2147483647 h 672"/>
                <a:gd name="T80" fmla="*/ 2147483647 w 540"/>
                <a:gd name="T81" fmla="*/ 2147483647 h 672"/>
                <a:gd name="T82" fmla="*/ 2147483647 w 540"/>
                <a:gd name="T83" fmla="*/ 2147483647 h 672"/>
                <a:gd name="T84" fmla="*/ 2147483647 w 540"/>
                <a:gd name="T85" fmla="*/ 2147483647 h 672"/>
                <a:gd name="T86" fmla="*/ 2147483647 w 540"/>
                <a:gd name="T87" fmla="*/ 2147483647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0"/>
                <a:gd name="T133" fmla="*/ 0 h 672"/>
                <a:gd name="T134" fmla="*/ 540 w 540"/>
                <a:gd name="T135" fmla="*/ 672 h 6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0" h="672">
                  <a:moveTo>
                    <a:pt x="258" y="564"/>
                  </a:moveTo>
                  <a:lnTo>
                    <a:pt x="276" y="564"/>
                  </a:lnTo>
                  <a:lnTo>
                    <a:pt x="288" y="558"/>
                  </a:lnTo>
                  <a:lnTo>
                    <a:pt x="306" y="552"/>
                  </a:lnTo>
                  <a:lnTo>
                    <a:pt x="330" y="540"/>
                  </a:lnTo>
                  <a:lnTo>
                    <a:pt x="336" y="528"/>
                  </a:lnTo>
                  <a:lnTo>
                    <a:pt x="342" y="510"/>
                  </a:lnTo>
                  <a:lnTo>
                    <a:pt x="342" y="498"/>
                  </a:lnTo>
                  <a:lnTo>
                    <a:pt x="348" y="498"/>
                  </a:lnTo>
                  <a:lnTo>
                    <a:pt x="354" y="492"/>
                  </a:lnTo>
                  <a:lnTo>
                    <a:pt x="366" y="486"/>
                  </a:lnTo>
                  <a:lnTo>
                    <a:pt x="384" y="480"/>
                  </a:lnTo>
                  <a:lnTo>
                    <a:pt x="408" y="456"/>
                  </a:lnTo>
                  <a:lnTo>
                    <a:pt x="414" y="444"/>
                  </a:lnTo>
                  <a:lnTo>
                    <a:pt x="414" y="426"/>
                  </a:lnTo>
                  <a:lnTo>
                    <a:pt x="420" y="408"/>
                  </a:lnTo>
                  <a:lnTo>
                    <a:pt x="420" y="378"/>
                  </a:lnTo>
                  <a:lnTo>
                    <a:pt x="426" y="372"/>
                  </a:lnTo>
                  <a:lnTo>
                    <a:pt x="432" y="372"/>
                  </a:lnTo>
                  <a:lnTo>
                    <a:pt x="444" y="378"/>
                  </a:lnTo>
                  <a:lnTo>
                    <a:pt x="450" y="384"/>
                  </a:lnTo>
                  <a:lnTo>
                    <a:pt x="462" y="384"/>
                  </a:lnTo>
                  <a:lnTo>
                    <a:pt x="468" y="378"/>
                  </a:lnTo>
                  <a:lnTo>
                    <a:pt x="480" y="354"/>
                  </a:lnTo>
                  <a:lnTo>
                    <a:pt x="480" y="330"/>
                  </a:lnTo>
                  <a:lnTo>
                    <a:pt x="534" y="276"/>
                  </a:lnTo>
                  <a:lnTo>
                    <a:pt x="534" y="264"/>
                  </a:lnTo>
                  <a:lnTo>
                    <a:pt x="540" y="252"/>
                  </a:lnTo>
                  <a:lnTo>
                    <a:pt x="540" y="204"/>
                  </a:lnTo>
                  <a:lnTo>
                    <a:pt x="528" y="192"/>
                  </a:lnTo>
                  <a:lnTo>
                    <a:pt x="510" y="192"/>
                  </a:lnTo>
                  <a:lnTo>
                    <a:pt x="510" y="186"/>
                  </a:lnTo>
                  <a:lnTo>
                    <a:pt x="492" y="168"/>
                  </a:lnTo>
                  <a:lnTo>
                    <a:pt x="486" y="150"/>
                  </a:lnTo>
                  <a:lnTo>
                    <a:pt x="462" y="126"/>
                  </a:lnTo>
                  <a:lnTo>
                    <a:pt x="456" y="114"/>
                  </a:lnTo>
                  <a:lnTo>
                    <a:pt x="432" y="96"/>
                  </a:lnTo>
                  <a:lnTo>
                    <a:pt x="396" y="84"/>
                  </a:lnTo>
                  <a:lnTo>
                    <a:pt x="366" y="78"/>
                  </a:lnTo>
                  <a:lnTo>
                    <a:pt x="348" y="78"/>
                  </a:lnTo>
                  <a:lnTo>
                    <a:pt x="342" y="72"/>
                  </a:lnTo>
                  <a:lnTo>
                    <a:pt x="330" y="72"/>
                  </a:lnTo>
                  <a:lnTo>
                    <a:pt x="318" y="60"/>
                  </a:lnTo>
                  <a:lnTo>
                    <a:pt x="294" y="48"/>
                  </a:lnTo>
                  <a:lnTo>
                    <a:pt x="288" y="36"/>
                  </a:lnTo>
                  <a:lnTo>
                    <a:pt x="288" y="30"/>
                  </a:lnTo>
                  <a:lnTo>
                    <a:pt x="282" y="18"/>
                  </a:lnTo>
                  <a:lnTo>
                    <a:pt x="276" y="12"/>
                  </a:lnTo>
                  <a:lnTo>
                    <a:pt x="252" y="18"/>
                  </a:lnTo>
                  <a:lnTo>
                    <a:pt x="246" y="6"/>
                  </a:lnTo>
                  <a:lnTo>
                    <a:pt x="246" y="0"/>
                  </a:lnTo>
                  <a:lnTo>
                    <a:pt x="240" y="0"/>
                  </a:lnTo>
                  <a:lnTo>
                    <a:pt x="234" y="6"/>
                  </a:lnTo>
                  <a:lnTo>
                    <a:pt x="234" y="12"/>
                  </a:lnTo>
                  <a:lnTo>
                    <a:pt x="228" y="24"/>
                  </a:lnTo>
                  <a:lnTo>
                    <a:pt x="228" y="54"/>
                  </a:lnTo>
                  <a:lnTo>
                    <a:pt x="246" y="72"/>
                  </a:lnTo>
                  <a:lnTo>
                    <a:pt x="246" y="78"/>
                  </a:lnTo>
                  <a:lnTo>
                    <a:pt x="240" y="78"/>
                  </a:lnTo>
                  <a:lnTo>
                    <a:pt x="240" y="72"/>
                  </a:lnTo>
                  <a:lnTo>
                    <a:pt x="228" y="72"/>
                  </a:lnTo>
                  <a:lnTo>
                    <a:pt x="228" y="78"/>
                  </a:lnTo>
                  <a:lnTo>
                    <a:pt x="222" y="84"/>
                  </a:lnTo>
                  <a:lnTo>
                    <a:pt x="222" y="96"/>
                  </a:lnTo>
                  <a:lnTo>
                    <a:pt x="216" y="108"/>
                  </a:lnTo>
                  <a:lnTo>
                    <a:pt x="216" y="120"/>
                  </a:lnTo>
                  <a:lnTo>
                    <a:pt x="210" y="132"/>
                  </a:lnTo>
                  <a:lnTo>
                    <a:pt x="204" y="138"/>
                  </a:lnTo>
                  <a:lnTo>
                    <a:pt x="198" y="150"/>
                  </a:lnTo>
                  <a:lnTo>
                    <a:pt x="192" y="156"/>
                  </a:lnTo>
                  <a:lnTo>
                    <a:pt x="192" y="168"/>
                  </a:lnTo>
                  <a:lnTo>
                    <a:pt x="210" y="204"/>
                  </a:lnTo>
                  <a:lnTo>
                    <a:pt x="216" y="210"/>
                  </a:lnTo>
                  <a:lnTo>
                    <a:pt x="216" y="222"/>
                  </a:lnTo>
                  <a:lnTo>
                    <a:pt x="222" y="228"/>
                  </a:lnTo>
                  <a:lnTo>
                    <a:pt x="234" y="234"/>
                  </a:lnTo>
                  <a:lnTo>
                    <a:pt x="240" y="240"/>
                  </a:lnTo>
                  <a:lnTo>
                    <a:pt x="204" y="414"/>
                  </a:lnTo>
                  <a:lnTo>
                    <a:pt x="0" y="486"/>
                  </a:lnTo>
                  <a:lnTo>
                    <a:pt x="84" y="672"/>
                  </a:lnTo>
                  <a:lnTo>
                    <a:pt x="114" y="660"/>
                  </a:lnTo>
                  <a:lnTo>
                    <a:pt x="198" y="636"/>
                  </a:lnTo>
                  <a:lnTo>
                    <a:pt x="228" y="624"/>
                  </a:lnTo>
                  <a:lnTo>
                    <a:pt x="246" y="618"/>
                  </a:lnTo>
                  <a:lnTo>
                    <a:pt x="252" y="606"/>
                  </a:lnTo>
                  <a:lnTo>
                    <a:pt x="252" y="594"/>
                  </a:lnTo>
                  <a:lnTo>
                    <a:pt x="258" y="582"/>
                  </a:lnTo>
                  <a:lnTo>
                    <a:pt x="258" y="56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93" name="Norway">
              <a:extLst>
                <a:ext uri="{FF2B5EF4-FFF2-40B4-BE49-F238E27FC236}">
                  <a16:creationId xmlns:a16="http://schemas.microsoft.com/office/drawing/2014/main" id="{D4168C26-371E-D184-D961-4D3BDCA3DB84}"/>
                </a:ext>
              </a:extLst>
            </p:cNvPr>
            <p:cNvSpPr>
              <a:spLocks noEditPoints="1"/>
            </p:cNvSpPr>
            <p:nvPr/>
          </p:nvSpPr>
          <p:spPr bwMode="gray">
            <a:xfrm>
              <a:off x="4733441" y="935297"/>
              <a:ext cx="440766" cy="484207"/>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94" name="Nigeria">
              <a:extLst>
                <a:ext uri="{FF2B5EF4-FFF2-40B4-BE49-F238E27FC236}">
                  <a16:creationId xmlns:a16="http://schemas.microsoft.com/office/drawing/2014/main" id="{E881ACAC-028D-FF69-A67D-4AE5E15B8F45}"/>
                </a:ext>
              </a:extLst>
            </p:cNvPr>
            <p:cNvSpPr>
              <a:spLocks/>
            </p:cNvSpPr>
            <p:nvPr/>
          </p:nvSpPr>
          <p:spPr bwMode="gray">
            <a:xfrm>
              <a:off x="4656786" y="2556558"/>
              <a:ext cx="270848" cy="250408"/>
            </a:xfrm>
            <a:custGeom>
              <a:avLst/>
              <a:gdLst>
                <a:gd name="T0" fmla="*/ 2147483647 w 840"/>
                <a:gd name="T1" fmla="*/ 2147483647 h 768"/>
                <a:gd name="T2" fmla="*/ 2147483647 w 840"/>
                <a:gd name="T3" fmla="*/ 2147483647 h 768"/>
                <a:gd name="T4" fmla="*/ 2147483647 w 840"/>
                <a:gd name="T5" fmla="*/ 2147483647 h 768"/>
                <a:gd name="T6" fmla="*/ 2147483647 w 840"/>
                <a:gd name="T7" fmla="*/ 2147483647 h 768"/>
                <a:gd name="T8" fmla="*/ 2147483647 w 840"/>
                <a:gd name="T9" fmla="*/ 2147483647 h 768"/>
                <a:gd name="T10" fmla="*/ 2147483647 w 840"/>
                <a:gd name="T11" fmla="*/ 2147483647 h 768"/>
                <a:gd name="T12" fmla="*/ 2147483647 w 840"/>
                <a:gd name="T13" fmla="*/ 2147483647 h 768"/>
                <a:gd name="T14" fmla="*/ 2147483647 w 840"/>
                <a:gd name="T15" fmla="*/ 2147483647 h 768"/>
                <a:gd name="T16" fmla="*/ 2147483647 w 840"/>
                <a:gd name="T17" fmla="*/ 2147483647 h 768"/>
                <a:gd name="T18" fmla="*/ 2147483647 w 840"/>
                <a:gd name="T19" fmla="*/ 2147483647 h 768"/>
                <a:gd name="T20" fmla="*/ 2147483647 w 840"/>
                <a:gd name="T21" fmla="*/ 2147483647 h 768"/>
                <a:gd name="T22" fmla="*/ 2147483647 w 840"/>
                <a:gd name="T23" fmla="*/ 2147483647 h 768"/>
                <a:gd name="T24" fmla="*/ 2147483647 w 840"/>
                <a:gd name="T25" fmla="*/ 2147483647 h 768"/>
                <a:gd name="T26" fmla="*/ 2147483647 w 840"/>
                <a:gd name="T27" fmla="*/ 2147483647 h 768"/>
                <a:gd name="T28" fmla="*/ 2147483647 w 840"/>
                <a:gd name="T29" fmla="*/ 2147483647 h 768"/>
                <a:gd name="T30" fmla="*/ 2147483647 w 840"/>
                <a:gd name="T31" fmla="*/ 2147483647 h 768"/>
                <a:gd name="T32" fmla="*/ 2147483647 w 840"/>
                <a:gd name="T33" fmla="*/ 2147483647 h 768"/>
                <a:gd name="T34" fmla="*/ 2147483647 w 840"/>
                <a:gd name="T35" fmla="*/ 2147483647 h 768"/>
                <a:gd name="T36" fmla="*/ 2147483647 w 840"/>
                <a:gd name="T37" fmla="*/ 2147483647 h 768"/>
                <a:gd name="T38" fmla="*/ 2147483647 w 840"/>
                <a:gd name="T39" fmla="*/ 2147483647 h 768"/>
                <a:gd name="T40" fmla="*/ 2147483647 w 840"/>
                <a:gd name="T41" fmla="*/ 2147483647 h 768"/>
                <a:gd name="T42" fmla="*/ 2147483647 w 840"/>
                <a:gd name="T43" fmla="*/ 2147483647 h 768"/>
                <a:gd name="T44" fmla="*/ 2147483647 w 840"/>
                <a:gd name="T45" fmla="*/ 2147483647 h 768"/>
                <a:gd name="T46" fmla="*/ 2147483647 w 840"/>
                <a:gd name="T47" fmla="*/ 2147483647 h 768"/>
                <a:gd name="T48" fmla="*/ 2147483647 w 840"/>
                <a:gd name="T49" fmla="*/ 2147483647 h 768"/>
                <a:gd name="T50" fmla="*/ 2147483647 w 840"/>
                <a:gd name="T51" fmla="*/ 2147483647 h 768"/>
                <a:gd name="T52" fmla="*/ 2147483647 w 840"/>
                <a:gd name="T53" fmla="*/ 2147483647 h 768"/>
                <a:gd name="T54" fmla="*/ 2147483647 w 840"/>
                <a:gd name="T55" fmla="*/ 2147483647 h 768"/>
                <a:gd name="T56" fmla="*/ 2147483647 w 840"/>
                <a:gd name="T57" fmla="*/ 2147483647 h 768"/>
                <a:gd name="T58" fmla="*/ 2147483647 w 840"/>
                <a:gd name="T59" fmla="*/ 2147483647 h 768"/>
                <a:gd name="T60" fmla="*/ 2147483647 w 840"/>
                <a:gd name="T61" fmla="*/ 2147483647 h 768"/>
                <a:gd name="T62" fmla="*/ 2147483647 w 840"/>
                <a:gd name="T63" fmla="*/ 2147483647 h 768"/>
                <a:gd name="T64" fmla="*/ 2147483647 w 840"/>
                <a:gd name="T65" fmla="*/ 2147483647 h 768"/>
                <a:gd name="T66" fmla="*/ 2147483647 w 840"/>
                <a:gd name="T67" fmla="*/ 2147483647 h 768"/>
                <a:gd name="T68" fmla="*/ 2147483647 w 840"/>
                <a:gd name="T69" fmla="*/ 2147483647 h 768"/>
                <a:gd name="T70" fmla="*/ 2147483647 w 840"/>
                <a:gd name="T71" fmla="*/ 2147483647 h 768"/>
                <a:gd name="T72" fmla="*/ 2147483647 w 840"/>
                <a:gd name="T73" fmla="*/ 2147483647 h 768"/>
                <a:gd name="T74" fmla="*/ 2147483647 w 840"/>
                <a:gd name="T75" fmla="*/ 2147483647 h 768"/>
                <a:gd name="T76" fmla="*/ 2147483647 w 840"/>
                <a:gd name="T77" fmla="*/ 2147483647 h 768"/>
                <a:gd name="T78" fmla="*/ 2147483647 w 840"/>
                <a:gd name="T79" fmla="*/ 2147483647 h 768"/>
                <a:gd name="T80" fmla="*/ 2147483647 w 840"/>
                <a:gd name="T81" fmla="*/ 2147483647 h 768"/>
                <a:gd name="T82" fmla="*/ 2147483647 w 840"/>
                <a:gd name="T83" fmla="*/ 2147483647 h 768"/>
                <a:gd name="T84" fmla="*/ 2147483647 w 840"/>
                <a:gd name="T85" fmla="*/ 2147483647 h 768"/>
                <a:gd name="T86" fmla="*/ 2147483647 w 840"/>
                <a:gd name="T87" fmla="*/ 2147483647 h 768"/>
                <a:gd name="T88" fmla="*/ 2147483647 w 840"/>
                <a:gd name="T89" fmla="*/ 2147483647 h 768"/>
                <a:gd name="T90" fmla="*/ 2147483647 w 840"/>
                <a:gd name="T91" fmla="*/ 2147483647 h 768"/>
                <a:gd name="T92" fmla="*/ 2147483647 w 840"/>
                <a:gd name="T93" fmla="*/ 2147483647 h 768"/>
                <a:gd name="T94" fmla="*/ 2147483647 w 840"/>
                <a:gd name="T95" fmla="*/ 2147483647 h 768"/>
                <a:gd name="T96" fmla="*/ 2147483647 w 840"/>
                <a:gd name="T97" fmla="*/ 2147483647 h 768"/>
                <a:gd name="T98" fmla="*/ 2147483647 w 840"/>
                <a:gd name="T99" fmla="*/ 2147483647 h 768"/>
                <a:gd name="T100" fmla="*/ 2147483647 w 840"/>
                <a:gd name="T101" fmla="*/ 2147483647 h 768"/>
                <a:gd name="T102" fmla="*/ 2147483647 w 840"/>
                <a:gd name="T103" fmla="*/ 2147483647 h 768"/>
                <a:gd name="T104" fmla="*/ 2147483647 w 840"/>
                <a:gd name="T105" fmla="*/ 2147483647 h 768"/>
                <a:gd name="T106" fmla="*/ 2147483647 w 840"/>
                <a:gd name="T107" fmla="*/ 2147483647 h 768"/>
                <a:gd name="T108" fmla="*/ 2147483647 w 840"/>
                <a:gd name="T109" fmla="*/ 2147483647 h 768"/>
                <a:gd name="T110" fmla="*/ 2147483647 w 840"/>
                <a:gd name="T111" fmla="*/ 2147483647 h 768"/>
                <a:gd name="T112" fmla="*/ 2147483647 w 840"/>
                <a:gd name="T113" fmla="*/ 2147483647 h 768"/>
                <a:gd name="T114" fmla="*/ 2147483647 w 840"/>
                <a:gd name="T115" fmla="*/ 2147483647 h 768"/>
                <a:gd name="T116" fmla="*/ 2147483647 w 840"/>
                <a:gd name="T117" fmla="*/ 2147483647 h 768"/>
                <a:gd name="T118" fmla="*/ 2147483647 w 840"/>
                <a:gd name="T119" fmla="*/ 2147483647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768"/>
                <a:gd name="T182" fmla="*/ 840 w 840"/>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768">
                  <a:moveTo>
                    <a:pt x="420" y="738"/>
                  </a:moveTo>
                  <a:lnTo>
                    <a:pt x="420" y="732"/>
                  </a:lnTo>
                  <a:lnTo>
                    <a:pt x="426" y="726"/>
                  </a:lnTo>
                  <a:lnTo>
                    <a:pt x="426" y="714"/>
                  </a:lnTo>
                  <a:lnTo>
                    <a:pt x="432" y="702"/>
                  </a:lnTo>
                  <a:lnTo>
                    <a:pt x="432" y="648"/>
                  </a:lnTo>
                  <a:lnTo>
                    <a:pt x="498" y="594"/>
                  </a:lnTo>
                  <a:lnTo>
                    <a:pt x="498" y="588"/>
                  </a:lnTo>
                  <a:lnTo>
                    <a:pt x="504" y="582"/>
                  </a:lnTo>
                  <a:lnTo>
                    <a:pt x="516" y="558"/>
                  </a:lnTo>
                  <a:lnTo>
                    <a:pt x="522" y="552"/>
                  </a:lnTo>
                  <a:lnTo>
                    <a:pt x="528" y="552"/>
                  </a:lnTo>
                  <a:lnTo>
                    <a:pt x="534" y="558"/>
                  </a:lnTo>
                  <a:lnTo>
                    <a:pt x="546" y="564"/>
                  </a:lnTo>
                  <a:lnTo>
                    <a:pt x="552" y="564"/>
                  </a:lnTo>
                  <a:lnTo>
                    <a:pt x="558" y="558"/>
                  </a:lnTo>
                  <a:lnTo>
                    <a:pt x="558" y="546"/>
                  </a:lnTo>
                  <a:lnTo>
                    <a:pt x="552" y="540"/>
                  </a:lnTo>
                  <a:lnTo>
                    <a:pt x="564" y="540"/>
                  </a:lnTo>
                  <a:lnTo>
                    <a:pt x="570" y="552"/>
                  </a:lnTo>
                  <a:lnTo>
                    <a:pt x="582" y="564"/>
                  </a:lnTo>
                  <a:lnTo>
                    <a:pt x="588" y="576"/>
                  </a:lnTo>
                  <a:lnTo>
                    <a:pt x="588" y="582"/>
                  </a:lnTo>
                  <a:lnTo>
                    <a:pt x="594" y="594"/>
                  </a:lnTo>
                  <a:lnTo>
                    <a:pt x="600" y="600"/>
                  </a:lnTo>
                  <a:lnTo>
                    <a:pt x="606" y="600"/>
                  </a:lnTo>
                  <a:lnTo>
                    <a:pt x="624" y="582"/>
                  </a:lnTo>
                  <a:lnTo>
                    <a:pt x="624" y="570"/>
                  </a:lnTo>
                  <a:lnTo>
                    <a:pt x="630" y="558"/>
                  </a:lnTo>
                  <a:lnTo>
                    <a:pt x="642" y="552"/>
                  </a:lnTo>
                  <a:lnTo>
                    <a:pt x="648" y="546"/>
                  </a:lnTo>
                  <a:lnTo>
                    <a:pt x="648" y="516"/>
                  </a:lnTo>
                  <a:lnTo>
                    <a:pt x="672" y="486"/>
                  </a:lnTo>
                  <a:lnTo>
                    <a:pt x="684" y="438"/>
                  </a:lnTo>
                  <a:lnTo>
                    <a:pt x="696" y="432"/>
                  </a:lnTo>
                  <a:lnTo>
                    <a:pt x="702" y="426"/>
                  </a:lnTo>
                  <a:lnTo>
                    <a:pt x="714" y="420"/>
                  </a:lnTo>
                  <a:lnTo>
                    <a:pt x="720" y="414"/>
                  </a:lnTo>
                  <a:lnTo>
                    <a:pt x="720" y="402"/>
                  </a:lnTo>
                  <a:lnTo>
                    <a:pt x="726" y="384"/>
                  </a:lnTo>
                  <a:lnTo>
                    <a:pt x="726" y="354"/>
                  </a:lnTo>
                  <a:lnTo>
                    <a:pt x="744" y="354"/>
                  </a:lnTo>
                  <a:lnTo>
                    <a:pt x="750" y="348"/>
                  </a:lnTo>
                  <a:lnTo>
                    <a:pt x="756" y="330"/>
                  </a:lnTo>
                  <a:lnTo>
                    <a:pt x="756" y="300"/>
                  </a:lnTo>
                  <a:lnTo>
                    <a:pt x="762" y="294"/>
                  </a:lnTo>
                  <a:lnTo>
                    <a:pt x="768" y="264"/>
                  </a:lnTo>
                  <a:lnTo>
                    <a:pt x="774" y="252"/>
                  </a:lnTo>
                  <a:lnTo>
                    <a:pt x="786" y="240"/>
                  </a:lnTo>
                  <a:lnTo>
                    <a:pt x="786" y="234"/>
                  </a:lnTo>
                  <a:lnTo>
                    <a:pt x="792" y="228"/>
                  </a:lnTo>
                  <a:lnTo>
                    <a:pt x="792" y="222"/>
                  </a:lnTo>
                  <a:lnTo>
                    <a:pt x="798" y="216"/>
                  </a:lnTo>
                  <a:lnTo>
                    <a:pt x="798" y="210"/>
                  </a:lnTo>
                  <a:lnTo>
                    <a:pt x="810" y="210"/>
                  </a:lnTo>
                  <a:lnTo>
                    <a:pt x="822" y="204"/>
                  </a:lnTo>
                  <a:lnTo>
                    <a:pt x="840" y="186"/>
                  </a:lnTo>
                  <a:lnTo>
                    <a:pt x="840" y="174"/>
                  </a:lnTo>
                  <a:lnTo>
                    <a:pt x="834" y="168"/>
                  </a:lnTo>
                  <a:lnTo>
                    <a:pt x="834" y="162"/>
                  </a:lnTo>
                  <a:lnTo>
                    <a:pt x="840" y="156"/>
                  </a:lnTo>
                  <a:lnTo>
                    <a:pt x="840" y="126"/>
                  </a:lnTo>
                  <a:lnTo>
                    <a:pt x="810" y="126"/>
                  </a:lnTo>
                  <a:lnTo>
                    <a:pt x="810" y="120"/>
                  </a:lnTo>
                  <a:lnTo>
                    <a:pt x="804" y="108"/>
                  </a:lnTo>
                  <a:lnTo>
                    <a:pt x="804" y="60"/>
                  </a:lnTo>
                  <a:lnTo>
                    <a:pt x="774" y="12"/>
                  </a:lnTo>
                  <a:lnTo>
                    <a:pt x="756" y="12"/>
                  </a:lnTo>
                  <a:lnTo>
                    <a:pt x="750" y="18"/>
                  </a:lnTo>
                  <a:lnTo>
                    <a:pt x="750" y="24"/>
                  </a:lnTo>
                  <a:lnTo>
                    <a:pt x="744" y="30"/>
                  </a:lnTo>
                  <a:lnTo>
                    <a:pt x="744" y="36"/>
                  </a:lnTo>
                  <a:lnTo>
                    <a:pt x="720" y="36"/>
                  </a:lnTo>
                  <a:lnTo>
                    <a:pt x="714" y="42"/>
                  </a:lnTo>
                  <a:lnTo>
                    <a:pt x="702" y="48"/>
                  </a:lnTo>
                  <a:lnTo>
                    <a:pt x="696" y="54"/>
                  </a:lnTo>
                  <a:lnTo>
                    <a:pt x="684" y="60"/>
                  </a:lnTo>
                  <a:lnTo>
                    <a:pt x="654" y="60"/>
                  </a:lnTo>
                  <a:lnTo>
                    <a:pt x="648" y="54"/>
                  </a:lnTo>
                  <a:lnTo>
                    <a:pt x="636" y="48"/>
                  </a:lnTo>
                  <a:lnTo>
                    <a:pt x="600" y="36"/>
                  </a:lnTo>
                  <a:lnTo>
                    <a:pt x="546" y="36"/>
                  </a:lnTo>
                  <a:lnTo>
                    <a:pt x="528" y="42"/>
                  </a:lnTo>
                  <a:lnTo>
                    <a:pt x="516" y="54"/>
                  </a:lnTo>
                  <a:lnTo>
                    <a:pt x="504" y="60"/>
                  </a:lnTo>
                  <a:lnTo>
                    <a:pt x="492" y="84"/>
                  </a:lnTo>
                  <a:lnTo>
                    <a:pt x="486" y="90"/>
                  </a:lnTo>
                  <a:lnTo>
                    <a:pt x="480" y="90"/>
                  </a:lnTo>
                  <a:lnTo>
                    <a:pt x="468" y="84"/>
                  </a:lnTo>
                  <a:lnTo>
                    <a:pt x="438" y="84"/>
                  </a:lnTo>
                  <a:lnTo>
                    <a:pt x="414" y="72"/>
                  </a:lnTo>
                  <a:lnTo>
                    <a:pt x="402" y="60"/>
                  </a:lnTo>
                  <a:lnTo>
                    <a:pt x="390" y="54"/>
                  </a:lnTo>
                  <a:lnTo>
                    <a:pt x="384" y="48"/>
                  </a:lnTo>
                  <a:lnTo>
                    <a:pt x="372" y="42"/>
                  </a:lnTo>
                  <a:lnTo>
                    <a:pt x="360" y="42"/>
                  </a:lnTo>
                  <a:lnTo>
                    <a:pt x="336" y="54"/>
                  </a:lnTo>
                  <a:lnTo>
                    <a:pt x="324" y="66"/>
                  </a:lnTo>
                  <a:lnTo>
                    <a:pt x="312" y="72"/>
                  </a:lnTo>
                  <a:lnTo>
                    <a:pt x="306" y="72"/>
                  </a:lnTo>
                  <a:lnTo>
                    <a:pt x="294" y="66"/>
                  </a:lnTo>
                  <a:lnTo>
                    <a:pt x="288" y="60"/>
                  </a:lnTo>
                  <a:lnTo>
                    <a:pt x="288" y="54"/>
                  </a:lnTo>
                  <a:lnTo>
                    <a:pt x="282" y="48"/>
                  </a:lnTo>
                  <a:lnTo>
                    <a:pt x="282" y="42"/>
                  </a:lnTo>
                  <a:lnTo>
                    <a:pt x="258" y="18"/>
                  </a:lnTo>
                  <a:lnTo>
                    <a:pt x="222" y="18"/>
                  </a:lnTo>
                  <a:lnTo>
                    <a:pt x="222" y="12"/>
                  </a:lnTo>
                  <a:lnTo>
                    <a:pt x="210" y="0"/>
                  </a:lnTo>
                  <a:lnTo>
                    <a:pt x="198" y="0"/>
                  </a:lnTo>
                  <a:lnTo>
                    <a:pt x="186" y="6"/>
                  </a:lnTo>
                  <a:lnTo>
                    <a:pt x="180" y="6"/>
                  </a:lnTo>
                  <a:lnTo>
                    <a:pt x="180" y="12"/>
                  </a:lnTo>
                  <a:lnTo>
                    <a:pt x="126" y="12"/>
                  </a:lnTo>
                  <a:lnTo>
                    <a:pt x="102" y="36"/>
                  </a:lnTo>
                  <a:lnTo>
                    <a:pt x="102" y="60"/>
                  </a:lnTo>
                  <a:lnTo>
                    <a:pt x="96" y="78"/>
                  </a:lnTo>
                  <a:lnTo>
                    <a:pt x="90" y="90"/>
                  </a:lnTo>
                  <a:lnTo>
                    <a:pt x="84" y="96"/>
                  </a:lnTo>
                  <a:lnTo>
                    <a:pt x="78" y="108"/>
                  </a:lnTo>
                  <a:lnTo>
                    <a:pt x="72" y="114"/>
                  </a:lnTo>
                  <a:lnTo>
                    <a:pt x="66" y="114"/>
                  </a:lnTo>
                  <a:lnTo>
                    <a:pt x="66" y="168"/>
                  </a:lnTo>
                  <a:lnTo>
                    <a:pt x="60" y="180"/>
                  </a:lnTo>
                  <a:lnTo>
                    <a:pt x="60" y="186"/>
                  </a:lnTo>
                  <a:lnTo>
                    <a:pt x="54" y="192"/>
                  </a:lnTo>
                  <a:lnTo>
                    <a:pt x="66" y="216"/>
                  </a:lnTo>
                  <a:lnTo>
                    <a:pt x="72" y="222"/>
                  </a:lnTo>
                  <a:lnTo>
                    <a:pt x="78" y="234"/>
                  </a:lnTo>
                  <a:lnTo>
                    <a:pt x="78" y="246"/>
                  </a:lnTo>
                  <a:lnTo>
                    <a:pt x="84" y="252"/>
                  </a:lnTo>
                  <a:lnTo>
                    <a:pt x="84" y="264"/>
                  </a:lnTo>
                  <a:lnTo>
                    <a:pt x="78" y="270"/>
                  </a:lnTo>
                  <a:lnTo>
                    <a:pt x="72" y="270"/>
                  </a:lnTo>
                  <a:lnTo>
                    <a:pt x="60" y="276"/>
                  </a:lnTo>
                  <a:lnTo>
                    <a:pt x="60" y="318"/>
                  </a:lnTo>
                  <a:lnTo>
                    <a:pt x="48" y="324"/>
                  </a:lnTo>
                  <a:lnTo>
                    <a:pt x="42" y="336"/>
                  </a:lnTo>
                  <a:lnTo>
                    <a:pt x="36" y="342"/>
                  </a:lnTo>
                  <a:lnTo>
                    <a:pt x="36" y="372"/>
                  </a:lnTo>
                  <a:lnTo>
                    <a:pt x="24" y="396"/>
                  </a:lnTo>
                  <a:lnTo>
                    <a:pt x="6" y="396"/>
                  </a:lnTo>
                  <a:lnTo>
                    <a:pt x="0" y="426"/>
                  </a:lnTo>
                  <a:lnTo>
                    <a:pt x="6" y="462"/>
                  </a:lnTo>
                  <a:lnTo>
                    <a:pt x="0" y="492"/>
                  </a:lnTo>
                  <a:lnTo>
                    <a:pt x="0" y="606"/>
                  </a:lnTo>
                  <a:lnTo>
                    <a:pt x="6" y="612"/>
                  </a:lnTo>
                  <a:lnTo>
                    <a:pt x="30" y="612"/>
                  </a:lnTo>
                  <a:lnTo>
                    <a:pt x="54" y="600"/>
                  </a:lnTo>
                  <a:lnTo>
                    <a:pt x="60" y="594"/>
                  </a:lnTo>
                  <a:lnTo>
                    <a:pt x="66" y="600"/>
                  </a:lnTo>
                  <a:lnTo>
                    <a:pt x="108" y="600"/>
                  </a:lnTo>
                  <a:lnTo>
                    <a:pt x="126" y="606"/>
                  </a:lnTo>
                  <a:lnTo>
                    <a:pt x="138" y="618"/>
                  </a:lnTo>
                  <a:lnTo>
                    <a:pt x="150" y="636"/>
                  </a:lnTo>
                  <a:lnTo>
                    <a:pt x="156" y="648"/>
                  </a:lnTo>
                  <a:lnTo>
                    <a:pt x="168" y="660"/>
                  </a:lnTo>
                  <a:lnTo>
                    <a:pt x="186" y="660"/>
                  </a:lnTo>
                  <a:lnTo>
                    <a:pt x="180" y="666"/>
                  </a:lnTo>
                  <a:lnTo>
                    <a:pt x="180" y="678"/>
                  </a:lnTo>
                  <a:lnTo>
                    <a:pt x="174" y="684"/>
                  </a:lnTo>
                  <a:lnTo>
                    <a:pt x="186" y="684"/>
                  </a:lnTo>
                  <a:lnTo>
                    <a:pt x="198" y="678"/>
                  </a:lnTo>
                  <a:lnTo>
                    <a:pt x="198" y="684"/>
                  </a:lnTo>
                  <a:lnTo>
                    <a:pt x="192" y="690"/>
                  </a:lnTo>
                  <a:lnTo>
                    <a:pt x="186" y="702"/>
                  </a:lnTo>
                  <a:lnTo>
                    <a:pt x="186" y="714"/>
                  </a:lnTo>
                  <a:lnTo>
                    <a:pt x="204" y="750"/>
                  </a:lnTo>
                  <a:lnTo>
                    <a:pt x="216" y="762"/>
                  </a:lnTo>
                  <a:lnTo>
                    <a:pt x="234" y="768"/>
                  </a:lnTo>
                  <a:lnTo>
                    <a:pt x="270" y="768"/>
                  </a:lnTo>
                  <a:lnTo>
                    <a:pt x="276" y="762"/>
                  </a:lnTo>
                  <a:lnTo>
                    <a:pt x="282" y="762"/>
                  </a:lnTo>
                  <a:lnTo>
                    <a:pt x="288" y="738"/>
                  </a:lnTo>
                  <a:lnTo>
                    <a:pt x="312" y="750"/>
                  </a:lnTo>
                  <a:lnTo>
                    <a:pt x="336" y="744"/>
                  </a:lnTo>
                  <a:lnTo>
                    <a:pt x="354" y="756"/>
                  </a:lnTo>
                  <a:lnTo>
                    <a:pt x="396" y="756"/>
                  </a:lnTo>
                  <a:lnTo>
                    <a:pt x="396" y="732"/>
                  </a:lnTo>
                  <a:lnTo>
                    <a:pt x="420" y="732"/>
                  </a:lnTo>
                  <a:lnTo>
                    <a:pt x="420" y="73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95" name="Niger">
              <a:extLst>
                <a:ext uri="{FF2B5EF4-FFF2-40B4-BE49-F238E27FC236}">
                  <a16:creationId xmlns:a16="http://schemas.microsoft.com/office/drawing/2014/main" id="{BFA1CFA9-3B2B-83A6-957D-F3E9F2D9A2D4}"/>
                </a:ext>
              </a:extLst>
            </p:cNvPr>
            <p:cNvSpPr>
              <a:spLocks/>
            </p:cNvSpPr>
            <p:nvPr/>
          </p:nvSpPr>
          <p:spPr bwMode="gray">
            <a:xfrm>
              <a:off x="4599294" y="2306150"/>
              <a:ext cx="359001" cy="305345"/>
            </a:xfrm>
            <a:custGeom>
              <a:avLst/>
              <a:gdLst>
                <a:gd name="T0" fmla="*/ 2147483647 w 1110"/>
                <a:gd name="T1" fmla="*/ 2147483647 h 942"/>
                <a:gd name="T2" fmla="*/ 2147483647 w 1110"/>
                <a:gd name="T3" fmla="*/ 2147483647 h 942"/>
                <a:gd name="T4" fmla="*/ 2147483647 w 1110"/>
                <a:gd name="T5" fmla="*/ 2147483647 h 942"/>
                <a:gd name="T6" fmla="*/ 2147483647 w 1110"/>
                <a:gd name="T7" fmla="*/ 2147483647 h 942"/>
                <a:gd name="T8" fmla="*/ 2147483647 w 1110"/>
                <a:gd name="T9" fmla="*/ 2147483647 h 942"/>
                <a:gd name="T10" fmla="*/ 2147483647 w 1110"/>
                <a:gd name="T11" fmla="*/ 2147483647 h 942"/>
                <a:gd name="T12" fmla="*/ 2147483647 w 1110"/>
                <a:gd name="T13" fmla="*/ 2147483647 h 942"/>
                <a:gd name="T14" fmla="*/ 2147483647 w 1110"/>
                <a:gd name="T15" fmla="*/ 2147483647 h 942"/>
                <a:gd name="T16" fmla="*/ 2147483647 w 1110"/>
                <a:gd name="T17" fmla="*/ 2147483647 h 942"/>
                <a:gd name="T18" fmla="*/ 2147483647 w 1110"/>
                <a:gd name="T19" fmla="*/ 2147483647 h 942"/>
                <a:gd name="T20" fmla="*/ 2147483647 w 1110"/>
                <a:gd name="T21" fmla="*/ 2147483647 h 942"/>
                <a:gd name="T22" fmla="*/ 2147483647 w 1110"/>
                <a:gd name="T23" fmla="*/ 2147483647 h 942"/>
                <a:gd name="T24" fmla="*/ 2147483647 w 1110"/>
                <a:gd name="T25" fmla="*/ 2147483647 h 942"/>
                <a:gd name="T26" fmla="*/ 2147483647 w 1110"/>
                <a:gd name="T27" fmla="*/ 2147483647 h 942"/>
                <a:gd name="T28" fmla="*/ 2147483647 w 1110"/>
                <a:gd name="T29" fmla="*/ 2147483647 h 942"/>
                <a:gd name="T30" fmla="*/ 2147483647 w 1110"/>
                <a:gd name="T31" fmla="*/ 2147483647 h 942"/>
                <a:gd name="T32" fmla="*/ 2147483647 w 1110"/>
                <a:gd name="T33" fmla="*/ 2147483647 h 942"/>
                <a:gd name="T34" fmla="*/ 2147483647 w 1110"/>
                <a:gd name="T35" fmla="*/ 2147483647 h 942"/>
                <a:gd name="T36" fmla="*/ 2147483647 w 1110"/>
                <a:gd name="T37" fmla="*/ 2147483647 h 942"/>
                <a:gd name="T38" fmla="*/ 2147483647 w 1110"/>
                <a:gd name="T39" fmla="*/ 2147483647 h 942"/>
                <a:gd name="T40" fmla="*/ 2147483647 w 1110"/>
                <a:gd name="T41" fmla="*/ 2147483647 h 942"/>
                <a:gd name="T42" fmla="*/ 2147483647 w 1110"/>
                <a:gd name="T43" fmla="*/ 2147483647 h 942"/>
                <a:gd name="T44" fmla="*/ 2147483647 w 1110"/>
                <a:gd name="T45" fmla="*/ 2147483647 h 942"/>
                <a:gd name="T46" fmla="*/ 2147483647 w 1110"/>
                <a:gd name="T47" fmla="*/ 2147483647 h 942"/>
                <a:gd name="T48" fmla="*/ 2147483647 w 1110"/>
                <a:gd name="T49" fmla="*/ 2147483647 h 942"/>
                <a:gd name="T50" fmla="*/ 2147483647 w 1110"/>
                <a:gd name="T51" fmla="*/ 2147483647 h 942"/>
                <a:gd name="T52" fmla="*/ 2147483647 w 1110"/>
                <a:gd name="T53" fmla="*/ 2147483647 h 942"/>
                <a:gd name="T54" fmla="*/ 2147483647 w 1110"/>
                <a:gd name="T55" fmla="*/ 2147483647 h 942"/>
                <a:gd name="T56" fmla="*/ 2147483647 w 1110"/>
                <a:gd name="T57" fmla="*/ 2147483647 h 942"/>
                <a:gd name="T58" fmla="*/ 2147483647 w 1110"/>
                <a:gd name="T59" fmla="*/ 2147483647 h 942"/>
                <a:gd name="T60" fmla="*/ 2147483647 w 1110"/>
                <a:gd name="T61" fmla="*/ 2147483647 h 942"/>
                <a:gd name="T62" fmla="*/ 2147483647 w 1110"/>
                <a:gd name="T63" fmla="*/ 2147483647 h 942"/>
                <a:gd name="T64" fmla="*/ 2147483647 w 1110"/>
                <a:gd name="T65" fmla="*/ 2147483647 h 942"/>
                <a:gd name="T66" fmla="*/ 2147483647 w 1110"/>
                <a:gd name="T67" fmla="*/ 2147483647 h 942"/>
                <a:gd name="T68" fmla="*/ 2147483647 w 1110"/>
                <a:gd name="T69" fmla="*/ 2147483647 h 942"/>
                <a:gd name="T70" fmla="*/ 2147483647 w 1110"/>
                <a:gd name="T71" fmla="*/ 2147483647 h 942"/>
                <a:gd name="T72" fmla="*/ 2147483647 w 1110"/>
                <a:gd name="T73" fmla="*/ 2147483647 h 942"/>
                <a:gd name="T74" fmla="*/ 2147483647 w 1110"/>
                <a:gd name="T75" fmla="*/ 2147483647 h 942"/>
                <a:gd name="T76" fmla="*/ 2147483647 w 1110"/>
                <a:gd name="T77" fmla="*/ 2147483647 h 942"/>
                <a:gd name="T78" fmla="*/ 2147483647 w 1110"/>
                <a:gd name="T79" fmla="*/ 2147483647 h 942"/>
                <a:gd name="T80" fmla="*/ 2147483647 w 1110"/>
                <a:gd name="T81" fmla="*/ 2147483647 h 942"/>
                <a:gd name="T82" fmla="*/ 2147483647 w 1110"/>
                <a:gd name="T83" fmla="*/ 2147483647 h 942"/>
                <a:gd name="T84" fmla="*/ 2147483647 w 1110"/>
                <a:gd name="T85" fmla="*/ 2147483647 h 942"/>
                <a:gd name="T86" fmla="*/ 2147483647 w 1110"/>
                <a:gd name="T87" fmla="*/ 2147483647 h 942"/>
                <a:gd name="T88" fmla="*/ 2147483647 w 1110"/>
                <a:gd name="T89" fmla="*/ 2147483647 h 942"/>
                <a:gd name="T90" fmla="*/ 2147483647 w 1110"/>
                <a:gd name="T91" fmla="*/ 2147483647 h 942"/>
                <a:gd name="T92" fmla="*/ 2147483647 w 1110"/>
                <a:gd name="T93" fmla="*/ 2147483647 h 942"/>
                <a:gd name="T94" fmla="*/ 2147483647 w 1110"/>
                <a:gd name="T95" fmla="*/ 2147483647 h 942"/>
                <a:gd name="T96" fmla="*/ 2147483647 w 1110"/>
                <a:gd name="T97" fmla="*/ 2147483647 h 942"/>
                <a:gd name="T98" fmla="*/ 0 w 1110"/>
                <a:gd name="T99" fmla="*/ 2147483647 h 942"/>
                <a:gd name="T100" fmla="*/ 2147483647 w 1110"/>
                <a:gd name="T101" fmla="*/ 214748364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942"/>
                <a:gd name="T155" fmla="*/ 1110 w 1110"/>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942">
                  <a:moveTo>
                    <a:pt x="54" y="792"/>
                  </a:moveTo>
                  <a:lnTo>
                    <a:pt x="54" y="810"/>
                  </a:lnTo>
                  <a:lnTo>
                    <a:pt x="66" y="810"/>
                  </a:lnTo>
                  <a:lnTo>
                    <a:pt x="48" y="828"/>
                  </a:lnTo>
                  <a:lnTo>
                    <a:pt x="48" y="834"/>
                  </a:lnTo>
                  <a:lnTo>
                    <a:pt x="72" y="858"/>
                  </a:lnTo>
                  <a:lnTo>
                    <a:pt x="84" y="864"/>
                  </a:lnTo>
                  <a:lnTo>
                    <a:pt x="90" y="876"/>
                  </a:lnTo>
                  <a:lnTo>
                    <a:pt x="108" y="876"/>
                  </a:lnTo>
                  <a:lnTo>
                    <a:pt x="120" y="864"/>
                  </a:lnTo>
                  <a:lnTo>
                    <a:pt x="132" y="864"/>
                  </a:lnTo>
                  <a:lnTo>
                    <a:pt x="144" y="876"/>
                  </a:lnTo>
                  <a:lnTo>
                    <a:pt x="150" y="888"/>
                  </a:lnTo>
                  <a:lnTo>
                    <a:pt x="126" y="894"/>
                  </a:lnTo>
                  <a:lnTo>
                    <a:pt x="150" y="930"/>
                  </a:lnTo>
                  <a:lnTo>
                    <a:pt x="150" y="906"/>
                  </a:lnTo>
                  <a:lnTo>
                    <a:pt x="180" y="894"/>
                  </a:lnTo>
                  <a:lnTo>
                    <a:pt x="192" y="906"/>
                  </a:lnTo>
                  <a:lnTo>
                    <a:pt x="198" y="918"/>
                  </a:lnTo>
                  <a:lnTo>
                    <a:pt x="204" y="924"/>
                  </a:lnTo>
                  <a:lnTo>
                    <a:pt x="210" y="924"/>
                  </a:lnTo>
                  <a:lnTo>
                    <a:pt x="216" y="930"/>
                  </a:lnTo>
                  <a:lnTo>
                    <a:pt x="222" y="930"/>
                  </a:lnTo>
                  <a:lnTo>
                    <a:pt x="234" y="936"/>
                  </a:lnTo>
                  <a:lnTo>
                    <a:pt x="240" y="942"/>
                  </a:lnTo>
                  <a:lnTo>
                    <a:pt x="240" y="888"/>
                  </a:lnTo>
                  <a:lnTo>
                    <a:pt x="246" y="888"/>
                  </a:lnTo>
                  <a:lnTo>
                    <a:pt x="252" y="882"/>
                  </a:lnTo>
                  <a:lnTo>
                    <a:pt x="258" y="870"/>
                  </a:lnTo>
                  <a:lnTo>
                    <a:pt x="264" y="864"/>
                  </a:lnTo>
                  <a:lnTo>
                    <a:pt x="270" y="852"/>
                  </a:lnTo>
                  <a:lnTo>
                    <a:pt x="276" y="834"/>
                  </a:lnTo>
                  <a:lnTo>
                    <a:pt x="276" y="810"/>
                  </a:lnTo>
                  <a:lnTo>
                    <a:pt x="300" y="786"/>
                  </a:lnTo>
                  <a:lnTo>
                    <a:pt x="354" y="786"/>
                  </a:lnTo>
                  <a:lnTo>
                    <a:pt x="354" y="780"/>
                  </a:lnTo>
                  <a:lnTo>
                    <a:pt x="360" y="780"/>
                  </a:lnTo>
                  <a:lnTo>
                    <a:pt x="372" y="774"/>
                  </a:lnTo>
                  <a:lnTo>
                    <a:pt x="384" y="774"/>
                  </a:lnTo>
                  <a:lnTo>
                    <a:pt x="396" y="786"/>
                  </a:lnTo>
                  <a:lnTo>
                    <a:pt x="396" y="792"/>
                  </a:lnTo>
                  <a:lnTo>
                    <a:pt x="432" y="792"/>
                  </a:lnTo>
                  <a:lnTo>
                    <a:pt x="456" y="816"/>
                  </a:lnTo>
                  <a:lnTo>
                    <a:pt x="456" y="822"/>
                  </a:lnTo>
                  <a:lnTo>
                    <a:pt x="462" y="828"/>
                  </a:lnTo>
                  <a:lnTo>
                    <a:pt x="462" y="834"/>
                  </a:lnTo>
                  <a:lnTo>
                    <a:pt x="468" y="840"/>
                  </a:lnTo>
                  <a:lnTo>
                    <a:pt x="480" y="846"/>
                  </a:lnTo>
                  <a:lnTo>
                    <a:pt x="486" y="846"/>
                  </a:lnTo>
                  <a:lnTo>
                    <a:pt x="498" y="840"/>
                  </a:lnTo>
                  <a:lnTo>
                    <a:pt x="510" y="828"/>
                  </a:lnTo>
                  <a:lnTo>
                    <a:pt x="534" y="816"/>
                  </a:lnTo>
                  <a:lnTo>
                    <a:pt x="546" y="816"/>
                  </a:lnTo>
                  <a:lnTo>
                    <a:pt x="558" y="822"/>
                  </a:lnTo>
                  <a:lnTo>
                    <a:pt x="564" y="828"/>
                  </a:lnTo>
                  <a:lnTo>
                    <a:pt x="576" y="834"/>
                  </a:lnTo>
                  <a:lnTo>
                    <a:pt x="588" y="846"/>
                  </a:lnTo>
                  <a:lnTo>
                    <a:pt x="612" y="858"/>
                  </a:lnTo>
                  <a:lnTo>
                    <a:pt x="642" y="858"/>
                  </a:lnTo>
                  <a:lnTo>
                    <a:pt x="654" y="864"/>
                  </a:lnTo>
                  <a:lnTo>
                    <a:pt x="660" y="864"/>
                  </a:lnTo>
                  <a:lnTo>
                    <a:pt x="666" y="858"/>
                  </a:lnTo>
                  <a:lnTo>
                    <a:pt x="678" y="834"/>
                  </a:lnTo>
                  <a:lnTo>
                    <a:pt x="690" y="828"/>
                  </a:lnTo>
                  <a:lnTo>
                    <a:pt x="702" y="816"/>
                  </a:lnTo>
                  <a:lnTo>
                    <a:pt x="720" y="810"/>
                  </a:lnTo>
                  <a:lnTo>
                    <a:pt x="774" y="810"/>
                  </a:lnTo>
                  <a:lnTo>
                    <a:pt x="810" y="822"/>
                  </a:lnTo>
                  <a:lnTo>
                    <a:pt x="822" y="828"/>
                  </a:lnTo>
                  <a:lnTo>
                    <a:pt x="828" y="834"/>
                  </a:lnTo>
                  <a:lnTo>
                    <a:pt x="858" y="834"/>
                  </a:lnTo>
                  <a:lnTo>
                    <a:pt x="870" y="828"/>
                  </a:lnTo>
                  <a:lnTo>
                    <a:pt x="876" y="822"/>
                  </a:lnTo>
                  <a:lnTo>
                    <a:pt x="888" y="816"/>
                  </a:lnTo>
                  <a:lnTo>
                    <a:pt x="894" y="810"/>
                  </a:lnTo>
                  <a:lnTo>
                    <a:pt x="918" y="810"/>
                  </a:lnTo>
                  <a:lnTo>
                    <a:pt x="918" y="804"/>
                  </a:lnTo>
                  <a:lnTo>
                    <a:pt x="924" y="798"/>
                  </a:lnTo>
                  <a:lnTo>
                    <a:pt x="924" y="792"/>
                  </a:lnTo>
                  <a:lnTo>
                    <a:pt x="930" y="786"/>
                  </a:lnTo>
                  <a:lnTo>
                    <a:pt x="936" y="786"/>
                  </a:lnTo>
                  <a:lnTo>
                    <a:pt x="930" y="726"/>
                  </a:lnTo>
                  <a:lnTo>
                    <a:pt x="948" y="720"/>
                  </a:lnTo>
                  <a:lnTo>
                    <a:pt x="948" y="714"/>
                  </a:lnTo>
                  <a:lnTo>
                    <a:pt x="954" y="708"/>
                  </a:lnTo>
                  <a:lnTo>
                    <a:pt x="954" y="696"/>
                  </a:lnTo>
                  <a:lnTo>
                    <a:pt x="960" y="678"/>
                  </a:lnTo>
                  <a:lnTo>
                    <a:pt x="966" y="666"/>
                  </a:lnTo>
                  <a:lnTo>
                    <a:pt x="978" y="648"/>
                  </a:lnTo>
                  <a:lnTo>
                    <a:pt x="984" y="636"/>
                  </a:lnTo>
                  <a:lnTo>
                    <a:pt x="1002" y="618"/>
                  </a:lnTo>
                  <a:lnTo>
                    <a:pt x="1026" y="588"/>
                  </a:lnTo>
                  <a:lnTo>
                    <a:pt x="1050" y="564"/>
                  </a:lnTo>
                  <a:lnTo>
                    <a:pt x="1068" y="540"/>
                  </a:lnTo>
                  <a:lnTo>
                    <a:pt x="1074" y="534"/>
                  </a:lnTo>
                  <a:lnTo>
                    <a:pt x="1092" y="288"/>
                  </a:lnTo>
                  <a:lnTo>
                    <a:pt x="1110" y="252"/>
                  </a:lnTo>
                  <a:lnTo>
                    <a:pt x="1080" y="216"/>
                  </a:lnTo>
                  <a:lnTo>
                    <a:pt x="1074" y="192"/>
                  </a:lnTo>
                  <a:lnTo>
                    <a:pt x="1044" y="156"/>
                  </a:lnTo>
                  <a:lnTo>
                    <a:pt x="1056" y="108"/>
                  </a:lnTo>
                  <a:lnTo>
                    <a:pt x="1038" y="42"/>
                  </a:lnTo>
                  <a:lnTo>
                    <a:pt x="1020" y="48"/>
                  </a:lnTo>
                  <a:lnTo>
                    <a:pt x="1002" y="60"/>
                  </a:lnTo>
                  <a:lnTo>
                    <a:pt x="990" y="66"/>
                  </a:lnTo>
                  <a:lnTo>
                    <a:pt x="984" y="66"/>
                  </a:lnTo>
                  <a:lnTo>
                    <a:pt x="978" y="60"/>
                  </a:lnTo>
                  <a:lnTo>
                    <a:pt x="966" y="54"/>
                  </a:lnTo>
                  <a:lnTo>
                    <a:pt x="960" y="42"/>
                  </a:lnTo>
                  <a:lnTo>
                    <a:pt x="954" y="36"/>
                  </a:lnTo>
                  <a:lnTo>
                    <a:pt x="942" y="30"/>
                  </a:lnTo>
                  <a:lnTo>
                    <a:pt x="936" y="24"/>
                  </a:lnTo>
                  <a:lnTo>
                    <a:pt x="930" y="24"/>
                  </a:lnTo>
                  <a:lnTo>
                    <a:pt x="918" y="18"/>
                  </a:lnTo>
                  <a:lnTo>
                    <a:pt x="900" y="12"/>
                  </a:lnTo>
                  <a:lnTo>
                    <a:pt x="888" y="12"/>
                  </a:lnTo>
                  <a:lnTo>
                    <a:pt x="876" y="6"/>
                  </a:lnTo>
                  <a:lnTo>
                    <a:pt x="864" y="6"/>
                  </a:lnTo>
                  <a:lnTo>
                    <a:pt x="828" y="0"/>
                  </a:lnTo>
                  <a:lnTo>
                    <a:pt x="816" y="6"/>
                  </a:lnTo>
                  <a:lnTo>
                    <a:pt x="786" y="30"/>
                  </a:lnTo>
                  <a:lnTo>
                    <a:pt x="738" y="66"/>
                  </a:lnTo>
                  <a:lnTo>
                    <a:pt x="684" y="102"/>
                  </a:lnTo>
                  <a:lnTo>
                    <a:pt x="624" y="144"/>
                  </a:lnTo>
                  <a:lnTo>
                    <a:pt x="576" y="180"/>
                  </a:lnTo>
                  <a:lnTo>
                    <a:pt x="534" y="210"/>
                  </a:lnTo>
                  <a:lnTo>
                    <a:pt x="510" y="222"/>
                  </a:lnTo>
                  <a:lnTo>
                    <a:pt x="480" y="246"/>
                  </a:lnTo>
                  <a:lnTo>
                    <a:pt x="450" y="282"/>
                  </a:lnTo>
                  <a:lnTo>
                    <a:pt x="414" y="312"/>
                  </a:lnTo>
                  <a:lnTo>
                    <a:pt x="390" y="330"/>
                  </a:lnTo>
                  <a:lnTo>
                    <a:pt x="366" y="336"/>
                  </a:lnTo>
                  <a:lnTo>
                    <a:pt x="324" y="342"/>
                  </a:lnTo>
                  <a:lnTo>
                    <a:pt x="282" y="354"/>
                  </a:lnTo>
                  <a:lnTo>
                    <a:pt x="282" y="558"/>
                  </a:lnTo>
                  <a:lnTo>
                    <a:pt x="264" y="582"/>
                  </a:lnTo>
                  <a:lnTo>
                    <a:pt x="264" y="594"/>
                  </a:lnTo>
                  <a:lnTo>
                    <a:pt x="258" y="606"/>
                  </a:lnTo>
                  <a:lnTo>
                    <a:pt x="258" y="624"/>
                  </a:lnTo>
                  <a:lnTo>
                    <a:pt x="252" y="636"/>
                  </a:lnTo>
                  <a:lnTo>
                    <a:pt x="240" y="642"/>
                  </a:lnTo>
                  <a:lnTo>
                    <a:pt x="222" y="648"/>
                  </a:lnTo>
                  <a:lnTo>
                    <a:pt x="198" y="648"/>
                  </a:lnTo>
                  <a:lnTo>
                    <a:pt x="186" y="654"/>
                  </a:lnTo>
                  <a:lnTo>
                    <a:pt x="138" y="648"/>
                  </a:lnTo>
                  <a:lnTo>
                    <a:pt x="138" y="666"/>
                  </a:lnTo>
                  <a:lnTo>
                    <a:pt x="72" y="660"/>
                  </a:lnTo>
                  <a:lnTo>
                    <a:pt x="48" y="678"/>
                  </a:lnTo>
                  <a:lnTo>
                    <a:pt x="0" y="690"/>
                  </a:lnTo>
                  <a:lnTo>
                    <a:pt x="0" y="726"/>
                  </a:lnTo>
                  <a:lnTo>
                    <a:pt x="6" y="738"/>
                  </a:lnTo>
                  <a:lnTo>
                    <a:pt x="6" y="762"/>
                  </a:lnTo>
                  <a:lnTo>
                    <a:pt x="18" y="786"/>
                  </a:lnTo>
                  <a:lnTo>
                    <a:pt x="30" y="792"/>
                  </a:lnTo>
                  <a:lnTo>
                    <a:pt x="54" y="79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96" name="Nicaragua">
              <a:extLst>
                <a:ext uri="{FF2B5EF4-FFF2-40B4-BE49-F238E27FC236}">
                  <a16:creationId xmlns:a16="http://schemas.microsoft.com/office/drawing/2014/main" id="{45A2C53C-9890-8084-645A-F94386BAEF19}"/>
                </a:ext>
              </a:extLst>
            </p:cNvPr>
            <p:cNvSpPr>
              <a:spLocks/>
            </p:cNvSpPr>
            <p:nvPr/>
          </p:nvSpPr>
          <p:spPr bwMode="gray">
            <a:xfrm>
              <a:off x="2587097" y="2532284"/>
              <a:ext cx="106039" cy="107318"/>
            </a:xfrm>
            <a:custGeom>
              <a:avLst/>
              <a:gdLst>
                <a:gd name="T0" fmla="*/ 2147483647 w 324"/>
                <a:gd name="T1" fmla="*/ 2147483647 h 330"/>
                <a:gd name="T2" fmla="*/ 2147483647 w 324"/>
                <a:gd name="T3" fmla="*/ 0 h 330"/>
                <a:gd name="T4" fmla="*/ 2147483647 w 324"/>
                <a:gd name="T5" fmla="*/ 2147483647 h 330"/>
                <a:gd name="T6" fmla="*/ 2147483647 w 324"/>
                <a:gd name="T7" fmla="*/ 2147483647 h 330"/>
                <a:gd name="T8" fmla="*/ 2147483647 w 324"/>
                <a:gd name="T9" fmla="*/ 0 h 330"/>
                <a:gd name="T10" fmla="*/ 2147483647 w 324"/>
                <a:gd name="T11" fmla="*/ 2147483647 h 330"/>
                <a:gd name="T12" fmla="*/ 2147483647 w 324"/>
                <a:gd name="T13" fmla="*/ 2147483647 h 330"/>
                <a:gd name="T14" fmla="*/ 2147483647 w 324"/>
                <a:gd name="T15" fmla="*/ 2147483647 h 330"/>
                <a:gd name="T16" fmla="*/ 2147483647 w 324"/>
                <a:gd name="T17" fmla="*/ 2147483647 h 330"/>
                <a:gd name="T18" fmla="*/ 2147483647 w 324"/>
                <a:gd name="T19" fmla="*/ 2147483647 h 330"/>
                <a:gd name="T20" fmla="*/ 2147483647 w 324"/>
                <a:gd name="T21" fmla="*/ 2147483647 h 330"/>
                <a:gd name="T22" fmla="*/ 2147483647 w 324"/>
                <a:gd name="T23" fmla="*/ 2147483647 h 330"/>
                <a:gd name="T24" fmla="*/ 2147483647 w 324"/>
                <a:gd name="T25" fmla="*/ 2147483647 h 330"/>
                <a:gd name="T26" fmla="*/ 2147483647 w 324"/>
                <a:gd name="T27" fmla="*/ 2147483647 h 330"/>
                <a:gd name="T28" fmla="*/ 2147483647 w 324"/>
                <a:gd name="T29" fmla="*/ 2147483647 h 330"/>
                <a:gd name="T30" fmla="*/ 2147483647 w 324"/>
                <a:gd name="T31" fmla="*/ 2147483647 h 330"/>
                <a:gd name="T32" fmla="*/ 2147483647 w 324"/>
                <a:gd name="T33" fmla="*/ 2147483647 h 330"/>
                <a:gd name="T34" fmla="*/ 2147483647 w 324"/>
                <a:gd name="T35" fmla="*/ 2147483647 h 330"/>
                <a:gd name="T36" fmla="*/ 2147483647 w 324"/>
                <a:gd name="T37" fmla="*/ 2147483647 h 330"/>
                <a:gd name="T38" fmla="*/ 2147483647 w 324"/>
                <a:gd name="T39" fmla="*/ 2147483647 h 330"/>
                <a:gd name="T40" fmla="*/ 2147483647 w 324"/>
                <a:gd name="T41" fmla="*/ 2147483647 h 330"/>
                <a:gd name="T42" fmla="*/ 2147483647 w 324"/>
                <a:gd name="T43" fmla="*/ 2147483647 h 330"/>
                <a:gd name="T44" fmla="*/ 2147483647 w 324"/>
                <a:gd name="T45" fmla="*/ 2147483647 h 330"/>
                <a:gd name="T46" fmla="*/ 2147483647 w 324"/>
                <a:gd name="T47" fmla="*/ 2147483647 h 330"/>
                <a:gd name="T48" fmla="*/ 2147483647 w 324"/>
                <a:gd name="T49" fmla="*/ 2147483647 h 330"/>
                <a:gd name="T50" fmla="*/ 2147483647 w 324"/>
                <a:gd name="T51" fmla="*/ 2147483647 h 330"/>
                <a:gd name="T52" fmla="*/ 2147483647 w 324"/>
                <a:gd name="T53" fmla="*/ 2147483647 h 330"/>
                <a:gd name="T54" fmla="*/ 2147483647 w 324"/>
                <a:gd name="T55" fmla="*/ 2147483647 h 330"/>
                <a:gd name="T56" fmla="*/ 2147483647 w 324"/>
                <a:gd name="T57" fmla="*/ 2147483647 h 330"/>
                <a:gd name="T58" fmla="*/ 2147483647 w 324"/>
                <a:gd name="T59" fmla="*/ 2147483647 h 330"/>
                <a:gd name="T60" fmla="*/ 2147483647 w 324"/>
                <a:gd name="T61" fmla="*/ 2147483647 h 330"/>
                <a:gd name="T62" fmla="*/ 2147483647 w 324"/>
                <a:gd name="T63" fmla="*/ 2147483647 h 330"/>
                <a:gd name="T64" fmla="*/ 2147483647 w 324"/>
                <a:gd name="T65" fmla="*/ 2147483647 h 330"/>
                <a:gd name="T66" fmla="*/ 2147483647 w 324"/>
                <a:gd name="T67" fmla="*/ 2147483647 h 330"/>
                <a:gd name="T68" fmla="*/ 2147483647 w 324"/>
                <a:gd name="T69" fmla="*/ 2147483647 h 330"/>
                <a:gd name="T70" fmla="*/ 2147483647 w 324"/>
                <a:gd name="T71" fmla="*/ 2147483647 h 330"/>
                <a:gd name="T72" fmla="*/ 2147483647 w 324"/>
                <a:gd name="T73" fmla="*/ 2147483647 h 330"/>
                <a:gd name="T74" fmla="*/ 2147483647 w 324"/>
                <a:gd name="T75" fmla="*/ 2147483647 h 330"/>
                <a:gd name="T76" fmla="*/ 2147483647 w 324"/>
                <a:gd name="T77" fmla="*/ 2147483647 h 330"/>
                <a:gd name="T78" fmla="*/ 2147483647 w 324"/>
                <a:gd name="T79" fmla="*/ 2147483647 h 330"/>
                <a:gd name="T80" fmla="*/ 2147483647 w 324"/>
                <a:gd name="T81" fmla="*/ 2147483647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97" name="New Zealand">
              <a:hlinkClick r:id="rId10"/>
              <a:extLst>
                <a:ext uri="{FF2B5EF4-FFF2-40B4-BE49-F238E27FC236}">
                  <a16:creationId xmlns:a16="http://schemas.microsoft.com/office/drawing/2014/main" id="{CFF05390-04C5-3A2F-770E-4A3558E88CC1}"/>
                </a:ext>
              </a:extLst>
            </p:cNvPr>
            <p:cNvSpPr>
              <a:spLocks noEditPoints="1"/>
            </p:cNvSpPr>
            <p:nvPr/>
          </p:nvSpPr>
          <p:spPr bwMode="gray">
            <a:xfrm>
              <a:off x="8032167" y="3814985"/>
              <a:ext cx="411383" cy="318120"/>
            </a:xfrm>
            <a:custGeom>
              <a:avLst/>
              <a:gdLst>
                <a:gd name="T0" fmla="*/ 2147483647 w 1272"/>
                <a:gd name="T1" fmla="*/ 2147483647 h 984"/>
                <a:gd name="T2" fmla="*/ 2147483647 w 1272"/>
                <a:gd name="T3" fmla="*/ 2147483647 h 984"/>
                <a:gd name="T4" fmla="*/ 2147483647 w 1272"/>
                <a:gd name="T5" fmla="*/ 2147483647 h 984"/>
                <a:gd name="T6" fmla="*/ 2147483647 w 1272"/>
                <a:gd name="T7" fmla="*/ 2147483647 h 984"/>
                <a:gd name="T8" fmla="*/ 2147483647 w 1272"/>
                <a:gd name="T9" fmla="*/ 2147483647 h 984"/>
                <a:gd name="T10" fmla="*/ 2147483647 w 1272"/>
                <a:gd name="T11" fmla="*/ 2147483647 h 984"/>
                <a:gd name="T12" fmla="*/ 2147483647 w 1272"/>
                <a:gd name="T13" fmla="*/ 2147483647 h 984"/>
                <a:gd name="T14" fmla="*/ 2147483647 w 1272"/>
                <a:gd name="T15" fmla="*/ 2147483647 h 984"/>
                <a:gd name="T16" fmla="*/ 2147483647 w 1272"/>
                <a:gd name="T17" fmla="*/ 2147483647 h 984"/>
                <a:gd name="T18" fmla="*/ 2147483647 w 1272"/>
                <a:gd name="T19" fmla="*/ 2147483647 h 984"/>
                <a:gd name="T20" fmla="*/ 2147483647 w 1272"/>
                <a:gd name="T21" fmla="*/ 2147483647 h 984"/>
                <a:gd name="T22" fmla="*/ 2147483647 w 1272"/>
                <a:gd name="T23" fmla="*/ 2147483647 h 984"/>
                <a:gd name="T24" fmla="*/ 2147483647 w 1272"/>
                <a:gd name="T25" fmla="*/ 2147483647 h 984"/>
                <a:gd name="T26" fmla="*/ 2147483647 w 1272"/>
                <a:gd name="T27" fmla="*/ 2147483647 h 984"/>
                <a:gd name="T28" fmla="*/ 2147483647 w 1272"/>
                <a:gd name="T29" fmla="*/ 2147483647 h 984"/>
                <a:gd name="T30" fmla="*/ 2147483647 w 1272"/>
                <a:gd name="T31" fmla="*/ 2147483647 h 984"/>
                <a:gd name="T32" fmla="*/ 2147483647 w 1272"/>
                <a:gd name="T33" fmla="*/ 2147483647 h 984"/>
                <a:gd name="T34" fmla="*/ 2147483647 w 1272"/>
                <a:gd name="T35" fmla="*/ 2147483647 h 984"/>
                <a:gd name="T36" fmla="*/ 2147483647 w 1272"/>
                <a:gd name="T37" fmla="*/ 2147483647 h 984"/>
                <a:gd name="T38" fmla="*/ 2147483647 w 1272"/>
                <a:gd name="T39" fmla="*/ 2147483647 h 984"/>
                <a:gd name="T40" fmla="*/ 2147483647 w 1272"/>
                <a:gd name="T41" fmla="*/ 2147483647 h 984"/>
                <a:gd name="T42" fmla="*/ 2147483647 w 1272"/>
                <a:gd name="T43" fmla="*/ 2147483647 h 984"/>
                <a:gd name="T44" fmla="*/ 2147483647 w 1272"/>
                <a:gd name="T45" fmla="*/ 2147483647 h 984"/>
                <a:gd name="T46" fmla="*/ 2147483647 w 1272"/>
                <a:gd name="T47" fmla="*/ 2147483647 h 984"/>
                <a:gd name="T48" fmla="*/ 2147483647 w 1272"/>
                <a:gd name="T49" fmla="*/ 2147483647 h 984"/>
                <a:gd name="T50" fmla="*/ 2147483647 w 1272"/>
                <a:gd name="T51" fmla="*/ 2147483647 h 984"/>
                <a:gd name="T52" fmla="*/ 2147483647 w 1272"/>
                <a:gd name="T53" fmla="*/ 2147483647 h 984"/>
                <a:gd name="T54" fmla="*/ 2147483647 w 1272"/>
                <a:gd name="T55" fmla="*/ 2147483647 h 984"/>
                <a:gd name="T56" fmla="*/ 2147483647 w 1272"/>
                <a:gd name="T57" fmla="*/ 2147483647 h 984"/>
                <a:gd name="T58" fmla="*/ 2147483647 w 1272"/>
                <a:gd name="T59" fmla="*/ 2147483647 h 984"/>
                <a:gd name="T60" fmla="*/ 2147483647 w 1272"/>
                <a:gd name="T61" fmla="*/ 2147483647 h 984"/>
                <a:gd name="T62" fmla="*/ 2147483647 w 1272"/>
                <a:gd name="T63" fmla="*/ 2147483647 h 984"/>
                <a:gd name="T64" fmla="*/ 2147483647 w 1272"/>
                <a:gd name="T65" fmla="*/ 2147483647 h 984"/>
                <a:gd name="T66" fmla="*/ 2147483647 w 1272"/>
                <a:gd name="T67" fmla="*/ 2147483647 h 984"/>
                <a:gd name="T68" fmla="*/ 2147483647 w 1272"/>
                <a:gd name="T69" fmla="*/ 2147483647 h 984"/>
                <a:gd name="T70" fmla="*/ 2147483647 w 1272"/>
                <a:gd name="T71" fmla="*/ 2147483647 h 984"/>
                <a:gd name="T72" fmla="*/ 2147483647 w 1272"/>
                <a:gd name="T73" fmla="*/ 2147483647 h 984"/>
                <a:gd name="T74" fmla="*/ 2147483647 w 1272"/>
                <a:gd name="T75" fmla="*/ 2147483647 h 984"/>
                <a:gd name="T76" fmla="*/ 2147483647 w 1272"/>
                <a:gd name="T77" fmla="*/ 2147483647 h 984"/>
                <a:gd name="T78" fmla="*/ 2147483647 w 1272"/>
                <a:gd name="T79" fmla="*/ 2147483647 h 984"/>
                <a:gd name="T80" fmla="*/ 2147483647 w 1272"/>
                <a:gd name="T81" fmla="*/ 2147483647 h 984"/>
                <a:gd name="T82" fmla="*/ 2147483647 w 1272"/>
                <a:gd name="T83" fmla="*/ 2147483647 h 984"/>
                <a:gd name="T84" fmla="*/ 2147483647 w 1272"/>
                <a:gd name="T85" fmla="*/ 2147483647 h 984"/>
                <a:gd name="T86" fmla="*/ 2147483647 w 1272"/>
                <a:gd name="T87" fmla="*/ 2147483647 h 984"/>
                <a:gd name="T88" fmla="*/ 2147483647 w 1272"/>
                <a:gd name="T89" fmla="*/ 2147483647 h 984"/>
                <a:gd name="T90" fmla="*/ 2147483647 w 1272"/>
                <a:gd name="T91" fmla="*/ 2147483647 h 984"/>
                <a:gd name="T92" fmla="*/ 2147483647 w 1272"/>
                <a:gd name="T93" fmla="*/ 2147483647 h 984"/>
                <a:gd name="T94" fmla="*/ 2147483647 w 1272"/>
                <a:gd name="T95" fmla="*/ 2147483647 h 984"/>
                <a:gd name="T96" fmla="*/ 2147483647 w 1272"/>
                <a:gd name="T97" fmla="*/ 2147483647 h 984"/>
                <a:gd name="T98" fmla="*/ 2147483647 w 1272"/>
                <a:gd name="T99" fmla="*/ 2147483647 h 984"/>
                <a:gd name="T100" fmla="*/ 2147483647 w 1272"/>
                <a:gd name="T101" fmla="*/ 2147483647 h 984"/>
                <a:gd name="T102" fmla="*/ 2147483647 w 1272"/>
                <a:gd name="T103" fmla="*/ 2147483647 h 984"/>
                <a:gd name="T104" fmla="*/ 2147483647 w 1272"/>
                <a:gd name="T105" fmla="*/ 2147483647 h 984"/>
                <a:gd name="T106" fmla="*/ 2147483647 w 1272"/>
                <a:gd name="T107" fmla="*/ 2147483647 h 984"/>
                <a:gd name="T108" fmla="*/ 2147483647 w 1272"/>
                <a:gd name="T109" fmla="*/ 2147483647 h 984"/>
                <a:gd name="T110" fmla="*/ 2147483647 w 1272"/>
                <a:gd name="T111" fmla="*/ 2147483647 h 984"/>
                <a:gd name="T112" fmla="*/ 2147483647 w 1272"/>
                <a:gd name="T113" fmla="*/ 2147483647 h 984"/>
                <a:gd name="T114" fmla="*/ 2147483647 w 1272"/>
                <a:gd name="T115" fmla="*/ 2147483647 h 984"/>
                <a:gd name="T116" fmla="*/ 2147483647 w 1272"/>
                <a:gd name="T117" fmla="*/ 2147483647 h 984"/>
                <a:gd name="T118" fmla="*/ 2147483647 w 1272"/>
                <a:gd name="T119" fmla="*/ 2147483647 h 984"/>
                <a:gd name="T120" fmla="*/ 2147483647 w 1272"/>
                <a:gd name="T121" fmla="*/ 2147483647 h 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2"/>
                <a:gd name="T184" fmla="*/ 0 h 984"/>
                <a:gd name="T185" fmla="*/ 1272 w 1272"/>
                <a:gd name="T186" fmla="*/ 984 h 9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2" h="984">
                  <a:moveTo>
                    <a:pt x="750" y="564"/>
                  </a:moveTo>
                  <a:lnTo>
                    <a:pt x="738" y="564"/>
                  </a:lnTo>
                  <a:lnTo>
                    <a:pt x="744" y="528"/>
                  </a:lnTo>
                  <a:lnTo>
                    <a:pt x="720" y="546"/>
                  </a:lnTo>
                  <a:lnTo>
                    <a:pt x="726" y="540"/>
                  </a:lnTo>
                  <a:lnTo>
                    <a:pt x="726" y="504"/>
                  </a:lnTo>
                  <a:lnTo>
                    <a:pt x="708" y="504"/>
                  </a:lnTo>
                  <a:lnTo>
                    <a:pt x="702" y="510"/>
                  </a:lnTo>
                  <a:lnTo>
                    <a:pt x="696" y="522"/>
                  </a:lnTo>
                  <a:lnTo>
                    <a:pt x="690" y="528"/>
                  </a:lnTo>
                  <a:lnTo>
                    <a:pt x="672" y="540"/>
                  </a:lnTo>
                  <a:lnTo>
                    <a:pt x="660" y="546"/>
                  </a:lnTo>
                  <a:lnTo>
                    <a:pt x="654" y="558"/>
                  </a:lnTo>
                  <a:lnTo>
                    <a:pt x="642" y="570"/>
                  </a:lnTo>
                  <a:lnTo>
                    <a:pt x="630" y="576"/>
                  </a:lnTo>
                  <a:lnTo>
                    <a:pt x="618" y="588"/>
                  </a:lnTo>
                  <a:lnTo>
                    <a:pt x="606" y="588"/>
                  </a:lnTo>
                  <a:lnTo>
                    <a:pt x="588" y="600"/>
                  </a:lnTo>
                  <a:lnTo>
                    <a:pt x="576" y="606"/>
                  </a:lnTo>
                  <a:lnTo>
                    <a:pt x="546" y="636"/>
                  </a:lnTo>
                  <a:lnTo>
                    <a:pt x="540" y="648"/>
                  </a:lnTo>
                  <a:lnTo>
                    <a:pt x="534" y="648"/>
                  </a:lnTo>
                  <a:lnTo>
                    <a:pt x="528" y="654"/>
                  </a:lnTo>
                  <a:lnTo>
                    <a:pt x="510" y="660"/>
                  </a:lnTo>
                  <a:lnTo>
                    <a:pt x="498" y="666"/>
                  </a:lnTo>
                  <a:lnTo>
                    <a:pt x="462" y="678"/>
                  </a:lnTo>
                  <a:lnTo>
                    <a:pt x="438" y="690"/>
                  </a:lnTo>
                  <a:lnTo>
                    <a:pt x="426" y="702"/>
                  </a:lnTo>
                  <a:lnTo>
                    <a:pt x="414" y="708"/>
                  </a:lnTo>
                  <a:lnTo>
                    <a:pt x="408" y="720"/>
                  </a:lnTo>
                  <a:lnTo>
                    <a:pt x="396" y="726"/>
                  </a:lnTo>
                  <a:lnTo>
                    <a:pt x="378" y="726"/>
                  </a:lnTo>
                  <a:lnTo>
                    <a:pt x="366" y="732"/>
                  </a:lnTo>
                  <a:lnTo>
                    <a:pt x="312" y="750"/>
                  </a:lnTo>
                  <a:lnTo>
                    <a:pt x="288" y="762"/>
                  </a:lnTo>
                  <a:lnTo>
                    <a:pt x="270" y="774"/>
                  </a:lnTo>
                  <a:lnTo>
                    <a:pt x="246" y="786"/>
                  </a:lnTo>
                  <a:lnTo>
                    <a:pt x="222" y="792"/>
                  </a:lnTo>
                  <a:lnTo>
                    <a:pt x="198" y="804"/>
                  </a:lnTo>
                  <a:lnTo>
                    <a:pt x="180" y="810"/>
                  </a:lnTo>
                  <a:lnTo>
                    <a:pt x="174" y="816"/>
                  </a:lnTo>
                  <a:lnTo>
                    <a:pt x="168" y="828"/>
                  </a:lnTo>
                  <a:lnTo>
                    <a:pt x="168" y="846"/>
                  </a:lnTo>
                  <a:lnTo>
                    <a:pt x="156" y="834"/>
                  </a:lnTo>
                  <a:lnTo>
                    <a:pt x="150" y="834"/>
                  </a:lnTo>
                  <a:lnTo>
                    <a:pt x="144" y="840"/>
                  </a:lnTo>
                  <a:lnTo>
                    <a:pt x="120" y="852"/>
                  </a:lnTo>
                  <a:lnTo>
                    <a:pt x="108" y="864"/>
                  </a:lnTo>
                  <a:lnTo>
                    <a:pt x="72" y="882"/>
                  </a:lnTo>
                  <a:lnTo>
                    <a:pt x="66" y="882"/>
                  </a:lnTo>
                  <a:lnTo>
                    <a:pt x="54" y="888"/>
                  </a:lnTo>
                  <a:lnTo>
                    <a:pt x="36" y="888"/>
                  </a:lnTo>
                  <a:lnTo>
                    <a:pt x="18" y="894"/>
                  </a:lnTo>
                  <a:lnTo>
                    <a:pt x="12" y="906"/>
                  </a:lnTo>
                  <a:lnTo>
                    <a:pt x="0" y="912"/>
                  </a:lnTo>
                  <a:lnTo>
                    <a:pt x="18" y="912"/>
                  </a:lnTo>
                  <a:lnTo>
                    <a:pt x="24" y="918"/>
                  </a:lnTo>
                  <a:lnTo>
                    <a:pt x="30" y="918"/>
                  </a:lnTo>
                  <a:lnTo>
                    <a:pt x="24" y="924"/>
                  </a:lnTo>
                  <a:lnTo>
                    <a:pt x="24" y="942"/>
                  </a:lnTo>
                  <a:lnTo>
                    <a:pt x="30" y="948"/>
                  </a:lnTo>
                  <a:lnTo>
                    <a:pt x="42" y="948"/>
                  </a:lnTo>
                  <a:lnTo>
                    <a:pt x="54" y="942"/>
                  </a:lnTo>
                  <a:lnTo>
                    <a:pt x="60" y="936"/>
                  </a:lnTo>
                  <a:lnTo>
                    <a:pt x="72" y="948"/>
                  </a:lnTo>
                  <a:lnTo>
                    <a:pt x="96" y="948"/>
                  </a:lnTo>
                  <a:lnTo>
                    <a:pt x="102" y="954"/>
                  </a:lnTo>
                  <a:lnTo>
                    <a:pt x="132" y="954"/>
                  </a:lnTo>
                  <a:lnTo>
                    <a:pt x="150" y="972"/>
                  </a:lnTo>
                  <a:lnTo>
                    <a:pt x="180" y="966"/>
                  </a:lnTo>
                  <a:lnTo>
                    <a:pt x="192" y="972"/>
                  </a:lnTo>
                  <a:lnTo>
                    <a:pt x="198" y="978"/>
                  </a:lnTo>
                  <a:lnTo>
                    <a:pt x="216" y="984"/>
                  </a:lnTo>
                  <a:lnTo>
                    <a:pt x="228" y="984"/>
                  </a:lnTo>
                  <a:lnTo>
                    <a:pt x="252" y="972"/>
                  </a:lnTo>
                  <a:lnTo>
                    <a:pt x="264" y="948"/>
                  </a:lnTo>
                  <a:lnTo>
                    <a:pt x="288" y="936"/>
                  </a:lnTo>
                  <a:lnTo>
                    <a:pt x="312" y="936"/>
                  </a:lnTo>
                  <a:lnTo>
                    <a:pt x="336" y="924"/>
                  </a:lnTo>
                  <a:lnTo>
                    <a:pt x="342" y="912"/>
                  </a:lnTo>
                  <a:lnTo>
                    <a:pt x="342" y="894"/>
                  </a:lnTo>
                  <a:lnTo>
                    <a:pt x="348" y="882"/>
                  </a:lnTo>
                  <a:lnTo>
                    <a:pt x="372" y="870"/>
                  </a:lnTo>
                  <a:lnTo>
                    <a:pt x="396" y="870"/>
                  </a:lnTo>
                  <a:lnTo>
                    <a:pt x="408" y="858"/>
                  </a:lnTo>
                  <a:lnTo>
                    <a:pt x="408" y="846"/>
                  </a:lnTo>
                  <a:lnTo>
                    <a:pt x="402" y="840"/>
                  </a:lnTo>
                  <a:lnTo>
                    <a:pt x="420" y="840"/>
                  </a:lnTo>
                  <a:lnTo>
                    <a:pt x="480" y="792"/>
                  </a:lnTo>
                  <a:lnTo>
                    <a:pt x="462" y="774"/>
                  </a:lnTo>
                  <a:lnTo>
                    <a:pt x="504" y="792"/>
                  </a:lnTo>
                  <a:lnTo>
                    <a:pt x="504" y="774"/>
                  </a:lnTo>
                  <a:lnTo>
                    <a:pt x="510" y="768"/>
                  </a:lnTo>
                  <a:lnTo>
                    <a:pt x="540" y="768"/>
                  </a:lnTo>
                  <a:lnTo>
                    <a:pt x="546" y="774"/>
                  </a:lnTo>
                  <a:lnTo>
                    <a:pt x="558" y="780"/>
                  </a:lnTo>
                  <a:lnTo>
                    <a:pt x="570" y="780"/>
                  </a:lnTo>
                  <a:lnTo>
                    <a:pt x="576" y="774"/>
                  </a:lnTo>
                  <a:lnTo>
                    <a:pt x="576" y="768"/>
                  </a:lnTo>
                  <a:lnTo>
                    <a:pt x="582" y="762"/>
                  </a:lnTo>
                  <a:lnTo>
                    <a:pt x="582" y="756"/>
                  </a:lnTo>
                  <a:lnTo>
                    <a:pt x="570" y="744"/>
                  </a:lnTo>
                  <a:lnTo>
                    <a:pt x="612" y="702"/>
                  </a:lnTo>
                  <a:lnTo>
                    <a:pt x="618" y="702"/>
                  </a:lnTo>
                  <a:lnTo>
                    <a:pt x="624" y="696"/>
                  </a:lnTo>
                  <a:lnTo>
                    <a:pt x="660" y="678"/>
                  </a:lnTo>
                  <a:lnTo>
                    <a:pt x="666" y="666"/>
                  </a:lnTo>
                  <a:lnTo>
                    <a:pt x="672" y="660"/>
                  </a:lnTo>
                  <a:lnTo>
                    <a:pt x="672" y="654"/>
                  </a:lnTo>
                  <a:lnTo>
                    <a:pt x="696" y="654"/>
                  </a:lnTo>
                  <a:lnTo>
                    <a:pt x="708" y="648"/>
                  </a:lnTo>
                  <a:lnTo>
                    <a:pt x="738" y="618"/>
                  </a:lnTo>
                  <a:lnTo>
                    <a:pt x="738" y="612"/>
                  </a:lnTo>
                  <a:lnTo>
                    <a:pt x="744" y="612"/>
                  </a:lnTo>
                  <a:lnTo>
                    <a:pt x="750" y="606"/>
                  </a:lnTo>
                  <a:lnTo>
                    <a:pt x="768" y="594"/>
                  </a:lnTo>
                  <a:lnTo>
                    <a:pt x="780" y="582"/>
                  </a:lnTo>
                  <a:lnTo>
                    <a:pt x="786" y="570"/>
                  </a:lnTo>
                  <a:lnTo>
                    <a:pt x="786" y="546"/>
                  </a:lnTo>
                  <a:lnTo>
                    <a:pt x="780" y="540"/>
                  </a:lnTo>
                  <a:lnTo>
                    <a:pt x="780" y="534"/>
                  </a:lnTo>
                  <a:lnTo>
                    <a:pt x="750" y="564"/>
                  </a:lnTo>
                  <a:close/>
                  <a:moveTo>
                    <a:pt x="1224" y="324"/>
                  </a:moveTo>
                  <a:lnTo>
                    <a:pt x="1236" y="318"/>
                  </a:lnTo>
                  <a:lnTo>
                    <a:pt x="1242" y="318"/>
                  </a:lnTo>
                  <a:lnTo>
                    <a:pt x="1266" y="306"/>
                  </a:lnTo>
                  <a:lnTo>
                    <a:pt x="1272" y="300"/>
                  </a:lnTo>
                  <a:lnTo>
                    <a:pt x="1272" y="282"/>
                  </a:lnTo>
                  <a:lnTo>
                    <a:pt x="1266" y="270"/>
                  </a:lnTo>
                  <a:lnTo>
                    <a:pt x="1260" y="264"/>
                  </a:lnTo>
                  <a:lnTo>
                    <a:pt x="1248" y="264"/>
                  </a:lnTo>
                  <a:lnTo>
                    <a:pt x="1236" y="276"/>
                  </a:lnTo>
                  <a:lnTo>
                    <a:pt x="1236" y="282"/>
                  </a:lnTo>
                  <a:lnTo>
                    <a:pt x="1224" y="282"/>
                  </a:lnTo>
                  <a:lnTo>
                    <a:pt x="1212" y="276"/>
                  </a:lnTo>
                  <a:lnTo>
                    <a:pt x="1200" y="276"/>
                  </a:lnTo>
                  <a:lnTo>
                    <a:pt x="1194" y="282"/>
                  </a:lnTo>
                  <a:lnTo>
                    <a:pt x="1176" y="288"/>
                  </a:lnTo>
                  <a:lnTo>
                    <a:pt x="1158" y="288"/>
                  </a:lnTo>
                  <a:lnTo>
                    <a:pt x="1146" y="276"/>
                  </a:lnTo>
                  <a:lnTo>
                    <a:pt x="1146" y="222"/>
                  </a:lnTo>
                  <a:lnTo>
                    <a:pt x="1170" y="180"/>
                  </a:lnTo>
                  <a:lnTo>
                    <a:pt x="1170" y="174"/>
                  </a:lnTo>
                  <a:lnTo>
                    <a:pt x="1164" y="162"/>
                  </a:lnTo>
                  <a:lnTo>
                    <a:pt x="1158" y="156"/>
                  </a:lnTo>
                  <a:lnTo>
                    <a:pt x="1146" y="156"/>
                  </a:lnTo>
                  <a:lnTo>
                    <a:pt x="1140" y="168"/>
                  </a:lnTo>
                  <a:lnTo>
                    <a:pt x="1134" y="174"/>
                  </a:lnTo>
                  <a:lnTo>
                    <a:pt x="1134" y="204"/>
                  </a:lnTo>
                  <a:lnTo>
                    <a:pt x="1128" y="216"/>
                  </a:lnTo>
                  <a:lnTo>
                    <a:pt x="1116" y="222"/>
                  </a:lnTo>
                  <a:lnTo>
                    <a:pt x="1116" y="192"/>
                  </a:lnTo>
                  <a:lnTo>
                    <a:pt x="1092" y="174"/>
                  </a:lnTo>
                  <a:lnTo>
                    <a:pt x="1104" y="150"/>
                  </a:lnTo>
                  <a:lnTo>
                    <a:pt x="1116" y="138"/>
                  </a:lnTo>
                  <a:lnTo>
                    <a:pt x="1122" y="126"/>
                  </a:lnTo>
                  <a:lnTo>
                    <a:pt x="1128" y="108"/>
                  </a:lnTo>
                  <a:lnTo>
                    <a:pt x="1128" y="84"/>
                  </a:lnTo>
                  <a:lnTo>
                    <a:pt x="1116" y="78"/>
                  </a:lnTo>
                  <a:lnTo>
                    <a:pt x="1110" y="72"/>
                  </a:lnTo>
                  <a:lnTo>
                    <a:pt x="1098" y="66"/>
                  </a:lnTo>
                  <a:lnTo>
                    <a:pt x="1092" y="60"/>
                  </a:lnTo>
                  <a:lnTo>
                    <a:pt x="1080" y="60"/>
                  </a:lnTo>
                  <a:lnTo>
                    <a:pt x="1086" y="42"/>
                  </a:lnTo>
                  <a:lnTo>
                    <a:pt x="1062" y="42"/>
                  </a:lnTo>
                  <a:lnTo>
                    <a:pt x="1044" y="18"/>
                  </a:lnTo>
                  <a:lnTo>
                    <a:pt x="1050" y="0"/>
                  </a:lnTo>
                  <a:lnTo>
                    <a:pt x="1020" y="18"/>
                  </a:lnTo>
                  <a:lnTo>
                    <a:pt x="1044" y="54"/>
                  </a:lnTo>
                  <a:lnTo>
                    <a:pt x="1032" y="90"/>
                  </a:lnTo>
                  <a:lnTo>
                    <a:pt x="1056" y="102"/>
                  </a:lnTo>
                  <a:lnTo>
                    <a:pt x="1044" y="108"/>
                  </a:lnTo>
                  <a:lnTo>
                    <a:pt x="1044" y="126"/>
                  </a:lnTo>
                  <a:lnTo>
                    <a:pt x="1068" y="132"/>
                  </a:lnTo>
                  <a:lnTo>
                    <a:pt x="1044" y="150"/>
                  </a:lnTo>
                  <a:lnTo>
                    <a:pt x="1062" y="156"/>
                  </a:lnTo>
                  <a:lnTo>
                    <a:pt x="1062" y="168"/>
                  </a:lnTo>
                  <a:lnTo>
                    <a:pt x="1056" y="174"/>
                  </a:lnTo>
                  <a:lnTo>
                    <a:pt x="1056" y="192"/>
                  </a:lnTo>
                  <a:lnTo>
                    <a:pt x="1068" y="198"/>
                  </a:lnTo>
                  <a:lnTo>
                    <a:pt x="1074" y="204"/>
                  </a:lnTo>
                  <a:lnTo>
                    <a:pt x="1056" y="210"/>
                  </a:lnTo>
                  <a:lnTo>
                    <a:pt x="1044" y="222"/>
                  </a:lnTo>
                  <a:lnTo>
                    <a:pt x="1062" y="234"/>
                  </a:lnTo>
                  <a:lnTo>
                    <a:pt x="1038" y="258"/>
                  </a:lnTo>
                  <a:lnTo>
                    <a:pt x="1032" y="270"/>
                  </a:lnTo>
                  <a:lnTo>
                    <a:pt x="1026" y="276"/>
                  </a:lnTo>
                  <a:lnTo>
                    <a:pt x="1026" y="288"/>
                  </a:lnTo>
                  <a:lnTo>
                    <a:pt x="1038" y="300"/>
                  </a:lnTo>
                  <a:lnTo>
                    <a:pt x="1026" y="300"/>
                  </a:lnTo>
                  <a:lnTo>
                    <a:pt x="1014" y="306"/>
                  </a:lnTo>
                  <a:lnTo>
                    <a:pt x="1002" y="306"/>
                  </a:lnTo>
                  <a:lnTo>
                    <a:pt x="978" y="318"/>
                  </a:lnTo>
                  <a:lnTo>
                    <a:pt x="948" y="348"/>
                  </a:lnTo>
                  <a:lnTo>
                    <a:pt x="930" y="360"/>
                  </a:lnTo>
                  <a:lnTo>
                    <a:pt x="894" y="372"/>
                  </a:lnTo>
                  <a:lnTo>
                    <a:pt x="870" y="384"/>
                  </a:lnTo>
                  <a:lnTo>
                    <a:pt x="858" y="396"/>
                  </a:lnTo>
                  <a:lnTo>
                    <a:pt x="858" y="432"/>
                  </a:lnTo>
                  <a:lnTo>
                    <a:pt x="864" y="444"/>
                  </a:lnTo>
                  <a:lnTo>
                    <a:pt x="870" y="450"/>
                  </a:lnTo>
                  <a:lnTo>
                    <a:pt x="870" y="456"/>
                  </a:lnTo>
                  <a:lnTo>
                    <a:pt x="924" y="456"/>
                  </a:lnTo>
                  <a:lnTo>
                    <a:pt x="924" y="474"/>
                  </a:lnTo>
                  <a:lnTo>
                    <a:pt x="918" y="486"/>
                  </a:lnTo>
                  <a:lnTo>
                    <a:pt x="918" y="522"/>
                  </a:lnTo>
                  <a:lnTo>
                    <a:pt x="894" y="534"/>
                  </a:lnTo>
                  <a:lnTo>
                    <a:pt x="882" y="534"/>
                  </a:lnTo>
                  <a:lnTo>
                    <a:pt x="864" y="540"/>
                  </a:lnTo>
                  <a:lnTo>
                    <a:pt x="852" y="546"/>
                  </a:lnTo>
                  <a:lnTo>
                    <a:pt x="852" y="558"/>
                  </a:lnTo>
                  <a:lnTo>
                    <a:pt x="840" y="570"/>
                  </a:lnTo>
                  <a:lnTo>
                    <a:pt x="852" y="576"/>
                  </a:lnTo>
                  <a:lnTo>
                    <a:pt x="858" y="582"/>
                  </a:lnTo>
                  <a:lnTo>
                    <a:pt x="876" y="588"/>
                  </a:lnTo>
                  <a:lnTo>
                    <a:pt x="888" y="588"/>
                  </a:lnTo>
                  <a:lnTo>
                    <a:pt x="912" y="576"/>
                  </a:lnTo>
                  <a:lnTo>
                    <a:pt x="924" y="558"/>
                  </a:lnTo>
                  <a:lnTo>
                    <a:pt x="972" y="510"/>
                  </a:lnTo>
                  <a:lnTo>
                    <a:pt x="996" y="498"/>
                  </a:lnTo>
                  <a:lnTo>
                    <a:pt x="1014" y="492"/>
                  </a:lnTo>
                  <a:lnTo>
                    <a:pt x="1026" y="486"/>
                  </a:lnTo>
                  <a:lnTo>
                    <a:pt x="1032" y="480"/>
                  </a:lnTo>
                  <a:lnTo>
                    <a:pt x="1038" y="480"/>
                  </a:lnTo>
                  <a:lnTo>
                    <a:pt x="1044" y="474"/>
                  </a:lnTo>
                  <a:lnTo>
                    <a:pt x="1050" y="462"/>
                  </a:lnTo>
                  <a:lnTo>
                    <a:pt x="1056" y="462"/>
                  </a:lnTo>
                  <a:lnTo>
                    <a:pt x="1062" y="456"/>
                  </a:lnTo>
                  <a:lnTo>
                    <a:pt x="1074" y="450"/>
                  </a:lnTo>
                  <a:lnTo>
                    <a:pt x="1080" y="444"/>
                  </a:lnTo>
                  <a:lnTo>
                    <a:pt x="1080" y="420"/>
                  </a:lnTo>
                  <a:lnTo>
                    <a:pt x="1074" y="414"/>
                  </a:lnTo>
                  <a:lnTo>
                    <a:pt x="1080" y="414"/>
                  </a:lnTo>
                  <a:lnTo>
                    <a:pt x="1086" y="408"/>
                  </a:lnTo>
                  <a:lnTo>
                    <a:pt x="1110" y="396"/>
                  </a:lnTo>
                  <a:lnTo>
                    <a:pt x="1140" y="396"/>
                  </a:lnTo>
                  <a:lnTo>
                    <a:pt x="1152" y="402"/>
                  </a:lnTo>
                  <a:lnTo>
                    <a:pt x="1164" y="402"/>
                  </a:lnTo>
                  <a:lnTo>
                    <a:pt x="1176" y="390"/>
                  </a:lnTo>
                  <a:lnTo>
                    <a:pt x="1176" y="360"/>
                  </a:lnTo>
                  <a:lnTo>
                    <a:pt x="1200" y="360"/>
                  </a:lnTo>
                  <a:lnTo>
                    <a:pt x="1212" y="354"/>
                  </a:lnTo>
                  <a:lnTo>
                    <a:pt x="1218" y="354"/>
                  </a:lnTo>
                  <a:lnTo>
                    <a:pt x="1224" y="348"/>
                  </a:lnTo>
                  <a:lnTo>
                    <a:pt x="1224" y="32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98" name="Newfoundland">
              <a:extLst>
                <a:ext uri="{FF2B5EF4-FFF2-40B4-BE49-F238E27FC236}">
                  <a16:creationId xmlns:a16="http://schemas.microsoft.com/office/drawing/2014/main" id="{782D3C94-198D-9BBB-EDD7-10A3773DBAD6}"/>
                </a:ext>
              </a:extLst>
            </p:cNvPr>
            <p:cNvSpPr>
              <a:spLocks/>
            </p:cNvSpPr>
            <p:nvPr/>
          </p:nvSpPr>
          <p:spPr bwMode="gray">
            <a:xfrm>
              <a:off x="3413694" y="1581758"/>
              <a:ext cx="137979" cy="123927"/>
            </a:xfrm>
            <a:custGeom>
              <a:avLst/>
              <a:gdLst>
                <a:gd name="T0" fmla="*/ 2147483647 w 426"/>
                <a:gd name="T1" fmla="*/ 2147483647 h 384"/>
                <a:gd name="T2" fmla="*/ 2147483647 w 426"/>
                <a:gd name="T3" fmla="*/ 2147483647 h 384"/>
                <a:gd name="T4" fmla="*/ 2147483647 w 426"/>
                <a:gd name="T5" fmla="*/ 0 h 384"/>
                <a:gd name="T6" fmla="*/ 2147483647 w 426"/>
                <a:gd name="T7" fmla="*/ 2147483647 h 384"/>
                <a:gd name="T8" fmla="*/ 2147483647 w 426"/>
                <a:gd name="T9" fmla="*/ 2147483647 h 384"/>
                <a:gd name="T10" fmla="*/ 2147483647 w 426"/>
                <a:gd name="T11" fmla="*/ 2147483647 h 384"/>
                <a:gd name="T12" fmla="*/ 2147483647 w 426"/>
                <a:gd name="T13" fmla="*/ 2147483647 h 384"/>
                <a:gd name="T14" fmla="*/ 2147483647 w 426"/>
                <a:gd name="T15" fmla="*/ 2147483647 h 384"/>
                <a:gd name="T16" fmla="*/ 2147483647 w 426"/>
                <a:gd name="T17" fmla="*/ 2147483647 h 384"/>
                <a:gd name="T18" fmla="*/ 2147483647 w 426"/>
                <a:gd name="T19" fmla="*/ 2147483647 h 384"/>
                <a:gd name="T20" fmla="*/ 2147483647 w 426"/>
                <a:gd name="T21" fmla="*/ 2147483647 h 384"/>
                <a:gd name="T22" fmla="*/ 2147483647 w 426"/>
                <a:gd name="T23" fmla="*/ 2147483647 h 384"/>
                <a:gd name="T24" fmla="*/ 2147483647 w 426"/>
                <a:gd name="T25" fmla="*/ 2147483647 h 384"/>
                <a:gd name="T26" fmla="*/ 2147483647 w 426"/>
                <a:gd name="T27" fmla="*/ 2147483647 h 384"/>
                <a:gd name="T28" fmla="*/ 2147483647 w 426"/>
                <a:gd name="T29" fmla="*/ 2147483647 h 384"/>
                <a:gd name="T30" fmla="*/ 2147483647 w 426"/>
                <a:gd name="T31" fmla="*/ 2147483647 h 384"/>
                <a:gd name="T32" fmla="*/ 2147483647 w 426"/>
                <a:gd name="T33" fmla="*/ 2147483647 h 384"/>
                <a:gd name="T34" fmla="*/ 2147483647 w 426"/>
                <a:gd name="T35" fmla="*/ 2147483647 h 384"/>
                <a:gd name="T36" fmla="*/ 2147483647 w 426"/>
                <a:gd name="T37" fmla="*/ 2147483647 h 384"/>
                <a:gd name="T38" fmla="*/ 2147483647 w 426"/>
                <a:gd name="T39" fmla="*/ 2147483647 h 384"/>
                <a:gd name="T40" fmla="*/ 2147483647 w 426"/>
                <a:gd name="T41" fmla="*/ 2147483647 h 384"/>
                <a:gd name="T42" fmla="*/ 2147483647 w 426"/>
                <a:gd name="T43" fmla="*/ 2147483647 h 384"/>
                <a:gd name="T44" fmla="*/ 2147483647 w 426"/>
                <a:gd name="T45" fmla="*/ 2147483647 h 384"/>
                <a:gd name="T46" fmla="*/ 2147483647 w 426"/>
                <a:gd name="T47" fmla="*/ 2147483647 h 384"/>
                <a:gd name="T48" fmla="*/ 2147483647 w 426"/>
                <a:gd name="T49" fmla="*/ 2147483647 h 384"/>
                <a:gd name="T50" fmla="*/ 2147483647 w 426"/>
                <a:gd name="T51" fmla="*/ 2147483647 h 384"/>
                <a:gd name="T52" fmla="*/ 2147483647 w 426"/>
                <a:gd name="T53" fmla="*/ 2147483647 h 384"/>
                <a:gd name="T54" fmla="*/ 2147483647 w 426"/>
                <a:gd name="T55" fmla="*/ 2147483647 h 384"/>
                <a:gd name="T56" fmla="*/ 2147483647 w 426"/>
                <a:gd name="T57" fmla="*/ 2147483647 h 384"/>
                <a:gd name="T58" fmla="*/ 2147483647 w 426"/>
                <a:gd name="T59" fmla="*/ 2147483647 h 384"/>
                <a:gd name="T60" fmla="*/ 2147483647 w 426"/>
                <a:gd name="T61" fmla="*/ 2147483647 h 384"/>
                <a:gd name="T62" fmla="*/ 2147483647 w 426"/>
                <a:gd name="T63" fmla="*/ 2147483647 h 384"/>
                <a:gd name="T64" fmla="*/ 2147483647 w 426"/>
                <a:gd name="T65" fmla="*/ 2147483647 h 384"/>
                <a:gd name="T66" fmla="*/ 2147483647 w 426"/>
                <a:gd name="T67" fmla="*/ 2147483647 h 384"/>
                <a:gd name="T68" fmla="*/ 2147483647 w 426"/>
                <a:gd name="T69" fmla="*/ 2147483647 h 384"/>
                <a:gd name="T70" fmla="*/ 2147483647 w 426"/>
                <a:gd name="T71" fmla="*/ 2147483647 h 384"/>
                <a:gd name="T72" fmla="*/ 2147483647 w 426"/>
                <a:gd name="T73" fmla="*/ 2147483647 h 384"/>
                <a:gd name="T74" fmla="*/ 2147483647 w 426"/>
                <a:gd name="T75" fmla="*/ 2147483647 h 384"/>
                <a:gd name="T76" fmla="*/ 2147483647 w 426"/>
                <a:gd name="T77" fmla="*/ 2147483647 h 384"/>
                <a:gd name="T78" fmla="*/ 2147483647 w 426"/>
                <a:gd name="T79" fmla="*/ 2147483647 h 384"/>
                <a:gd name="T80" fmla="*/ 2147483647 w 426"/>
                <a:gd name="T81" fmla="*/ 2147483647 h 384"/>
                <a:gd name="T82" fmla="*/ 2147483647 w 426"/>
                <a:gd name="T83" fmla="*/ 2147483647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384"/>
                <a:gd name="T128" fmla="*/ 426 w 426"/>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384">
                  <a:moveTo>
                    <a:pt x="258" y="18"/>
                  </a:moveTo>
                  <a:lnTo>
                    <a:pt x="270" y="12"/>
                  </a:lnTo>
                  <a:lnTo>
                    <a:pt x="276" y="12"/>
                  </a:lnTo>
                  <a:lnTo>
                    <a:pt x="294" y="6"/>
                  </a:lnTo>
                  <a:lnTo>
                    <a:pt x="306" y="0"/>
                  </a:lnTo>
                  <a:lnTo>
                    <a:pt x="330" y="0"/>
                  </a:lnTo>
                  <a:lnTo>
                    <a:pt x="342" y="6"/>
                  </a:lnTo>
                  <a:lnTo>
                    <a:pt x="342" y="18"/>
                  </a:lnTo>
                  <a:lnTo>
                    <a:pt x="336" y="24"/>
                  </a:lnTo>
                  <a:lnTo>
                    <a:pt x="312" y="42"/>
                  </a:lnTo>
                  <a:lnTo>
                    <a:pt x="312" y="48"/>
                  </a:lnTo>
                  <a:lnTo>
                    <a:pt x="306" y="54"/>
                  </a:lnTo>
                  <a:lnTo>
                    <a:pt x="300" y="72"/>
                  </a:lnTo>
                  <a:lnTo>
                    <a:pt x="276" y="96"/>
                  </a:lnTo>
                  <a:lnTo>
                    <a:pt x="258" y="102"/>
                  </a:lnTo>
                  <a:lnTo>
                    <a:pt x="246" y="102"/>
                  </a:lnTo>
                  <a:lnTo>
                    <a:pt x="210" y="150"/>
                  </a:lnTo>
                  <a:lnTo>
                    <a:pt x="210" y="174"/>
                  </a:lnTo>
                  <a:lnTo>
                    <a:pt x="234" y="156"/>
                  </a:lnTo>
                  <a:lnTo>
                    <a:pt x="264" y="108"/>
                  </a:lnTo>
                  <a:lnTo>
                    <a:pt x="282" y="126"/>
                  </a:lnTo>
                  <a:lnTo>
                    <a:pt x="306" y="138"/>
                  </a:lnTo>
                  <a:lnTo>
                    <a:pt x="294" y="168"/>
                  </a:lnTo>
                  <a:lnTo>
                    <a:pt x="324" y="168"/>
                  </a:lnTo>
                  <a:lnTo>
                    <a:pt x="330" y="192"/>
                  </a:lnTo>
                  <a:lnTo>
                    <a:pt x="384" y="162"/>
                  </a:lnTo>
                  <a:lnTo>
                    <a:pt x="402" y="174"/>
                  </a:lnTo>
                  <a:lnTo>
                    <a:pt x="396" y="180"/>
                  </a:lnTo>
                  <a:lnTo>
                    <a:pt x="390" y="192"/>
                  </a:lnTo>
                  <a:lnTo>
                    <a:pt x="378" y="204"/>
                  </a:lnTo>
                  <a:lnTo>
                    <a:pt x="372" y="204"/>
                  </a:lnTo>
                  <a:lnTo>
                    <a:pt x="384" y="204"/>
                  </a:lnTo>
                  <a:lnTo>
                    <a:pt x="396" y="210"/>
                  </a:lnTo>
                  <a:lnTo>
                    <a:pt x="408" y="210"/>
                  </a:lnTo>
                  <a:lnTo>
                    <a:pt x="408" y="216"/>
                  </a:lnTo>
                  <a:lnTo>
                    <a:pt x="396" y="240"/>
                  </a:lnTo>
                  <a:lnTo>
                    <a:pt x="384" y="252"/>
                  </a:lnTo>
                  <a:lnTo>
                    <a:pt x="378" y="264"/>
                  </a:lnTo>
                  <a:lnTo>
                    <a:pt x="366" y="276"/>
                  </a:lnTo>
                  <a:lnTo>
                    <a:pt x="360" y="288"/>
                  </a:lnTo>
                  <a:lnTo>
                    <a:pt x="354" y="294"/>
                  </a:lnTo>
                  <a:lnTo>
                    <a:pt x="390" y="294"/>
                  </a:lnTo>
                  <a:lnTo>
                    <a:pt x="354" y="312"/>
                  </a:lnTo>
                  <a:lnTo>
                    <a:pt x="384" y="312"/>
                  </a:lnTo>
                  <a:lnTo>
                    <a:pt x="420" y="300"/>
                  </a:lnTo>
                  <a:lnTo>
                    <a:pt x="426" y="324"/>
                  </a:lnTo>
                  <a:lnTo>
                    <a:pt x="360" y="384"/>
                  </a:lnTo>
                  <a:lnTo>
                    <a:pt x="318" y="378"/>
                  </a:lnTo>
                  <a:lnTo>
                    <a:pt x="336" y="354"/>
                  </a:lnTo>
                  <a:lnTo>
                    <a:pt x="306" y="360"/>
                  </a:lnTo>
                  <a:lnTo>
                    <a:pt x="300" y="348"/>
                  </a:lnTo>
                  <a:lnTo>
                    <a:pt x="228" y="360"/>
                  </a:lnTo>
                  <a:lnTo>
                    <a:pt x="192" y="354"/>
                  </a:lnTo>
                  <a:lnTo>
                    <a:pt x="186" y="348"/>
                  </a:lnTo>
                  <a:lnTo>
                    <a:pt x="228" y="336"/>
                  </a:lnTo>
                  <a:lnTo>
                    <a:pt x="234" y="330"/>
                  </a:lnTo>
                  <a:lnTo>
                    <a:pt x="234" y="324"/>
                  </a:lnTo>
                  <a:lnTo>
                    <a:pt x="228" y="324"/>
                  </a:lnTo>
                  <a:lnTo>
                    <a:pt x="222" y="318"/>
                  </a:lnTo>
                  <a:lnTo>
                    <a:pt x="198" y="318"/>
                  </a:lnTo>
                  <a:lnTo>
                    <a:pt x="162" y="312"/>
                  </a:lnTo>
                  <a:lnTo>
                    <a:pt x="126" y="300"/>
                  </a:lnTo>
                  <a:lnTo>
                    <a:pt x="96" y="294"/>
                  </a:lnTo>
                  <a:lnTo>
                    <a:pt x="78" y="294"/>
                  </a:lnTo>
                  <a:lnTo>
                    <a:pt x="72" y="300"/>
                  </a:lnTo>
                  <a:lnTo>
                    <a:pt x="48" y="300"/>
                  </a:lnTo>
                  <a:lnTo>
                    <a:pt x="36" y="306"/>
                  </a:lnTo>
                  <a:lnTo>
                    <a:pt x="24" y="306"/>
                  </a:lnTo>
                  <a:lnTo>
                    <a:pt x="12" y="300"/>
                  </a:lnTo>
                  <a:lnTo>
                    <a:pt x="6" y="294"/>
                  </a:lnTo>
                  <a:lnTo>
                    <a:pt x="18" y="282"/>
                  </a:lnTo>
                  <a:lnTo>
                    <a:pt x="24" y="282"/>
                  </a:lnTo>
                  <a:lnTo>
                    <a:pt x="30" y="276"/>
                  </a:lnTo>
                  <a:lnTo>
                    <a:pt x="42" y="276"/>
                  </a:lnTo>
                  <a:lnTo>
                    <a:pt x="30" y="276"/>
                  </a:lnTo>
                  <a:lnTo>
                    <a:pt x="12" y="270"/>
                  </a:lnTo>
                  <a:lnTo>
                    <a:pt x="0" y="258"/>
                  </a:lnTo>
                  <a:lnTo>
                    <a:pt x="6" y="252"/>
                  </a:lnTo>
                  <a:lnTo>
                    <a:pt x="18" y="252"/>
                  </a:lnTo>
                  <a:lnTo>
                    <a:pt x="54" y="234"/>
                  </a:lnTo>
                  <a:lnTo>
                    <a:pt x="60" y="228"/>
                  </a:lnTo>
                  <a:lnTo>
                    <a:pt x="66" y="228"/>
                  </a:lnTo>
                  <a:lnTo>
                    <a:pt x="204" y="90"/>
                  </a:lnTo>
                  <a:lnTo>
                    <a:pt x="258" y="1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899" name="Netherlands">
              <a:extLst>
                <a:ext uri="{FF2B5EF4-FFF2-40B4-BE49-F238E27FC236}">
                  <a16:creationId xmlns:a16="http://schemas.microsoft.com/office/drawing/2014/main" id="{630A306C-EDDC-5026-1656-0B066FCB6080}"/>
                </a:ext>
              </a:extLst>
            </p:cNvPr>
            <p:cNvSpPr>
              <a:spLocks/>
            </p:cNvSpPr>
            <p:nvPr/>
          </p:nvSpPr>
          <p:spPr bwMode="gray">
            <a:xfrm>
              <a:off x="4682338" y="1533209"/>
              <a:ext cx="88153" cy="67713"/>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00" name="Nepal">
              <a:extLst>
                <a:ext uri="{FF2B5EF4-FFF2-40B4-BE49-F238E27FC236}">
                  <a16:creationId xmlns:a16="http://schemas.microsoft.com/office/drawing/2014/main" id="{832EFA50-9448-A69B-72CE-4E9DA8AC5969}"/>
                </a:ext>
              </a:extLst>
            </p:cNvPr>
            <p:cNvSpPr>
              <a:spLocks/>
            </p:cNvSpPr>
            <p:nvPr/>
          </p:nvSpPr>
          <p:spPr bwMode="gray">
            <a:xfrm>
              <a:off x="6380249" y="2123456"/>
              <a:ext cx="190360" cy="107318"/>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01" name="Namibia">
              <a:extLst>
                <a:ext uri="{FF2B5EF4-FFF2-40B4-BE49-F238E27FC236}">
                  <a16:creationId xmlns:a16="http://schemas.microsoft.com/office/drawing/2014/main" id="{4FEEE82A-4A0A-B3B0-5590-65ED8E2C6D1E}"/>
                </a:ext>
              </a:extLst>
            </p:cNvPr>
            <p:cNvSpPr>
              <a:spLocks/>
            </p:cNvSpPr>
            <p:nvPr/>
          </p:nvSpPr>
          <p:spPr bwMode="gray">
            <a:xfrm>
              <a:off x="4859922" y="3361439"/>
              <a:ext cx="309176" cy="315566"/>
            </a:xfrm>
            <a:custGeom>
              <a:avLst/>
              <a:gdLst>
                <a:gd name="T0" fmla="*/ 2147483647 w 954"/>
                <a:gd name="T1" fmla="*/ 2147483647 h 972"/>
                <a:gd name="T2" fmla="*/ 2147483647 w 954"/>
                <a:gd name="T3" fmla="*/ 2147483647 h 972"/>
                <a:gd name="T4" fmla="*/ 2147483647 w 954"/>
                <a:gd name="T5" fmla="*/ 2147483647 h 972"/>
                <a:gd name="T6" fmla="*/ 2147483647 w 954"/>
                <a:gd name="T7" fmla="*/ 2147483647 h 972"/>
                <a:gd name="T8" fmla="*/ 2147483647 w 954"/>
                <a:gd name="T9" fmla="*/ 2147483647 h 972"/>
                <a:gd name="T10" fmla="*/ 2147483647 w 954"/>
                <a:gd name="T11" fmla="*/ 2147483647 h 972"/>
                <a:gd name="T12" fmla="*/ 2147483647 w 954"/>
                <a:gd name="T13" fmla="*/ 2147483647 h 972"/>
                <a:gd name="T14" fmla="*/ 2147483647 w 954"/>
                <a:gd name="T15" fmla="*/ 2147483647 h 972"/>
                <a:gd name="T16" fmla="*/ 2147483647 w 954"/>
                <a:gd name="T17" fmla="*/ 2147483647 h 972"/>
                <a:gd name="T18" fmla="*/ 2147483647 w 954"/>
                <a:gd name="T19" fmla="*/ 2147483647 h 972"/>
                <a:gd name="T20" fmla="*/ 2147483647 w 954"/>
                <a:gd name="T21" fmla="*/ 2147483647 h 972"/>
                <a:gd name="T22" fmla="*/ 2147483647 w 954"/>
                <a:gd name="T23" fmla="*/ 2147483647 h 972"/>
                <a:gd name="T24" fmla="*/ 2147483647 w 954"/>
                <a:gd name="T25" fmla="*/ 2147483647 h 972"/>
                <a:gd name="T26" fmla="*/ 2147483647 w 954"/>
                <a:gd name="T27" fmla="*/ 2147483647 h 972"/>
                <a:gd name="T28" fmla="*/ 2147483647 w 954"/>
                <a:gd name="T29" fmla="*/ 2147483647 h 972"/>
                <a:gd name="T30" fmla="*/ 2147483647 w 954"/>
                <a:gd name="T31" fmla="*/ 2147483647 h 972"/>
                <a:gd name="T32" fmla="*/ 2147483647 w 954"/>
                <a:gd name="T33" fmla="*/ 2147483647 h 972"/>
                <a:gd name="T34" fmla="*/ 2147483647 w 954"/>
                <a:gd name="T35" fmla="*/ 2147483647 h 972"/>
                <a:gd name="T36" fmla="*/ 2147483647 w 954"/>
                <a:gd name="T37" fmla="*/ 2147483647 h 972"/>
                <a:gd name="T38" fmla="*/ 2147483647 w 954"/>
                <a:gd name="T39" fmla="*/ 2147483647 h 972"/>
                <a:gd name="T40" fmla="*/ 2147483647 w 954"/>
                <a:gd name="T41" fmla="*/ 2147483647 h 972"/>
                <a:gd name="T42" fmla="*/ 2147483647 w 954"/>
                <a:gd name="T43" fmla="*/ 2147483647 h 972"/>
                <a:gd name="T44" fmla="*/ 2147483647 w 954"/>
                <a:gd name="T45" fmla="*/ 2147483647 h 972"/>
                <a:gd name="T46" fmla="*/ 2147483647 w 954"/>
                <a:gd name="T47" fmla="*/ 2147483647 h 972"/>
                <a:gd name="T48" fmla="*/ 2147483647 w 954"/>
                <a:gd name="T49" fmla="*/ 2147483647 h 972"/>
                <a:gd name="T50" fmla="*/ 2147483647 w 954"/>
                <a:gd name="T51" fmla="*/ 2147483647 h 972"/>
                <a:gd name="T52" fmla="*/ 2147483647 w 954"/>
                <a:gd name="T53" fmla="*/ 2147483647 h 972"/>
                <a:gd name="T54" fmla="*/ 2147483647 w 954"/>
                <a:gd name="T55" fmla="*/ 2147483647 h 972"/>
                <a:gd name="T56" fmla="*/ 2147483647 w 954"/>
                <a:gd name="T57" fmla="*/ 2147483647 h 972"/>
                <a:gd name="T58" fmla="*/ 2147483647 w 954"/>
                <a:gd name="T59" fmla="*/ 2147483647 h 972"/>
                <a:gd name="T60" fmla="*/ 2147483647 w 954"/>
                <a:gd name="T61" fmla="*/ 2147483647 h 972"/>
                <a:gd name="T62" fmla="*/ 2147483647 w 954"/>
                <a:gd name="T63" fmla="*/ 2147483647 h 972"/>
                <a:gd name="T64" fmla="*/ 2147483647 w 954"/>
                <a:gd name="T65" fmla="*/ 2147483647 h 972"/>
                <a:gd name="T66" fmla="*/ 2147483647 w 954"/>
                <a:gd name="T67" fmla="*/ 0 h 972"/>
                <a:gd name="T68" fmla="*/ 2147483647 w 954"/>
                <a:gd name="T69" fmla="*/ 2147483647 h 972"/>
                <a:gd name="T70" fmla="*/ 2147483647 w 954"/>
                <a:gd name="T71" fmla="*/ 2147483647 h 972"/>
                <a:gd name="T72" fmla="*/ 0 w 954"/>
                <a:gd name="T73" fmla="*/ 2147483647 h 972"/>
                <a:gd name="T74" fmla="*/ 2147483647 w 954"/>
                <a:gd name="T75" fmla="*/ 2147483647 h 972"/>
                <a:gd name="T76" fmla="*/ 2147483647 w 954"/>
                <a:gd name="T77" fmla="*/ 2147483647 h 972"/>
                <a:gd name="T78" fmla="*/ 2147483647 w 954"/>
                <a:gd name="T79" fmla="*/ 2147483647 h 972"/>
                <a:gd name="T80" fmla="*/ 2147483647 w 954"/>
                <a:gd name="T81" fmla="*/ 2147483647 h 972"/>
                <a:gd name="T82" fmla="*/ 2147483647 w 954"/>
                <a:gd name="T83" fmla="*/ 2147483647 h 972"/>
                <a:gd name="T84" fmla="*/ 2147483647 w 954"/>
                <a:gd name="T85" fmla="*/ 2147483647 h 972"/>
                <a:gd name="T86" fmla="*/ 2147483647 w 954"/>
                <a:gd name="T87" fmla="*/ 2147483647 h 972"/>
                <a:gd name="T88" fmla="*/ 2147483647 w 954"/>
                <a:gd name="T89" fmla="*/ 2147483647 h 972"/>
                <a:gd name="T90" fmla="*/ 2147483647 w 954"/>
                <a:gd name="T91" fmla="*/ 2147483647 h 972"/>
                <a:gd name="T92" fmla="*/ 2147483647 w 954"/>
                <a:gd name="T93" fmla="*/ 2147483647 h 972"/>
                <a:gd name="T94" fmla="*/ 2147483647 w 954"/>
                <a:gd name="T95" fmla="*/ 2147483647 h 972"/>
                <a:gd name="T96" fmla="*/ 2147483647 w 954"/>
                <a:gd name="T97" fmla="*/ 2147483647 h 972"/>
                <a:gd name="T98" fmla="*/ 2147483647 w 954"/>
                <a:gd name="T99" fmla="*/ 2147483647 h 972"/>
                <a:gd name="T100" fmla="*/ 2147483647 w 954"/>
                <a:gd name="T101" fmla="*/ 2147483647 h 972"/>
                <a:gd name="T102" fmla="*/ 2147483647 w 954"/>
                <a:gd name="T103" fmla="*/ 2147483647 h 972"/>
                <a:gd name="T104" fmla="*/ 2147483647 w 954"/>
                <a:gd name="T105" fmla="*/ 2147483647 h 972"/>
                <a:gd name="T106" fmla="*/ 2147483647 w 954"/>
                <a:gd name="T107" fmla="*/ 2147483647 h 972"/>
                <a:gd name="T108" fmla="*/ 2147483647 w 954"/>
                <a:gd name="T109" fmla="*/ 2147483647 h 972"/>
                <a:gd name="T110" fmla="*/ 2147483647 w 954"/>
                <a:gd name="T111" fmla="*/ 2147483647 h 972"/>
                <a:gd name="T112" fmla="*/ 2147483647 w 954"/>
                <a:gd name="T113" fmla="*/ 2147483647 h 972"/>
                <a:gd name="T114" fmla="*/ 2147483647 w 954"/>
                <a:gd name="T115" fmla="*/ 2147483647 h 972"/>
                <a:gd name="T116" fmla="*/ 2147483647 w 954"/>
                <a:gd name="T117" fmla="*/ 2147483647 h 972"/>
                <a:gd name="T118" fmla="*/ 2147483647 w 954"/>
                <a:gd name="T119" fmla="*/ 2147483647 h 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72"/>
                <a:gd name="T182" fmla="*/ 954 w 954"/>
                <a:gd name="T183" fmla="*/ 972 h 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72">
                  <a:moveTo>
                    <a:pt x="366" y="894"/>
                  </a:moveTo>
                  <a:lnTo>
                    <a:pt x="372" y="894"/>
                  </a:lnTo>
                  <a:lnTo>
                    <a:pt x="390" y="912"/>
                  </a:lnTo>
                  <a:lnTo>
                    <a:pt x="390" y="936"/>
                  </a:lnTo>
                  <a:lnTo>
                    <a:pt x="396" y="948"/>
                  </a:lnTo>
                  <a:lnTo>
                    <a:pt x="402" y="954"/>
                  </a:lnTo>
                  <a:lnTo>
                    <a:pt x="426" y="954"/>
                  </a:lnTo>
                  <a:lnTo>
                    <a:pt x="432" y="960"/>
                  </a:lnTo>
                  <a:lnTo>
                    <a:pt x="432" y="966"/>
                  </a:lnTo>
                  <a:lnTo>
                    <a:pt x="438" y="972"/>
                  </a:lnTo>
                  <a:lnTo>
                    <a:pt x="462" y="972"/>
                  </a:lnTo>
                  <a:lnTo>
                    <a:pt x="474" y="960"/>
                  </a:lnTo>
                  <a:lnTo>
                    <a:pt x="486" y="960"/>
                  </a:lnTo>
                  <a:lnTo>
                    <a:pt x="498" y="972"/>
                  </a:lnTo>
                  <a:lnTo>
                    <a:pt x="522" y="972"/>
                  </a:lnTo>
                  <a:lnTo>
                    <a:pt x="522" y="948"/>
                  </a:lnTo>
                  <a:lnTo>
                    <a:pt x="534" y="948"/>
                  </a:lnTo>
                  <a:lnTo>
                    <a:pt x="534" y="942"/>
                  </a:lnTo>
                  <a:lnTo>
                    <a:pt x="540" y="936"/>
                  </a:lnTo>
                  <a:lnTo>
                    <a:pt x="552" y="930"/>
                  </a:lnTo>
                  <a:lnTo>
                    <a:pt x="570" y="930"/>
                  </a:lnTo>
                  <a:lnTo>
                    <a:pt x="582" y="414"/>
                  </a:lnTo>
                  <a:lnTo>
                    <a:pt x="654" y="414"/>
                  </a:lnTo>
                  <a:lnTo>
                    <a:pt x="648" y="288"/>
                  </a:lnTo>
                  <a:lnTo>
                    <a:pt x="654" y="282"/>
                  </a:lnTo>
                  <a:lnTo>
                    <a:pt x="654" y="108"/>
                  </a:lnTo>
                  <a:lnTo>
                    <a:pt x="690" y="108"/>
                  </a:lnTo>
                  <a:lnTo>
                    <a:pt x="708" y="102"/>
                  </a:lnTo>
                  <a:lnTo>
                    <a:pt x="744" y="102"/>
                  </a:lnTo>
                  <a:lnTo>
                    <a:pt x="792" y="90"/>
                  </a:lnTo>
                  <a:lnTo>
                    <a:pt x="804" y="84"/>
                  </a:lnTo>
                  <a:lnTo>
                    <a:pt x="822" y="84"/>
                  </a:lnTo>
                  <a:lnTo>
                    <a:pt x="828" y="90"/>
                  </a:lnTo>
                  <a:lnTo>
                    <a:pt x="828" y="108"/>
                  </a:lnTo>
                  <a:lnTo>
                    <a:pt x="834" y="108"/>
                  </a:lnTo>
                  <a:lnTo>
                    <a:pt x="834" y="126"/>
                  </a:lnTo>
                  <a:lnTo>
                    <a:pt x="840" y="126"/>
                  </a:lnTo>
                  <a:lnTo>
                    <a:pt x="882" y="84"/>
                  </a:lnTo>
                  <a:lnTo>
                    <a:pt x="906" y="84"/>
                  </a:lnTo>
                  <a:lnTo>
                    <a:pt x="918" y="72"/>
                  </a:lnTo>
                  <a:lnTo>
                    <a:pt x="954" y="66"/>
                  </a:lnTo>
                  <a:lnTo>
                    <a:pt x="936" y="48"/>
                  </a:lnTo>
                  <a:lnTo>
                    <a:pt x="906" y="54"/>
                  </a:lnTo>
                  <a:lnTo>
                    <a:pt x="906" y="48"/>
                  </a:lnTo>
                  <a:lnTo>
                    <a:pt x="900" y="42"/>
                  </a:lnTo>
                  <a:lnTo>
                    <a:pt x="882" y="42"/>
                  </a:lnTo>
                  <a:lnTo>
                    <a:pt x="876" y="48"/>
                  </a:lnTo>
                  <a:lnTo>
                    <a:pt x="870" y="48"/>
                  </a:lnTo>
                  <a:lnTo>
                    <a:pt x="846" y="60"/>
                  </a:lnTo>
                  <a:lnTo>
                    <a:pt x="828" y="54"/>
                  </a:lnTo>
                  <a:lnTo>
                    <a:pt x="816" y="60"/>
                  </a:lnTo>
                  <a:lnTo>
                    <a:pt x="780" y="72"/>
                  </a:lnTo>
                  <a:lnTo>
                    <a:pt x="732" y="78"/>
                  </a:lnTo>
                  <a:lnTo>
                    <a:pt x="696" y="84"/>
                  </a:lnTo>
                  <a:lnTo>
                    <a:pt x="624" y="84"/>
                  </a:lnTo>
                  <a:lnTo>
                    <a:pt x="618" y="72"/>
                  </a:lnTo>
                  <a:lnTo>
                    <a:pt x="546" y="78"/>
                  </a:lnTo>
                  <a:lnTo>
                    <a:pt x="540" y="66"/>
                  </a:lnTo>
                  <a:lnTo>
                    <a:pt x="504" y="66"/>
                  </a:lnTo>
                  <a:lnTo>
                    <a:pt x="480" y="42"/>
                  </a:lnTo>
                  <a:lnTo>
                    <a:pt x="480" y="36"/>
                  </a:lnTo>
                  <a:lnTo>
                    <a:pt x="174" y="36"/>
                  </a:lnTo>
                  <a:lnTo>
                    <a:pt x="168" y="30"/>
                  </a:lnTo>
                  <a:lnTo>
                    <a:pt x="156" y="30"/>
                  </a:lnTo>
                  <a:lnTo>
                    <a:pt x="132" y="18"/>
                  </a:lnTo>
                  <a:lnTo>
                    <a:pt x="126" y="6"/>
                  </a:lnTo>
                  <a:lnTo>
                    <a:pt x="120" y="0"/>
                  </a:lnTo>
                  <a:lnTo>
                    <a:pt x="90" y="0"/>
                  </a:lnTo>
                  <a:lnTo>
                    <a:pt x="90" y="6"/>
                  </a:lnTo>
                  <a:lnTo>
                    <a:pt x="72" y="24"/>
                  </a:lnTo>
                  <a:lnTo>
                    <a:pt x="42" y="24"/>
                  </a:lnTo>
                  <a:lnTo>
                    <a:pt x="36" y="18"/>
                  </a:lnTo>
                  <a:lnTo>
                    <a:pt x="18" y="24"/>
                  </a:lnTo>
                  <a:lnTo>
                    <a:pt x="0" y="24"/>
                  </a:lnTo>
                  <a:lnTo>
                    <a:pt x="6" y="96"/>
                  </a:lnTo>
                  <a:lnTo>
                    <a:pt x="12" y="108"/>
                  </a:lnTo>
                  <a:lnTo>
                    <a:pt x="30" y="126"/>
                  </a:lnTo>
                  <a:lnTo>
                    <a:pt x="36" y="138"/>
                  </a:lnTo>
                  <a:lnTo>
                    <a:pt x="54" y="162"/>
                  </a:lnTo>
                  <a:lnTo>
                    <a:pt x="72" y="192"/>
                  </a:lnTo>
                  <a:lnTo>
                    <a:pt x="96" y="228"/>
                  </a:lnTo>
                  <a:lnTo>
                    <a:pt x="102" y="258"/>
                  </a:lnTo>
                  <a:lnTo>
                    <a:pt x="102" y="276"/>
                  </a:lnTo>
                  <a:lnTo>
                    <a:pt x="114" y="294"/>
                  </a:lnTo>
                  <a:lnTo>
                    <a:pt x="120" y="312"/>
                  </a:lnTo>
                  <a:lnTo>
                    <a:pt x="138" y="348"/>
                  </a:lnTo>
                  <a:lnTo>
                    <a:pt x="156" y="366"/>
                  </a:lnTo>
                  <a:lnTo>
                    <a:pt x="156" y="390"/>
                  </a:lnTo>
                  <a:lnTo>
                    <a:pt x="162" y="396"/>
                  </a:lnTo>
                  <a:lnTo>
                    <a:pt x="174" y="402"/>
                  </a:lnTo>
                  <a:lnTo>
                    <a:pt x="180" y="414"/>
                  </a:lnTo>
                  <a:lnTo>
                    <a:pt x="192" y="420"/>
                  </a:lnTo>
                  <a:lnTo>
                    <a:pt x="198" y="432"/>
                  </a:lnTo>
                  <a:lnTo>
                    <a:pt x="198" y="582"/>
                  </a:lnTo>
                  <a:lnTo>
                    <a:pt x="222" y="630"/>
                  </a:lnTo>
                  <a:lnTo>
                    <a:pt x="222" y="678"/>
                  </a:lnTo>
                  <a:lnTo>
                    <a:pt x="216" y="678"/>
                  </a:lnTo>
                  <a:lnTo>
                    <a:pt x="228" y="726"/>
                  </a:lnTo>
                  <a:lnTo>
                    <a:pt x="228" y="762"/>
                  </a:lnTo>
                  <a:lnTo>
                    <a:pt x="240" y="762"/>
                  </a:lnTo>
                  <a:lnTo>
                    <a:pt x="240" y="804"/>
                  </a:lnTo>
                  <a:lnTo>
                    <a:pt x="252" y="810"/>
                  </a:lnTo>
                  <a:lnTo>
                    <a:pt x="258" y="816"/>
                  </a:lnTo>
                  <a:lnTo>
                    <a:pt x="258" y="846"/>
                  </a:lnTo>
                  <a:lnTo>
                    <a:pt x="264" y="858"/>
                  </a:lnTo>
                  <a:lnTo>
                    <a:pt x="270" y="864"/>
                  </a:lnTo>
                  <a:lnTo>
                    <a:pt x="276" y="876"/>
                  </a:lnTo>
                  <a:lnTo>
                    <a:pt x="282" y="894"/>
                  </a:lnTo>
                  <a:lnTo>
                    <a:pt x="282" y="900"/>
                  </a:lnTo>
                  <a:lnTo>
                    <a:pt x="288" y="912"/>
                  </a:lnTo>
                  <a:lnTo>
                    <a:pt x="294" y="918"/>
                  </a:lnTo>
                  <a:lnTo>
                    <a:pt x="318" y="930"/>
                  </a:lnTo>
                  <a:lnTo>
                    <a:pt x="324" y="936"/>
                  </a:lnTo>
                  <a:lnTo>
                    <a:pt x="330" y="936"/>
                  </a:lnTo>
                  <a:lnTo>
                    <a:pt x="330" y="942"/>
                  </a:lnTo>
                  <a:lnTo>
                    <a:pt x="348" y="930"/>
                  </a:lnTo>
                  <a:lnTo>
                    <a:pt x="348" y="924"/>
                  </a:lnTo>
                  <a:lnTo>
                    <a:pt x="354" y="918"/>
                  </a:lnTo>
                  <a:lnTo>
                    <a:pt x="360" y="906"/>
                  </a:lnTo>
                  <a:lnTo>
                    <a:pt x="360" y="900"/>
                  </a:lnTo>
                  <a:lnTo>
                    <a:pt x="366" y="89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02" name="Myanmar">
              <a:extLst>
                <a:ext uri="{FF2B5EF4-FFF2-40B4-BE49-F238E27FC236}">
                  <a16:creationId xmlns:a16="http://schemas.microsoft.com/office/drawing/2014/main" id="{10ADB233-5906-8477-E6E3-6B8353E57D4F}"/>
                </a:ext>
              </a:extLst>
            </p:cNvPr>
            <p:cNvSpPr>
              <a:spLocks/>
            </p:cNvSpPr>
            <p:nvPr/>
          </p:nvSpPr>
          <p:spPr bwMode="gray">
            <a:xfrm>
              <a:off x="6679204" y="2174559"/>
              <a:ext cx="205691" cy="485484"/>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03" name="Mozambique">
              <a:extLst>
                <a:ext uri="{FF2B5EF4-FFF2-40B4-BE49-F238E27FC236}">
                  <a16:creationId xmlns:a16="http://schemas.microsoft.com/office/drawing/2014/main" id="{E6DEFB24-E146-21E1-FFBA-9AEB4F1729D4}"/>
                </a:ext>
              </a:extLst>
            </p:cNvPr>
            <p:cNvSpPr>
              <a:spLocks/>
            </p:cNvSpPr>
            <p:nvPr/>
          </p:nvSpPr>
          <p:spPr bwMode="gray">
            <a:xfrm>
              <a:off x="5281525" y="3192798"/>
              <a:ext cx="247852" cy="433103"/>
            </a:xfrm>
            <a:custGeom>
              <a:avLst/>
              <a:gdLst>
                <a:gd name="T0" fmla="*/ 2147483647 w 762"/>
                <a:gd name="T1" fmla="*/ 2147483647 h 1338"/>
                <a:gd name="T2" fmla="*/ 2147483647 w 762"/>
                <a:gd name="T3" fmla="*/ 2147483647 h 1338"/>
                <a:gd name="T4" fmla="*/ 2147483647 w 762"/>
                <a:gd name="T5" fmla="*/ 2147483647 h 1338"/>
                <a:gd name="T6" fmla="*/ 2147483647 w 762"/>
                <a:gd name="T7" fmla="*/ 2147483647 h 1338"/>
                <a:gd name="T8" fmla="*/ 2147483647 w 762"/>
                <a:gd name="T9" fmla="*/ 2147483647 h 1338"/>
                <a:gd name="T10" fmla="*/ 2147483647 w 762"/>
                <a:gd name="T11" fmla="*/ 2147483647 h 1338"/>
                <a:gd name="T12" fmla="*/ 2147483647 w 762"/>
                <a:gd name="T13" fmla="*/ 2147483647 h 1338"/>
                <a:gd name="T14" fmla="*/ 2147483647 w 762"/>
                <a:gd name="T15" fmla="*/ 2147483647 h 1338"/>
                <a:gd name="T16" fmla="*/ 2147483647 w 762"/>
                <a:gd name="T17" fmla="*/ 2147483647 h 1338"/>
                <a:gd name="T18" fmla="*/ 2147483647 w 762"/>
                <a:gd name="T19" fmla="*/ 2147483647 h 1338"/>
                <a:gd name="T20" fmla="*/ 2147483647 w 762"/>
                <a:gd name="T21" fmla="*/ 2147483647 h 1338"/>
                <a:gd name="T22" fmla="*/ 2147483647 w 762"/>
                <a:gd name="T23" fmla="*/ 2147483647 h 1338"/>
                <a:gd name="T24" fmla="*/ 2147483647 w 762"/>
                <a:gd name="T25" fmla="*/ 2147483647 h 1338"/>
                <a:gd name="T26" fmla="*/ 2147483647 w 762"/>
                <a:gd name="T27" fmla="*/ 2147483647 h 1338"/>
                <a:gd name="T28" fmla="*/ 2147483647 w 762"/>
                <a:gd name="T29" fmla="*/ 2147483647 h 1338"/>
                <a:gd name="T30" fmla="*/ 2147483647 w 762"/>
                <a:gd name="T31" fmla="*/ 2147483647 h 1338"/>
                <a:gd name="T32" fmla="*/ 2147483647 w 762"/>
                <a:gd name="T33" fmla="*/ 2147483647 h 1338"/>
                <a:gd name="T34" fmla="*/ 2147483647 w 762"/>
                <a:gd name="T35" fmla="*/ 2147483647 h 1338"/>
                <a:gd name="T36" fmla="*/ 2147483647 w 762"/>
                <a:gd name="T37" fmla="*/ 2147483647 h 1338"/>
                <a:gd name="T38" fmla="*/ 2147483647 w 762"/>
                <a:gd name="T39" fmla="*/ 2147483647 h 1338"/>
                <a:gd name="T40" fmla="*/ 2147483647 w 762"/>
                <a:gd name="T41" fmla="*/ 2147483647 h 1338"/>
                <a:gd name="T42" fmla="*/ 2147483647 w 762"/>
                <a:gd name="T43" fmla="*/ 2147483647 h 1338"/>
                <a:gd name="T44" fmla="*/ 2147483647 w 762"/>
                <a:gd name="T45" fmla="*/ 2147483647 h 1338"/>
                <a:gd name="T46" fmla="*/ 2147483647 w 762"/>
                <a:gd name="T47" fmla="*/ 2147483647 h 1338"/>
                <a:gd name="T48" fmla="*/ 2147483647 w 762"/>
                <a:gd name="T49" fmla="*/ 2147483647 h 1338"/>
                <a:gd name="T50" fmla="*/ 2147483647 w 762"/>
                <a:gd name="T51" fmla="*/ 2147483647 h 1338"/>
                <a:gd name="T52" fmla="*/ 2147483647 w 762"/>
                <a:gd name="T53" fmla="*/ 2147483647 h 1338"/>
                <a:gd name="T54" fmla="*/ 2147483647 w 762"/>
                <a:gd name="T55" fmla="*/ 2147483647 h 1338"/>
                <a:gd name="T56" fmla="*/ 0 w 762"/>
                <a:gd name="T57" fmla="*/ 2147483647 h 1338"/>
                <a:gd name="T58" fmla="*/ 2147483647 w 762"/>
                <a:gd name="T59" fmla="*/ 2147483647 h 1338"/>
                <a:gd name="T60" fmla="*/ 2147483647 w 762"/>
                <a:gd name="T61" fmla="*/ 2147483647 h 1338"/>
                <a:gd name="T62" fmla="*/ 2147483647 w 762"/>
                <a:gd name="T63" fmla="*/ 2147483647 h 1338"/>
                <a:gd name="T64" fmla="*/ 2147483647 w 762"/>
                <a:gd name="T65" fmla="*/ 2147483647 h 1338"/>
                <a:gd name="T66" fmla="*/ 2147483647 w 762"/>
                <a:gd name="T67" fmla="*/ 2147483647 h 1338"/>
                <a:gd name="T68" fmla="*/ 2147483647 w 762"/>
                <a:gd name="T69" fmla="*/ 2147483647 h 1338"/>
                <a:gd name="T70" fmla="*/ 2147483647 w 762"/>
                <a:gd name="T71" fmla="*/ 2147483647 h 1338"/>
                <a:gd name="T72" fmla="*/ 2147483647 w 762"/>
                <a:gd name="T73" fmla="*/ 2147483647 h 1338"/>
                <a:gd name="T74" fmla="*/ 2147483647 w 762"/>
                <a:gd name="T75" fmla="*/ 2147483647 h 1338"/>
                <a:gd name="T76" fmla="*/ 2147483647 w 762"/>
                <a:gd name="T77" fmla="*/ 2147483647 h 1338"/>
                <a:gd name="T78" fmla="*/ 2147483647 w 762"/>
                <a:gd name="T79" fmla="*/ 2147483647 h 1338"/>
                <a:gd name="T80" fmla="*/ 2147483647 w 762"/>
                <a:gd name="T81" fmla="*/ 2147483647 h 1338"/>
                <a:gd name="T82" fmla="*/ 2147483647 w 762"/>
                <a:gd name="T83" fmla="*/ 2147483647 h 1338"/>
                <a:gd name="T84" fmla="*/ 2147483647 w 762"/>
                <a:gd name="T85" fmla="*/ 2147483647 h 1338"/>
                <a:gd name="T86" fmla="*/ 2147483647 w 762"/>
                <a:gd name="T87" fmla="*/ 2147483647 h 1338"/>
                <a:gd name="T88" fmla="*/ 2147483647 w 762"/>
                <a:gd name="T89" fmla="*/ 2147483647 h 1338"/>
                <a:gd name="T90" fmla="*/ 2147483647 w 762"/>
                <a:gd name="T91" fmla="*/ 2147483647 h 1338"/>
                <a:gd name="T92" fmla="*/ 2147483647 w 762"/>
                <a:gd name="T93" fmla="*/ 2147483647 h 1338"/>
                <a:gd name="T94" fmla="*/ 2147483647 w 762"/>
                <a:gd name="T95" fmla="*/ 2147483647 h 1338"/>
                <a:gd name="T96" fmla="*/ 2147483647 w 762"/>
                <a:gd name="T97" fmla="*/ 2147483647 h 1338"/>
                <a:gd name="T98" fmla="*/ 2147483647 w 762"/>
                <a:gd name="T99" fmla="*/ 2147483647 h 1338"/>
                <a:gd name="T100" fmla="*/ 2147483647 w 762"/>
                <a:gd name="T101" fmla="*/ 2147483647 h 1338"/>
                <a:gd name="T102" fmla="*/ 2147483647 w 762"/>
                <a:gd name="T103" fmla="*/ 2147483647 h 1338"/>
                <a:gd name="T104" fmla="*/ 2147483647 w 762"/>
                <a:gd name="T105" fmla="*/ 2147483647 h 1338"/>
                <a:gd name="T106" fmla="*/ 2147483647 w 762"/>
                <a:gd name="T107" fmla="*/ 2147483647 h 1338"/>
                <a:gd name="T108" fmla="*/ 2147483647 w 762"/>
                <a:gd name="T109" fmla="*/ 2147483647 h 1338"/>
                <a:gd name="T110" fmla="*/ 2147483647 w 762"/>
                <a:gd name="T111" fmla="*/ 2147483647 h 1338"/>
                <a:gd name="T112" fmla="*/ 2147483647 w 762"/>
                <a:gd name="T113" fmla="*/ 2147483647 h 1338"/>
                <a:gd name="T114" fmla="*/ 2147483647 w 762"/>
                <a:gd name="T115" fmla="*/ 2147483647 h 1338"/>
                <a:gd name="T116" fmla="*/ 2147483647 w 762"/>
                <a:gd name="T117" fmla="*/ 2147483647 h 1338"/>
                <a:gd name="T118" fmla="*/ 2147483647 w 762"/>
                <a:gd name="T119" fmla="*/ 2147483647 h 1338"/>
                <a:gd name="T120" fmla="*/ 2147483647 w 762"/>
                <a:gd name="T121" fmla="*/ 2147483647 h 1338"/>
                <a:gd name="T122" fmla="*/ 2147483647 w 762"/>
                <a:gd name="T123" fmla="*/ 2147483647 h 1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1338"/>
                <a:gd name="T188" fmla="*/ 762 w 762"/>
                <a:gd name="T189" fmla="*/ 1338 h 1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1338">
                  <a:moveTo>
                    <a:pt x="762" y="342"/>
                  </a:moveTo>
                  <a:lnTo>
                    <a:pt x="762" y="324"/>
                  </a:lnTo>
                  <a:lnTo>
                    <a:pt x="756" y="318"/>
                  </a:lnTo>
                  <a:lnTo>
                    <a:pt x="744" y="318"/>
                  </a:lnTo>
                  <a:lnTo>
                    <a:pt x="744" y="258"/>
                  </a:lnTo>
                  <a:lnTo>
                    <a:pt x="732" y="246"/>
                  </a:lnTo>
                  <a:lnTo>
                    <a:pt x="750" y="234"/>
                  </a:lnTo>
                  <a:lnTo>
                    <a:pt x="738" y="186"/>
                  </a:lnTo>
                  <a:lnTo>
                    <a:pt x="750" y="156"/>
                  </a:lnTo>
                  <a:lnTo>
                    <a:pt x="738" y="120"/>
                  </a:lnTo>
                  <a:lnTo>
                    <a:pt x="738" y="108"/>
                  </a:lnTo>
                  <a:lnTo>
                    <a:pt x="750" y="72"/>
                  </a:lnTo>
                  <a:lnTo>
                    <a:pt x="756" y="42"/>
                  </a:lnTo>
                  <a:lnTo>
                    <a:pt x="756" y="12"/>
                  </a:lnTo>
                  <a:lnTo>
                    <a:pt x="744" y="0"/>
                  </a:lnTo>
                  <a:lnTo>
                    <a:pt x="666" y="54"/>
                  </a:lnTo>
                  <a:lnTo>
                    <a:pt x="636" y="60"/>
                  </a:lnTo>
                  <a:lnTo>
                    <a:pt x="630" y="60"/>
                  </a:lnTo>
                  <a:lnTo>
                    <a:pt x="618" y="72"/>
                  </a:lnTo>
                  <a:lnTo>
                    <a:pt x="606" y="78"/>
                  </a:lnTo>
                  <a:lnTo>
                    <a:pt x="594" y="78"/>
                  </a:lnTo>
                  <a:lnTo>
                    <a:pt x="594" y="72"/>
                  </a:lnTo>
                  <a:lnTo>
                    <a:pt x="588" y="66"/>
                  </a:lnTo>
                  <a:lnTo>
                    <a:pt x="564" y="66"/>
                  </a:lnTo>
                  <a:lnTo>
                    <a:pt x="558" y="72"/>
                  </a:lnTo>
                  <a:lnTo>
                    <a:pt x="552" y="84"/>
                  </a:lnTo>
                  <a:lnTo>
                    <a:pt x="540" y="90"/>
                  </a:lnTo>
                  <a:lnTo>
                    <a:pt x="528" y="102"/>
                  </a:lnTo>
                  <a:lnTo>
                    <a:pt x="510" y="102"/>
                  </a:lnTo>
                  <a:lnTo>
                    <a:pt x="498" y="96"/>
                  </a:lnTo>
                  <a:lnTo>
                    <a:pt x="492" y="90"/>
                  </a:lnTo>
                  <a:lnTo>
                    <a:pt x="486" y="90"/>
                  </a:lnTo>
                  <a:lnTo>
                    <a:pt x="468" y="108"/>
                  </a:lnTo>
                  <a:lnTo>
                    <a:pt x="456" y="108"/>
                  </a:lnTo>
                  <a:lnTo>
                    <a:pt x="450" y="102"/>
                  </a:lnTo>
                  <a:lnTo>
                    <a:pt x="438" y="96"/>
                  </a:lnTo>
                  <a:lnTo>
                    <a:pt x="432" y="84"/>
                  </a:lnTo>
                  <a:lnTo>
                    <a:pt x="420" y="78"/>
                  </a:lnTo>
                  <a:lnTo>
                    <a:pt x="408" y="78"/>
                  </a:lnTo>
                  <a:lnTo>
                    <a:pt x="396" y="90"/>
                  </a:lnTo>
                  <a:lnTo>
                    <a:pt x="390" y="90"/>
                  </a:lnTo>
                  <a:lnTo>
                    <a:pt x="384" y="96"/>
                  </a:lnTo>
                  <a:lnTo>
                    <a:pt x="354" y="96"/>
                  </a:lnTo>
                  <a:lnTo>
                    <a:pt x="354" y="114"/>
                  </a:lnTo>
                  <a:lnTo>
                    <a:pt x="330" y="138"/>
                  </a:lnTo>
                  <a:lnTo>
                    <a:pt x="330" y="150"/>
                  </a:lnTo>
                  <a:lnTo>
                    <a:pt x="342" y="162"/>
                  </a:lnTo>
                  <a:lnTo>
                    <a:pt x="348" y="174"/>
                  </a:lnTo>
                  <a:lnTo>
                    <a:pt x="348" y="204"/>
                  </a:lnTo>
                  <a:lnTo>
                    <a:pt x="342" y="216"/>
                  </a:lnTo>
                  <a:lnTo>
                    <a:pt x="336" y="234"/>
                  </a:lnTo>
                  <a:lnTo>
                    <a:pt x="336" y="246"/>
                  </a:lnTo>
                  <a:lnTo>
                    <a:pt x="342" y="246"/>
                  </a:lnTo>
                  <a:lnTo>
                    <a:pt x="342" y="252"/>
                  </a:lnTo>
                  <a:lnTo>
                    <a:pt x="348" y="252"/>
                  </a:lnTo>
                  <a:lnTo>
                    <a:pt x="372" y="276"/>
                  </a:lnTo>
                  <a:lnTo>
                    <a:pt x="384" y="300"/>
                  </a:lnTo>
                  <a:lnTo>
                    <a:pt x="390" y="306"/>
                  </a:lnTo>
                  <a:lnTo>
                    <a:pt x="396" y="318"/>
                  </a:lnTo>
                  <a:lnTo>
                    <a:pt x="408" y="336"/>
                  </a:lnTo>
                  <a:lnTo>
                    <a:pt x="420" y="348"/>
                  </a:lnTo>
                  <a:lnTo>
                    <a:pt x="420" y="366"/>
                  </a:lnTo>
                  <a:lnTo>
                    <a:pt x="414" y="372"/>
                  </a:lnTo>
                  <a:lnTo>
                    <a:pt x="408" y="384"/>
                  </a:lnTo>
                  <a:lnTo>
                    <a:pt x="402" y="390"/>
                  </a:lnTo>
                  <a:lnTo>
                    <a:pt x="402" y="450"/>
                  </a:lnTo>
                  <a:lnTo>
                    <a:pt x="396" y="456"/>
                  </a:lnTo>
                  <a:lnTo>
                    <a:pt x="372" y="456"/>
                  </a:lnTo>
                  <a:lnTo>
                    <a:pt x="360" y="462"/>
                  </a:lnTo>
                  <a:lnTo>
                    <a:pt x="354" y="474"/>
                  </a:lnTo>
                  <a:lnTo>
                    <a:pt x="354" y="492"/>
                  </a:lnTo>
                  <a:lnTo>
                    <a:pt x="360" y="492"/>
                  </a:lnTo>
                  <a:lnTo>
                    <a:pt x="366" y="498"/>
                  </a:lnTo>
                  <a:lnTo>
                    <a:pt x="366" y="528"/>
                  </a:lnTo>
                  <a:lnTo>
                    <a:pt x="354" y="534"/>
                  </a:lnTo>
                  <a:lnTo>
                    <a:pt x="348" y="540"/>
                  </a:lnTo>
                  <a:lnTo>
                    <a:pt x="342" y="534"/>
                  </a:lnTo>
                  <a:lnTo>
                    <a:pt x="342" y="522"/>
                  </a:lnTo>
                  <a:lnTo>
                    <a:pt x="348" y="516"/>
                  </a:lnTo>
                  <a:lnTo>
                    <a:pt x="348" y="504"/>
                  </a:lnTo>
                  <a:lnTo>
                    <a:pt x="336" y="498"/>
                  </a:lnTo>
                  <a:lnTo>
                    <a:pt x="330" y="492"/>
                  </a:lnTo>
                  <a:lnTo>
                    <a:pt x="318" y="486"/>
                  </a:lnTo>
                  <a:lnTo>
                    <a:pt x="312" y="480"/>
                  </a:lnTo>
                  <a:lnTo>
                    <a:pt x="300" y="474"/>
                  </a:lnTo>
                  <a:lnTo>
                    <a:pt x="300" y="444"/>
                  </a:lnTo>
                  <a:lnTo>
                    <a:pt x="288" y="444"/>
                  </a:lnTo>
                  <a:lnTo>
                    <a:pt x="288" y="438"/>
                  </a:lnTo>
                  <a:lnTo>
                    <a:pt x="294" y="432"/>
                  </a:lnTo>
                  <a:lnTo>
                    <a:pt x="306" y="426"/>
                  </a:lnTo>
                  <a:lnTo>
                    <a:pt x="312" y="420"/>
                  </a:lnTo>
                  <a:lnTo>
                    <a:pt x="300" y="402"/>
                  </a:lnTo>
                  <a:lnTo>
                    <a:pt x="312" y="396"/>
                  </a:lnTo>
                  <a:lnTo>
                    <a:pt x="318" y="366"/>
                  </a:lnTo>
                  <a:lnTo>
                    <a:pt x="312" y="366"/>
                  </a:lnTo>
                  <a:lnTo>
                    <a:pt x="312" y="330"/>
                  </a:lnTo>
                  <a:lnTo>
                    <a:pt x="306" y="324"/>
                  </a:lnTo>
                  <a:lnTo>
                    <a:pt x="288" y="324"/>
                  </a:lnTo>
                  <a:lnTo>
                    <a:pt x="282" y="330"/>
                  </a:lnTo>
                  <a:lnTo>
                    <a:pt x="252" y="330"/>
                  </a:lnTo>
                  <a:lnTo>
                    <a:pt x="222" y="282"/>
                  </a:lnTo>
                  <a:lnTo>
                    <a:pt x="216" y="282"/>
                  </a:lnTo>
                  <a:lnTo>
                    <a:pt x="210" y="288"/>
                  </a:lnTo>
                  <a:lnTo>
                    <a:pt x="192" y="294"/>
                  </a:lnTo>
                  <a:lnTo>
                    <a:pt x="180" y="300"/>
                  </a:lnTo>
                  <a:lnTo>
                    <a:pt x="162" y="312"/>
                  </a:lnTo>
                  <a:lnTo>
                    <a:pt x="138" y="324"/>
                  </a:lnTo>
                  <a:lnTo>
                    <a:pt x="132" y="324"/>
                  </a:lnTo>
                  <a:lnTo>
                    <a:pt x="120" y="330"/>
                  </a:lnTo>
                  <a:lnTo>
                    <a:pt x="102" y="336"/>
                  </a:lnTo>
                  <a:lnTo>
                    <a:pt x="84" y="336"/>
                  </a:lnTo>
                  <a:lnTo>
                    <a:pt x="72" y="342"/>
                  </a:lnTo>
                  <a:lnTo>
                    <a:pt x="60" y="342"/>
                  </a:lnTo>
                  <a:lnTo>
                    <a:pt x="42" y="360"/>
                  </a:lnTo>
                  <a:lnTo>
                    <a:pt x="12" y="360"/>
                  </a:lnTo>
                  <a:lnTo>
                    <a:pt x="0" y="372"/>
                  </a:lnTo>
                  <a:lnTo>
                    <a:pt x="18" y="390"/>
                  </a:lnTo>
                  <a:lnTo>
                    <a:pt x="24" y="444"/>
                  </a:lnTo>
                  <a:lnTo>
                    <a:pt x="84" y="444"/>
                  </a:lnTo>
                  <a:lnTo>
                    <a:pt x="96" y="462"/>
                  </a:lnTo>
                  <a:lnTo>
                    <a:pt x="114" y="462"/>
                  </a:lnTo>
                  <a:lnTo>
                    <a:pt x="132" y="486"/>
                  </a:lnTo>
                  <a:lnTo>
                    <a:pt x="138" y="486"/>
                  </a:lnTo>
                  <a:lnTo>
                    <a:pt x="150" y="480"/>
                  </a:lnTo>
                  <a:lnTo>
                    <a:pt x="162" y="480"/>
                  </a:lnTo>
                  <a:lnTo>
                    <a:pt x="180" y="498"/>
                  </a:lnTo>
                  <a:lnTo>
                    <a:pt x="192" y="498"/>
                  </a:lnTo>
                  <a:lnTo>
                    <a:pt x="204" y="510"/>
                  </a:lnTo>
                  <a:lnTo>
                    <a:pt x="204" y="516"/>
                  </a:lnTo>
                  <a:lnTo>
                    <a:pt x="198" y="528"/>
                  </a:lnTo>
                  <a:lnTo>
                    <a:pt x="192" y="534"/>
                  </a:lnTo>
                  <a:lnTo>
                    <a:pt x="204" y="552"/>
                  </a:lnTo>
                  <a:lnTo>
                    <a:pt x="192" y="564"/>
                  </a:lnTo>
                  <a:lnTo>
                    <a:pt x="204" y="576"/>
                  </a:lnTo>
                  <a:lnTo>
                    <a:pt x="198" y="582"/>
                  </a:lnTo>
                  <a:lnTo>
                    <a:pt x="198" y="588"/>
                  </a:lnTo>
                  <a:lnTo>
                    <a:pt x="192" y="594"/>
                  </a:lnTo>
                  <a:lnTo>
                    <a:pt x="192" y="606"/>
                  </a:lnTo>
                  <a:lnTo>
                    <a:pt x="204" y="630"/>
                  </a:lnTo>
                  <a:lnTo>
                    <a:pt x="204" y="642"/>
                  </a:lnTo>
                  <a:lnTo>
                    <a:pt x="198" y="648"/>
                  </a:lnTo>
                  <a:lnTo>
                    <a:pt x="198" y="654"/>
                  </a:lnTo>
                  <a:lnTo>
                    <a:pt x="192" y="654"/>
                  </a:lnTo>
                  <a:lnTo>
                    <a:pt x="192" y="666"/>
                  </a:lnTo>
                  <a:lnTo>
                    <a:pt x="174" y="678"/>
                  </a:lnTo>
                  <a:lnTo>
                    <a:pt x="192" y="702"/>
                  </a:lnTo>
                  <a:lnTo>
                    <a:pt x="174" y="720"/>
                  </a:lnTo>
                  <a:lnTo>
                    <a:pt x="174" y="732"/>
                  </a:lnTo>
                  <a:lnTo>
                    <a:pt x="198" y="756"/>
                  </a:lnTo>
                  <a:lnTo>
                    <a:pt x="198" y="762"/>
                  </a:lnTo>
                  <a:lnTo>
                    <a:pt x="192" y="774"/>
                  </a:lnTo>
                  <a:lnTo>
                    <a:pt x="180" y="786"/>
                  </a:lnTo>
                  <a:lnTo>
                    <a:pt x="180" y="798"/>
                  </a:lnTo>
                  <a:lnTo>
                    <a:pt x="168" y="810"/>
                  </a:lnTo>
                  <a:lnTo>
                    <a:pt x="156" y="816"/>
                  </a:lnTo>
                  <a:lnTo>
                    <a:pt x="156" y="846"/>
                  </a:lnTo>
                  <a:lnTo>
                    <a:pt x="144" y="858"/>
                  </a:lnTo>
                  <a:lnTo>
                    <a:pt x="156" y="876"/>
                  </a:lnTo>
                  <a:lnTo>
                    <a:pt x="138" y="882"/>
                  </a:lnTo>
                  <a:lnTo>
                    <a:pt x="72" y="966"/>
                  </a:lnTo>
                  <a:lnTo>
                    <a:pt x="72" y="996"/>
                  </a:lnTo>
                  <a:lnTo>
                    <a:pt x="78" y="1014"/>
                  </a:lnTo>
                  <a:lnTo>
                    <a:pt x="78" y="1032"/>
                  </a:lnTo>
                  <a:lnTo>
                    <a:pt x="84" y="1044"/>
                  </a:lnTo>
                  <a:lnTo>
                    <a:pt x="84" y="1062"/>
                  </a:lnTo>
                  <a:lnTo>
                    <a:pt x="114" y="1122"/>
                  </a:lnTo>
                  <a:lnTo>
                    <a:pt x="114" y="1212"/>
                  </a:lnTo>
                  <a:lnTo>
                    <a:pt x="90" y="1248"/>
                  </a:lnTo>
                  <a:lnTo>
                    <a:pt x="114" y="1248"/>
                  </a:lnTo>
                  <a:lnTo>
                    <a:pt x="108" y="1260"/>
                  </a:lnTo>
                  <a:lnTo>
                    <a:pt x="108" y="1284"/>
                  </a:lnTo>
                  <a:lnTo>
                    <a:pt x="114" y="1290"/>
                  </a:lnTo>
                  <a:lnTo>
                    <a:pt x="120" y="1290"/>
                  </a:lnTo>
                  <a:lnTo>
                    <a:pt x="126" y="1314"/>
                  </a:lnTo>
                  <a:lnTo>
                    <a:pt x="144" y="1314"/>
                  </a:lnTo>
                  <a:lnTo>
                    <a:pt x="156" y="1326"/>
                  </a:lnTo>
                  <a:lnTo>
                    <a:pt x="162" y="1338"/>
                  </a:lnTo>
                  <a:lnTo>
                    <a:pt x="168" y="1320"/>
                  </a:lnTo>
                  <a:lnTo>
                    <a:pt x="168" y="1284"/>
                  </a:lnTo>
                  <a:lnTo>
                    <a:pt x="162" y="1272"/>
                  </a:lnTo>
                  <a:lnTo>
                    <a:pt x="156" y="1266"/>
                  </a:lnTo>
                  <a:lnTo>
                    <a:pt x="150" y="1266"/>
                  </a:lnTo>
                  <a:lnTo>
                    <a:pt x="150" y="1242"/>
                  </a:lnTo>
                  <a:lnTo>
                    <a:pt x="162" y="1230"/>
                  </a:lnTo>
                  <a:lnTo>
                    <a:pt x="222" y="1188"/>
                  </a:lnTo>
                  <a:lnTo>
                    <a:pt x="276" y="1158"/>
                  </a:lnTo>
                  <a:lnTo>
                    <a:pt x="294" y="1146"/>
                  </a:lnTo>
                  <a:lnTo>
                    <a:pt x="312" y="1140"/>
                  </a:lnTo>
                  <a:lnTo>
                    <a:pt x="330" y="1128"/>
                  </a:lnTo>
                  <a:lnTo>
                    <a:pt x="342" y="1122"/>
                  </a:lnTo>
                  <a:lnTo>
                    <a:pt x="360" y="1104"/>
                  </a:lnTo>
                  <a:lnTo>
                    <a:pt x="360" y="1080"/>
                  </a:lnTo>
                  <a:lnTo>
                    <a:pt x="354" y="1080"/>
                  </a:lnTo>
                  <a:lnTo>
                    <a:pt x="354" y="1086"/>
                  </a:lnTo>
                  <a:lnTo>
                    <a:pt x="348" y="1080"/>
                  </a:lnTo>
                  <a:lnTo>
                    <a:pt x="342" y="1080"/>
                  </a:lnTo>
                  <a:lnTo>
                    <a:pt x="342" y="1068"/>
                  </a:lnTo>
                  <a:lnTo>
                    <a:pt x="366" y="1020"/>
                  </a:lnTo>
                  <a:lnTo>
                    <a:pt x="366" y="990"/>
                  </a:lnTo>
                  <a:lnTo>
                    <a:pt x="360" y="984"/>
                  </a:lnTo>
                  <a:lnTo>
                    <a:pt x="360" y="978"/>
                  </a:lnTo>
                  <a:lnTo>
                    <a:pt x="372" y="948"/>
                  </a:lnTo>
                  <a:lnTo>
                    <a:pt x="366" y="942"/>
                  </a:lnTo>
                  <a:lnTo>
                    <a:pt x="348" y="960"/>
                  </a:lnTo>
                  <a:lnTo>
                    <a:pt x="354" y="918"/>
                  </a:lnTo>
                  <a:lnTo>
                    <a:pt x="348" y="906"/>
                  </a:lnTo>
                  <a:lnTo>
                    <a:pt x="336" y="900"/>
                  </a:lnTo>
                  <a:lnTo>
                    <a:pt x="330" y="888"/>
                  </a:lnTo>
                  <a:lnTo>
                    <a:pt x="330" y="870"/>
                  </a:lnTo>
                  <a:lnTo>
                    <a:pt x="336" y="858"/>
                  </a:lnTo>
                  <a:lnTo>
                    <a:pt x="336" y="834"/>
                  </a:lnTo>
                  <a:lnTo>
                    <a:pt x="324" y="822"/>
                  </a:lnTo>
                  <a:lnTo>
                    <a:pt x="318" y="822"/>
                  </a:lnTo>
                  <a:lnTo>
                    <a:pt x="312" y="816"/>
                  </a:lnTo>
                  <a:lnTo>
                    <a:pt x="312" y="792"/>
                  </a:lnTo>
                  <a:lnTo>
                    <a:pt x="318" y="780"/>
                  </a:lnTo>
                  <a:lnTo>
                    <a:pt x="324" y="762"/>
                  </a:lnTo>
                  <a:lnTo>
                    <a:pt x="336" y="750"/>
                  </a:lnTo>
                  <a:lnTo>
                    <a:pt x="372" y="732"/>
                  </a:lnTo>
                  <a:lnTo>
                    <a:pt x="378" y="726"/>
                  </a:lnTo>
                  <a:lnTo>
                    <a:pt x="378" y="714"/>
                  </a:lnTo>
                  <a:lnTo>
                    <a:pt x="390" y="690"/>
                  </a:lnTo>
                  <a:lnTo>
                    <a:pt x="396" y="684"/>
                  </a:lnTo>
                  <a:lnTo>
                    <a:pt x="402" y="684"/>
                  </a:lnTo>
                  <a:lnTo>
                    <a:pt x="414" y="678"/>
                  </a:lnTo>
                  <a:lnTo>
                    <a:pt x="420" y="678"/>
                  </a:lnTo>
                  <a:lnTo>
                    <a:pt x="426" y="672"/>
                  </a:lnTo>
                  <a:lnTo>
                    <a:pt x="450" y="660"/>
                  </a:lnTo>
                  <a:lnTo>
                    <a:pt x="462" y="648"/>
                  </a:lnTo>
                  <a:lnTo>
                    <a:pt x="474" y="612"/>
                  </a:lnTo>
                  <a:lnTo>
                    <a:pt x="498" y="576"/>
                  </a:lnTo>
                  <a:lnTo>
                    <a:pt x="522" y="564"/>
                  </a:lnTo>
                  <a:lnTo>
                    <a:pt x="558" y="552"/>
                  </a:lnTo>
                  <a:lnTo>
                    <a:pt x="600" y="534"/>
                  </a:lnTo>
                  <a:lnTo>
                    <a:pt x="624" y="522"/>
                  </a:lnTo>
                  <a:lnTo>
                    <a:pt x="630" y="516"/>
                  </a:lnTo>
                  <a:lnTo>
                    <a:pt x="666" y="498"/>
                  </a:lnTo>
                  <a:lnTo>
                    <a:pt x="672" y="492"/>
                  </a:lnTo>
                  <a:lnTo>
                    <a:pt x="684" y="486"/>
                  </a:lnTo>
                  <a:lnTo>
                    <a:pt x="684" y="474"/>
                  </a:lnTo>
                  <a:lnTo>
                    <a:pt x="714" y="444"/>
                  </a:lnTo>
                  <a:lnTo>
                    <a:pt x="714" y="432"/>
                  </a:lnTo>
                  <a:lnTo>
                    <a:pt x="720" y="420"/>
                  </a:lnTo>
                  <a:lnTo>
                    <a:pt x="732" y="414"/>
                  </a:lnTo>
                  <a:lnTo>
                    <a:pt x="738" y="402"/>
                  </a:lnTo>
                  <a:lnTo>
                    <a:pt x="744" y="396"/>
                  </a:lnTo>
                  <a:lnTo>
                    <a:pt x="744" y="378"/>
                  </a:lnTo>
                  <a:lnTo>
                    <a:pt x="750" y="372"/>
                  </a:lnTo>
                  <a:lnTo>
                    <a:pt x="762" y="348"/>
                  </a:lnTo>
                  <a:lnTo>
                    <a:pt x="762" y="34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04" name="Morocco">
              <a:extLst>
                <a:ext uri="{FF2B5EF4-FFF2-40B4-BE49-F238E27FC236}">
                  <a16:creationId xmlns:a16="http://schemas.microsoft.com/office/drawing/2014/main" id="{9D31F958-FA28-5B8B-ECD1-9F4D31017C69}"/>
                </a:ext>
              </a:extLst>
            </p:cNvPr>
            <p:cNvSpPr>
              <a:spLocks/>
            </p:cNvSpPr>
            <p:nvPr/>
          </p:nvSpPr>
          <p:spPr bwMode="gray">
            <a:xfrm>
              <a:off x="4305450" y="1982921"/>
              <a:ext cx="274681" cy="214635"/>
            </a:xfrm>
            <a:custGeom>
              <a:avLst/>
              <a:gdLst>
                <a:gd name="T0" fmla="*/ 2147483647 w 846"/>
                <a:gd name="T1" fmla="*/ 2147483647 h 660"/>
                <a:gd name="T2" fmla="*/ 2147483647 w 846"/>
                <a:gd name="T3" fmla="*/ 2147483647 h 660"/>
                <a:gd name="T4" fmla="*/ 2147483647 w 846"/>
                <a:gd name="T5" fmla="*/ 2147483647 h 660"/>
                <a:gd name="T6" fmla="*/ 2147483647 w 846"/>
                <a:gd name="T7" fmla="*/ 2147483647 h 660"/>
                <a:gd name="T8" fmla="*/ 2147483647 w 846"/>
                <a:gd name="T9" fmla="*/ 2147483647 h 660"/>
                <a:gd name="T10" fmla="*/ 2147483647 w 846"/>
                <a:gd name="T11" fmla="*/ 2147483647 h 660"/>
                <a:gd name="T12" fmla="*/ 2147483647 w 846"/>
                <a:gd name="T13" fmla="*/ 2147483647 h 660"/>
                <a:gd name="T14" fmla="*/ 2147483647 w 846"/>
                <a:gd name="T15" fmla="*/ 2147483647 h 660"/>
                <a:gd name="T16" fmla="*/ 2147483647 w 846"/>
                <a:gd name="T17" fmla="*/ 2147483647 h 660"/>
                <a:gd name="T18" fmla="*/ 2147483647 w 846"/>
                <a:gd name="T19" fmla="*/ 0 h 660"/>
                <a:gd name="T20" fmla="*/ 2147483647 w 846"/>
                <a:gd name="T21" fmla="*/ 2147483647 h 660"/>
                <a:gd name="T22" fmla="*/ 2147483647 w 846"/>
                <a:gd name="T23" fmla="*/ 2147483647 h 660"/>
                <a:gd name="T24" fmla="*/ 2147483647 w 846"/>
                <a:gd name="T25" fmla="*/ 2147483647 h 660"/>
                <a:gd name="T26" fmla="*/ 2147483647 w 846"/>
                <a:gd name="T27" fmla="*/ 2147483647 h 660"/>
                <a:gd name="T28" fmla="*/ 2147483647 w 846"/>
                <a:gd name="T29" fmla="*/ 2147483647 h 660"/>
                <a:gd name="T30" fmla="*/ 2147483647 w 846"/>
                <a:gd name="T31" fmla="*/ 2147483647 h 660"/>
                <a:gd name="T32" fmla="*/ 2147483647 w 846"/>
                <a:gd name="T33" fmla="*/ 2147483647 h 660"/>
                <a:gd name="T34" fmla="*/ 2147483647 w 846"/>
                <a:gd name="T35" fmla="*/ 2147483647 h 660"/>
                <a:gd name="T36" fmla="*/ 2147483647 w 846"/>
                <a:gd name="T37" fmla="*/ 2147483647 h 660"/>
                <a:gd name="T38" fmla="*/ 2147483647 w 846"/>
                <a:gd name="T39" fmla="*/ 2147483647 h 660"/>
                <a:gd name="T40" fmla="*/ 2147483647 w 846"/>
                <a:gd name="T41" fmla="*/ 2147483647 h 660"/>
                <a:gd name="T42" fmla="*/ 2147483647 w 846"/>
                <a:gd name="T43" fmla="*/ 2147483647 h 660"/>
                <a:gd name="T44" fmla="*/ 2147483647 w 846"/>
                <a:gd name="T45" fmla="*/ 2147483647 h 660"/>
                <a:gd name="T46" fmla="*/ 2147483647 w 846"/>
                <a:gd name="T47" fmla="*/ 2147483647 h 660"/>
                <a:gd name="T48" fmla="*/ 2147483647 w 846"/>
                <a:gd name="T49" fmla="*/ 2147483647 h 660"/>
                <a:gd name="T50" fmla="*/ 2147483647 w 846"/>
                <a:gd name="T51" fmla="*/ 2147483647 h 660"/>
                <a:gd name="T52" fmla="*/ 2147483647 w 846"/>
                <a:gd name="T53" fmla="*/ 2147483647 h 660"/>
                <a:gd name="T54" fmla="*/ 2147483647 w 846"/>
                <a:gd name="T55" fmla="*/ 2147483647 h 660"/>
                <a:gd name="T56" fmla="*/ 2147483647 w 846"/>
                <a:gd name="T57" fmla="*/ 2147483647 h 660"/>
                <a:gd name="T58" fmla="*/ 2147483647 w 846"/>
                <a:gd name="T59" fmla="*/ 2147483647 h 660"/>
                <a:gd name="T60" fmla="*/ 2147483647 w 846"/>
                <a:gd name="T61" fmla="*/ 2147483647 h 660"/>
                <a:gd name="T62" fmla="*/ 2147483647 w 846"/>
                <a:gd name="T63" fmla="*/ 2147483647 h 660"/>
                <a:gd name="T64" fmla="*/ 2147483647 w 846"/>
                <a:gd name="T65" fmla="*/ 2147483647 h 660"/>
                <a:gd name="T66" fmla="*/ 2147483647 w 846"/>
                <a:gd name="T67" fmla="*/ 2147483647 h 660"/>
                <a:gd name="T68" fmla="*/ 2147483647 w 846"/>
                <a:gd name="T69" fmla="*/ 2147483647 h 660"/>
                <a:gd name="T70" fmla="*/ 2147483647 w 846"/>
                <a:gd name="T71" fmla="*/ 2147483647 h 660"/>
                <a:gd name="T72" fmla="*/ 2147483647 w 846"/>
                <a:gd name="T73" fmla="*/ 2147483647 h 660"/>
                <a:gd name="T74" fmla="*/ 2147483647 w 846"/>
                <a:gd name="T75" fmla="*/ 2147483647 h 660"/>
                <a:gd name="T76" fmla="*/ 2147483647 w 846"/>
                <a:gd name="T77" fmla="*/ 2147483647 h 660"/>
                <a:gd name="T78" fmla="*/ 2147483647 w 846"/>
                <a:gd name="T79" fmla="*/ 2147483647 h 660"/>
                <a:gd name="T80" fmla="*/ 2147483647 w 846"/>
                <a:gd name="T81" fmla="*/ 2147483647 h 660"/>
                <a:gd name="T82" fmla="*/ 2147483647 w 846"/>
                <a:gd name="T83" fmla="*/ 2147483647 h 660"/>
                <a:gd name="T84" fmla="*/ 2147483647 w 846"/>
                <a:gd name="T85" fmla="*/ 2147483647 h 660"/>
                <a:gd name="T86" fmla="*/ 2147483647 w 846"/>
                <a:gd name="T87" fmla="*/ 2147483647 h 660"/>
                <a:gd name="T88" fmla="*/ 2147483647 w 846"/>
                <a:gd name="T89" fmla="*/ 2147483647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6"/>
                <a:gd name="T136" fmla="*/ 0 h 660"/>
                <a:gd name="T137" fmla="*/ 846 w 846"/>
                <a:gd name="T138" fmla="*/ 660 h 6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6" h="660">
                  <a:moveTo>
                    <a:pt x="822" y="246"/>
                  </a:moveTo>
                  <a:lnTo>
                    <a:pt x="822" y="216"/>
                  </a:lnTo>
                  <a:lnTo>
                    <a:pt x="804" y="216"/>
                  </a:lnTo>
                  <a:lnTo>
                    <a:pt x="816" y="186"/>
                  </a:lnTo>
                  <a:lnTo>
                    <a:pt x="804" y="168"/>
                  </a:lnTo>
                  <a:lnTo>
                    <a:pt x="810" y="102"/>
                  </a:lnTo>
                  <a:lnTo>
                    <a:pt x="798" y="102"/>
                  </a:lnTo>
                  <a:lnTo>
                    <a:pt x="798" y="90"/>
                  </a:lnTo>
                  <a:lnTo>
                    <a:pt x="804" y="84"/>
                  </a:lnTo>
                  <a:lnTo>
                    <a:pt x="792" y="78"/>
                  </a:lnTo>
                  <a:lnTo>
                    <a:pt x="786" y="66"/>
                  </a:lnTo>
                  <a:lnTo>
                    <a:pt x="780" y="60"/>
                  </a:lnTo>
                  <a:lnTo>
                    <a:pt x="744" y="42"/>
                  </a:lnTo>
                  <a:lnTo>
                    <a:pt x="720" y="42"/>
                  </a:lnTo>
                  <a:lnTo>
                    <a:pt x="708" y="48"/>
                  </a:lnTo>
                  <a:lnTo>
                    <a:pt x="702" y="54"/>
                  </a:lnTo>
                  <a:lnTo>
                    <a:pt x="696" y="54"/>
                  </a:lnTo>
                  <a:lnTo>
                    <a:pt x="690" y="48"/>
                  </a:lnTo>
                  <a:lnTo>
                    <a:pt x="678" y="48"/>
                  </a:lnTo>
                  <a:lnTo>
                    <a:pt x="666" y="42"/>
                  </a:lnTo>
                  <a:lnTo>
                    <a:pt x="654" y="42"/>
                  </a:lnTo>
                  <a:lnTo>
                    <a:pt x="642" y="48"/>
                  </a:lnTo>
                  <a:lnTo>
                    <a:pt x="636" y="54"/>
                  </a:lnTo>
                  <a:lnTo>
                    <a:pt x="624" y="54"/>
                  </a:lnTo>
                  <a:lnTo>
                    <a:pt x="588" y="36"/>
                  </a:lnTo>
                  <a:lnTo>
                    <a:pt x="570" y="18"/>
                  </a:lnTo>
                  <a:lnTo>
                    <a:pt x="564" y="6"/>
                  </a:lnTo>
                  <a:lnTo>
                    <a:pt x="558" y="6"/>
                  </a:lnTo>
                  <a:lnTo>
                    <a:pt x="552" y="0"/>
                  </a:lnTo>
                  <a:lnTo>
                    <a:pt x="528" y="0"/>
                  </a:lnTo>
                  <a:lnTo>
                    <a:pt x="528" y="6"/>
                  </a:lnTo>
                  <a:lnTo>
                    <a:pt x="522" y="12"/>
                  </a:lnTo>
                  <a:lnTo>
                    <a:pt x="522" y="30"/>
                  </a:lnTo>
                  <a:lnTo>
                    <a:pt x="516" y="48"/>
                  </a:lnTo>
                  <a:lnTo>
                    <a:pt x="498" y="84"/>
                  </a:lnTo>
                  <a:lnTo>
                    <a:pt x="492" y="102"/>
                  </a:lnTo>
                  <a:lnTo>
                    <a:pt x="468" y="138"/>
                  </a:lnTo>
                  <a:lnTo>
                    <a:pt x="462" y="150"/>
                  </a:lnTo>
                  <a:lnTo>
                    <a:pt x="450" y="162"/>
                  </a:lnTo>
                  <a:lnTo>
                    <a:pt x="438" y="168"/>
                  </a:lnTo>
                  <a:lnTo>
                    <a:pt x="420" y="168"/>
                  </a:lnTo>
                  <a:lnTo>
                    <a:pt x="408" y="174"/>
                  </a:lnTo>
                  <a:lnTo>
                    <a:pt x="402" y="174"/>
                  </a:lnTo>
                  <a:lnTo>
                    <a:pt x="396" y="180"/>
                  </a:lnTo>
                  <a:lnTo>
                    <a:pt x="384" y="186"/>
                  </a:lnTo>
                  <a:lnTo>
                    <a:pt x="378" y="198"/>
                  </a:lnTo>
                  <a:lnTo>
                    <a:pt x="360" y="192"/>
                  </a:lnTo>
                  <a:lnTo>
                    <a:pt x="330" y="204"/>
                  </a:lnTo>
                  <a:lnTo>
                    <a:pt x="330" y="210"/>
                  </a:lnTo>
                  <a:lnTo>
                    <a:pt x="324" y="216"/>
                  </a:lnTo>
                  <a:lnTo>
                    <a:pt x="324" y="228"/>
                  </a:lnTo>
                  <a:lnTo>
                    <a:pt x="318" y="240"/>
                  </a:lnTo>
                  <a:lnTo>
                    <a:pt x="312" y="240"/>
                  </a:lnTo>
                  <a:lnTo>
                    <a:pt x="288" y="264"/>
                  </a:lnTo>
                  <a:lnTo>
                    <a:pt x="288" y="288"/>
                  </a:lnTo>
                  <a:lnTo>
                    <a:pt x="276" y="312"/>
                  </a:lnTo>
                  <a:lnTo>
                    <a:pt x="264" y="324"/>
                  </a:lnTo>
                  <a:lnTo>
                    <a:pt x="258" y="336"/>
                  </a:lnTo>
                  <a:lnTo>
                    <a:pt x="246" y="354"/>
                  </a:lnTo>
                  <a:lnTo>
                    <a:pt x="246" y="402"/>
                  </a:lnTo>
                  <a:lnTo>
                    <a:pt x="240" y="408"/>
                  </a:lnTo>
                  <a:lnTo>
                    <a:pt x="234" y="408"/>
                  </a:lnTo>
                  <a:lnTo>
                    <a:pt x="234" y="414"/>
                  </a:lnTo>
                  <a:lnTo>
                    <a:pt x="240" y="420"/>
                  </a:lnTo>
                  <a:lnTo>
                    <a:pt x="252" y="420"/>
                  </a:lnTo>
                  <a:lnTo>
                    <a:pt x="252" y="474"/>
                  </a:lnTo>
                  <a:lnTo>
                    <a:pt x="240" y="474"/>
                  </a:lnTo>
                  <a:lnTo>
                    <a:pt x="228" y="480"/>
                  </a:lnTo>
                  <a:lnTo>
                    <a:pt x="192" y="540"/>
                  </a:lnTo>
                  <a:lnTo>
                    <a:pt x="180" y="552"/>
                  </a:lnTo>
                  <a:lnTo>
                    <a:pt x="168" y="552"/>
                  </a:lnTo>
                  <a:lnTo>
                    <a:pt x="162" y="558"/>
                  </a:lnTo>
                  <a:lnTo>
                    <a:pt x="150" y="564"/>
                  </a:lnTo>
                  <a:lnTo>
                    <a:pt x="144" y="576"/>
                  </a:lnTo>
                  <a:lnTo>
                    <a:pt x="132" y="588"/>
                  </a:lnTo>
                  <a:lnTo>
                    <a:pt x="126" y="600"/>
                  </a:lnTo>
                  <a:lnTo>
                    <a:pt x="120" y="606"/>
                  </a:lnTo>
                  <a:lnTo>
                    <a:pt x="84" y="624"/>
                  </a:lnTo>
                  <a:lnTo>
                    <a:pt x="66" y="624"/>
                  </a:lnTo>
                  <a:lnTo>
                    <a:pt x="54" y="630"/>
                  </a:lnTo>
                  <a:lnTo>
                    <a:pt x="48" y="630"/>
                  </a:lnTo>
                  <a:lnTo>
                    <a:pt x="42" y="636"/>
                  </a:lnTo>
                  <a:lnTo>
                    <a:pt x="12" y="636"/>
                  </a:lnTo>
                  <a:lnTo>
                    <a:pt x="6" y="642"/>
                  </a:lnTo>
                  <a:lnTo>
                    <a:pt x="6" y="654"/>
                  </a:lnTo>
                  <a:lnTo>
                    <a:pt x="0" y="660"/>
                  </a:lnTo>
                  <a:lnTo>
                    <a:pt x="312" y="660"/>
                  </a:lnTo>
                  <a:lnTo>
                    <a:pt x="312" y="600"/>
                  </a:lnTo>
                  <a:lnTo>
                    <a:pt x="318" y="570"/>
                  </a:lnTo>
                  <a:lnTo>
                    <a:pt x="330" y="564"/>
                  </a:lnTo>
                  <a:lnTo>
                    <a:pt x="336" y="558"/>
                  </a:lnTo>
                  <a:lnTo>
                    <a:pt x="348" y="552"/>
                  </a:lnTo>
                  <a:lnTo>
                    <a:pt x="378" y="522"/>
                  </a:lnTo>
                  <a:lnTo>
                    <a:pt x="378" y="516"/>
                  </a:lnTo>
                  <a:lnTo>
                    <a:pt x="396" y="516"/>
                  </a:lnTo>
                  <a:lnTo>
                    <a:pt x="426" y="498"/>
                  </a:lnTo>
                  <a:lnTo>
                    <a:pt x="438" y="504"/>
                  </a:lnTo>
                  <a:lnTo>
                    <a:pt x="444" y="510"/>
                  </a:lnTo>
                  <a:lnTo>
                    <a:pt x="456" y="510"/>
                  </a:lnTo>
                  <a:lnTo>
                    <a:pt x="462" y="498"/>
                  </a:lnTo>
                  <a:lnTo>
                    <a:pt x="462" y="492"/>
                  </a:lnTo>
                  <a:lnTo>
                    <a:pt x="486" y="486"/>
                  </a:lnTo>
                  <a:lnTo>
                    <a:pt x="492" y="474"/>
                  </a:lnTo>
                  <a:lnTo>
                    <a:pt x="504" y="474"/>
                  </a:lnTo>
                  <a:lnTo>
                    <a:pt x="516" y="480"/>
                  </a:lnTo>
                  <a:lnTo>
                    <a:pt x="540" y="480"/>
                  </a:lnTo>
                  <a:lnTo>
                    <a:pt x="552" y="468"/>
                  </a:lnTo>
                  <a:lnTo>
                    <a:pt x="564" y="444"/>
                  </a:lnTo>
                  <a:lnTo>
                    <a:pt x="570" y="438"/>
                  </a:lnTo>
                  <a:lnTo>
                    <a:pt x="576" y="426"/>
                  </a:lnTo>
                  <a:lnTo>
                    <a:pt x="618" y="426"/>
                  </a:lnTo>
                  <a:lnTo>
                    <a:pt x="624" y="420"/>
                  </a:lnTo>
                  <a:lnTo>
                    <a:pt x="636" y="414"/>
                  </a:lnTo>
                  <a:lnTo>
                    <a:pt x="648" y="402"/>
                  </a:lnTo>
                  <a:lnTo>
                    <a:pt x="648" y="396"/>
                  </a:lnTo>
                  <a:lnTo>
                    <a:pt x="672" y="384"/>
                  </a:lnTo>
                  <a:lnTo>
                    <a:pt x="660" y="366"/>
                  </a:lnTo>
                  <a:lnTo>
                    <a:pt x="654" y="354"/>
                  </a:lnTo>
                  <a:lnTo>
                    <a:pt x="648" y="348"/>
                  </a:lnTo>
                  <a:lnTo>
                    <a:pt x="648" y="336"/>
                  </a:lnTo>
                  <a:lnTo>
                    <a:pt x="654" y="330"/>
                  </a:lnTo>
                  <a:lnTo>
                    <a:pt x="678" y="330"/>
                  </a:lnTo>
                  <a:lnTo>
                    <a:pt x="690" y="324"/>
                  </a:lnTo>
                  <a:lnTo>
                    <a:pt x="714" y="324"/>
                  </a:lnTo>
                  <a:lnTo>
                    <a:pt x="714" y="312"/>
                  </a:lnTo>
                  <a:lnTo>
                    <a:pt x="720" y="306"/>
                  </a:lnTo>
                  <a:lnTo>
                    <a:pt x="720" y="300"/>
                  </a:lnTo>
                  <a:lnTo>
                    <a:pt x="732" y="300"/>
                  </a:lnTo>
                  <a:lnTo>
                    <a:pt x="738" y="306"/>
                  </a:lnTo>
                  <a:lnTo>
                    <a:pt x="744" y="300"/>
                  </a:lnTo>
                  <a:lnTo>
                    <a:pt x="744" y="294"/>
                  </a:lnTo>
                  <a:lnTo>
                    <a:pt x="762" y="294"/>
                  </a:lnTo>
                  <a:lnTo>
                    <a:pt x="774" y="300"/>
                  </a:lnTo>
                  <a:lnTo>
                    <a:pt x="828" y="294"/>
                  </a:lnTo>
                  <a:lnTo>
                    <a:pt x="828" y="282"/>
                  </a:lnTo>
                  <a:lnTo>
                    <a:pt x="846" y="264"/>
                  </a:lnTo>
                  <a:lnTo>
                    <a:pt x="822" y="24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05" name="Montenegro">
              <a:extLst>
                <a:ext uri="{FF2B5EF4-FFF2-40B4-BE49-F238E27FC236}">
                  <a16:creationId xmlns:a16="http://schemas.microsoft.com/office/drawing/2014/main" id="{DAB164E1-AD8D-27F3-BF8A-68996E1E1DCF}"/>
                </a:ext>
              </a:extLst>
            </p:cNvPr>
            <p:cNvSpPr>
              <a:spLocks/>
            </p:cNvSpPr>
            <p:nvPr/>
          </p:nvSpPr>
          <p:spPr bwMode="gray">
            <a:xfrm>
              <a:off x="4997901" y="1782338"/>
              <a:ext cx="37050" cy="43438"/>
            </a:xfrm>
            <a:custGeom>
              <a:avLst/>
              <a:gdLst>
                <a:gd name="T0" fmla="*/ 2147483647 w 114"/>
                <a:gd name="T1" fmla="*/ 2147483647 h 138"/>
                <a:gd name="T2" fmla="*/ 2147483647 w 114"/>
                <a:gd name="T3" fmla="*/ 2147483647 h 138"/>
                <a:gd name="T4" fmla="*/ 2147483647 w 114"/>
                <a:gd name="T5" fmla="*/ 2147483647 h 138"/>
                <a:gd name="T6" fmla="*/ 2147483647 w 114"/>
                <a:gd name="T7" fmla="*/ 2147483647 h 138"/>
                <a:gd name="T8" fmla="*/ 2147483647 w 114"/>
                <a:gd name="T9" fmla="*/ 2147483647 h 138"/>
                <a:gd name="T10" fmla="*/ 2147483647 w 114"/>
                <a:gd name="T11" fmla="*/ 2147483647 h 138"/>
                <a:gd name="T12" fmla="*/ 2147483647 w 114"/>
                <a:gd name="T13" fmla="*/ 0 h 138"/>
                <a:gd name="T14" fmla="*/ 2147483647 w 114"/>
                <a:gd name="T15" fmla="*/ 0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0 w 114"/>
                <a:gd name="T29" fmla="*/ 2147483647 h 138"/>
                <a:gd name="T30" fmla="*/ 0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2147483647 h 138"/>
                <a:gd name="T56" fmla="*/ 2147483647 w 114"/>
                <a:gd name="T57" fmla="*/ 2147483647 h 138"/>
                <a:gd name="T58" fmla="*/ 2147483647 w 114"/>
                <a:gd name="T59" fmla="*/ 2147483647 h 138"/>
                <a:gd name="T60" fmla="*/ 2147483647 w 114"/>
                <a:gd name="T61" fmla="*/ 2147483647 h 138"/>
                <a:gd name="T62" fmla="*/ 2147483647 w 114"/>
                <a:gd name="T63" fmla="*/ 2147483647 h 138"/>
                <a:gd name="T64" fmla="*/ 2147483647 w 114"/>
                <a:gd name="T65" fmla="*/ 2147483647 h 138"/>
                <a:gd name="T66" fmla="*/ 2147483647 w 114"/>
                <a:gd name="T67" fmla="*/ 2147483647 h 138"/>
                <a:gd name="T68" fmla="*/ 2147483647 w 114"/>
                <a:gd name="T69" fmla="*/ 2147483647 h 138"/>
                <a:gd name="T70" fmla="*/ 2147483647 w 114"/>
                <a:gd name="T71" fmla="*/ 2147483647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8"/>
                <a:gd name="T110" fmla="*/ 114 w 11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8">
                  <a:moveTo>
                    <a:pt x="114" y="42"/>
                  </a:moveTo>
                  <a:lnTo>
                    <a:pt x="108" y="48"/>
                  </a:lnTo>
                  <a:lnTo>
                    <a:pt x="96" y="30"/>
                  </a:lnTo>
                  <a:lnTo>
                    <a:pt x="84" y="18"/>
                  </a:lnTo>
                  <a:lnTo>
                    <a:pt x="66" y="6"/>
                  </a:lnTo>
                  <a:lnTo>
                    <a:pt x="60" y="6"/>
                  </a:lnTo>
                  <a:lnTo>
                    <a:pt x="48" y="0"/>
                  </a:lnTo>
                  <a:lnTo>
                    <a:pt x="42" y="0"/>
                  </a:lnTo>
                  <a:lnTo>
                    <a:pt x="42" y="24"/>
                  </a:lnTo>
                  <a:lnTo>
                    <a:pt x="24" y="24"/>
                  </a:lnTo>
                  <a:lnTo>
                    <a:pt x="18" y="30"/>
                  </a:lnTo>
                  <a:lnTo>
                    <a:pt x="18" y="36"/>
                  </a:lnTo>
                  <a:lnTo>
                    <a:pt x="12" y="48"/>
                  </a:lnTo>
                  <a:lnTo>
                    <a:pt x="6" y="48"/>
                  </a:lnTo>
                  <a:lnTo>
                    <a:pt x="0" y="54"/>
                  </a:lnTo>
                  <a:lnTo>
                    <a:pt x="0" y="60"/>
                  </a:lnTo>
                  <a:lnTo>
                    <a:pt x="6" y="66"/>
                  </a:lnTo>
                  <a:lnTo>
                    <a:pt x="12" y="66"/>
                  </a:lnTo>
                  <a:lnTo>
                    <a:pt x="24" y="72"/>
                  </a:lnTo>
                  <a:lnTo>
                    <a:pt x="6" y="102"/>
                  </a:lnTo>
                  <a:lnTo>
                    <a:pt x="18" y="102"/>
                  </a:lnTo>
                  <a:lnTo>
                    <a:pt x="24" y="96"/>
                  </a:lnTo>
                  <a:lnTo>
                    <a:pt x="36" y="96"/>
                  </a:lnTo>
                  <a:lnTo>
                    <a:pt x="36" y="114"/>
                  </a:lnTo>
                  <a:lnTo>
                    <a:pt x="60" y="138"/>
                  </a:lnTo>
                  <a:lnTo>
                    <a:pt x="72" y="126"/>
                  </a:lnTo>
                  <a:lnTo>
                    <a:pt x="66" y="108"/>
                  </a:lnTo>
                  <a:lnTo>
                    <a:pt x="60" y="114"/>
                  </a:lnTo>
                  <a:lnTo>
                    <a:pt x="42" y="102"/>
                  </a:lnTo>
                  <a:lnTo>
                    <a:pt x="66" y="102"/>
                  </a:lnTo>
                  <a:lnTo>
                    <a:pt x="78" y="96"/>
                  </a:lnTo>
                  <a:lnTo>
                    <a:pt x="78" y="78"/>
                  </a:lnTo>
                  <a:lnTo>
                    <a:pt x="108" y="90"/>
                  </a:lnTo>
                  <a:lnTo>
                    <a:pt x="114" y="84"/>
                  </a:lnTo>
                  <a:lnTo>
                    <a:pt x="114" y="90"/>
                  </a:lnTo>
                  <a:lnTo>
                    <a:pt x="114" y="4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06" name="Mongolia">
              <a:extLst>
                <a:ext uri="{FF2B5EF4-FFF2-40B4-BE49-F238E27FC236}">
                  <a16:creationId xmlns:a16="http://schemas.microsoft.com/office/drawing/2014/main" id="{A44B5AC4-D59D-BA1E-921E-B8A06B529F32}"/>
                </a:ext>
              </a:extLst>
            </p:cNvPr>
            <p:cNvSpPr>
              <a:spLocks/>
            </p:cNvSpPr>
            <p:nvPr/>
          </p:nvSpPr>
          <p:spPr bwMode="gray">
            <a:xfrm>
              <a:off x="6391747" y="1563871"/>
              <a:ext cx="679675" cy="269572"/>
            </a:xfrm>
            <a:custGeom>
              <a:avLst/>
              <a:gdLst>
                <a:gd name="T0" fmla="*/ 2147483647 w 2100"/>
                <a:gd name="T1" fmla="*/ 2147483647 h 834"/>
                <a:gd name="T2" fmla="*/ 2147483647 w 2100"/>
                <a:gd name="T3" fmla="*/ 2147483647 h 834"/>
                <a:gd name="T4" fmla="*/ 2147483647 w 2100"/>
                <a:gd name="T5" fmla="*/ 2147483647 h 834"/>
                <a:gd name="T6" fmla="*/ 2147483647 w 2100"/>
                <a:gd name="T7" fmla="*/ 2147483647 h 834"/>
                <a:gd name="T8" fmla="*/ 2147483647 w 2100"/>
                <a:gd name="T9" fmla="*/ 2147483647 h 834"/>
                <a:gd name="T10" fmla="*/ 2147483647 w 2100"/>
                <a:gd name="T11" fmla="*/ 2147483647 h 834"/>
                <a:gd name="T12" fmla="*/ 2147483647 w 2100"/>
                <a:gd name="T13" fmla="*/ 2147483647 h 834"/>
                <a:gd name="T14" fmla="*/ 2147483647 w 2100"/>
                <a:gd name="T15" fmla="*/ 2147483647 h 834"/>
                <a:gd name="T16" fmla="*/ 2147483647 w 2100"/>
                <a:gd name="T17" fmla="*/ 2147483647 h 834"/>
                <a:gd name="T18" fmla="*/ 2147483647 w 2100"/>
                <a:gd name="T19" fmla="*/ 2147483647 h 834"/>
                <a:gd name="T20" fmla="*/ 2147483647 w 2100"/>
                <a:gd name="T21" fmla="*/ 2147483647 h 834"/>
                <a:gd name="T22" fmla="*/ 2147483647 w 2100"/>
                <a:gd name="T23" fmla="*/ 2147483647 h 834"/>
                <a:gd name="T24" fmla="*/ 2147483647 w 2100"/>
                <a:gd name="T25" fmla="*/ 2147483647 h 834"/>
                <a:gd name="T26" fmla="*/ 2147483647 w 2100"/>
                <a:gd name="T27" fmla="*/ 2147483647 h 834"/>
                <a:gd name="T28" fmla="*/ 2147483647 w 2100"/>
                <a:gd name="T29" fmla="*/ 2147483647 h 834"/>
                <a:gd name="T30" fmla="*/ 2147483647 w 2100"/>
                <a:gd name="T31" fmla="*/ 2147483647 h 834"/>
                <a:gd name="T32" fmla="*/ 2147483647 w 2100"/>
                <a:gd name="T33" fmla="*/ 2147483647 h 834"/>
                <a:gd name="T34" fmla="*/ 2147483647 w 2100"/>
                <a:gd name="T35" fmla="*/ 2147483647 h 834"/>
                <a:gd name="T36" fmla="*/ 2147483647 w 2100"/>
                <a:gd name="T37" fmla="*/ 2147483647 h 834"/>
                <a:gd name="T38" fmla="*/ 2147483647 w 2100"/>
                <a:gd name="T39" fmla="*/ 2147483647 h 834"/>
                <a:gd name="T40" fmla="*/ 2147483647 w 2100"/>
                <a:gd name="T41" fmla="*/ 2147483647 h 834"/>
                <a:gd name="T42" fmla="*/ 2147483647 w 2100"/>
                <a:gd name="T43" fmla="*/ 2147483647 h 834"/>
                <a:gd name="T44" fmla="*/ 2147483647 w 2100"/>
                <a:gd name="T45" fmla="*/ 2147483647 h 834"/>
                <a:gd name="T46" fmla="*/ 2147483647 w 2100"/>
                <a:gd name="T47" fmla="*/ 2147483647 h 834"/>
                <a:gd name="T48" fmla="*/ 2147483647 w 2100"/>
                <a:gd name="T49" fmla="*/ 2147483647 h 834"/>
                <a:gd name="T50" fmla="*/ 2147483647 w 2100"/>
                <a:gd name="T51" fmla="*/ 2147483647 h 834"/>
                <a:gd name="T52" fmla="*/ 2147483647 w 2100"/>
                <a:gd name="T53" fmla="*/ 2147483647 h 834"/>
                <a:gd name="T54" fmla="*/ 2147483647 w 2100"/>
                <a:gd name="T55" fmla="*/ 2147483647 h 834"/>
                <a:gd name="T56" fmla="*/ 2147483647 w 2100"/>
                <a:gd name="T57" fmla="*/ 2147483647 h 834"/>
                <a:gd name="T58" fmla="*/ 2147483647 w 2100"/>
                <a:gd name="T59" fmla="*/ 2147483647 h 834"/>
                <a:gd name="T60" fmla="*/ 2147483647 w 2100"/>
                <a:gd name="T61" fmla="*/ 2147483647 h 834"/>
                <a:gd name="T62" fmla="*/ 0 w 2100"/>
                <a:gd name="T63" fmla="*/ 2147483647 h 834"/>
                <a:gd name="T64" fmla="*/ 2147483647 w 2100"/>
                <a:gd name="T65" fmla="*/ 2147483647 h 834"/>
                <a:gd name="T66" fmla="*/ 2147483647 w 2100"/>
                <a:gd name="T67" fmla="*/ 2147483647 h 834"/>
                <a:gd name="T68" fmla="*/ 2147483647 w 2100"/>
                <a:gd name="T69" fmla="*/ 2147483647 h 834"/>
                <a:gd name="T70" fmla="*/ 2147483647 w 2100"/>
                <a:gd name="T71" fmla="*/ 2147483647 h 834"/>
                <a:gd name="T72" fmla="*/ 2147483647 w 2100"/>
                <a:gd name="T73" fmla="*/ 2147483647 h 834"/>
                <a:gd name="T74" fmla="*/ 2147483647 w 2100"/>
                <a:gd name="T75" fmla="*/ 2147483647 h 834"/>
                <a:gd name="T76" fmla="*/ 2147483647 w 2100"/>
                <a:gd name="T77" fmla="*/ 2147483647 h 834"/>
                <a:gd name="T78" fmla="*/ 2147483647 w 2100"/>
                <a:gd name="T79" fmla="*/ 2147483647 h 834"/>
                <a:gd name="T80" fmla="*/ 2147483647 w 2100"/>
                <a:gd name="T81" fmla="*/ 2147483647 h 834"/>
                <a:gd name="T82" fmla="*/ 2147483647 w 2100"/>
                <a:gd name="T83" fmla="*/ 2147483647 h 834"/>
                <a:gd name="T84" fmla="*/ 2147483647 w 2100"/>
                <a:gd name="T85" fmla="*/ 2147483647 h 834"/>
                <a:gd name="T86" fmla="*/ 2147483647 w 2100"/>
                <a:gd name="T87" fmla="*/ 2147483647 h 834"/>
                <a:gd name="T88" fmla="*/ 2147483647 w 2100"/>
                <a:gd name="T89" fmla="*/ 2147483647 h 834"/>
                <a:gd name="T90" fmla="*/ 2147483647 w 2100"/>
                <a:gd name="T91" fmla="*/ 2147483647 h 834"/>
                <a:gd name="T92" fmla="*/ 2147483647 w 2100"/>
                <a:gd name="T93" fmla="*/ 2147483647 h 834"/>
                <a:gd name="T94" fmla="*/ 2147483647 w 2100"/>
                <a:gd name="T95" fmla="*/ 2147483647 h 834"/>
                <a:gd name="T96" fmla="*/ 2147483647 w 2100"/>
                <a:gd name="T97" fmla="*/ 2147483647 h 834"/>
                <a:gd name="T98" fmla="*/ 2147483647 w 2100"/>
                <a:gd name="T99" fmla="*/ 2147483647 h 834"/>
                <a:gd name="T100" fmla="*/ 2147483647 w 2100"/>
                <a:gd name="T101" fmla="*/ 2147483647 h 834"/>
                <a:gd name="T102" fmla="*/ 2147483647 w 2100"/>
                <a:gd name="T103" fmla="*/ 2147483647 h 834"/>
                <a:gd name="T104" fmla="*/ 2147483647 w 2100"/>
                <a:gd name="T105" fmla="*/ 2147483647 h 834"/>
                <a:gd name="T106" fmla="*/ 2147483647 w 2100"/>
                <a:gd name="T107" fmla="*/ 2147483647 h 834"/>
                <a:gd name="T108" fmla="*/ 2147483647 w 2100"/>
                <a:gd name="T109" fmla="*/ 2147483647 h 834"/>
                <a:gd name="T110" fmla="*/ 2147483647 w 2100"/>
                <a:gd name="T111" fmla="*/ 2147483647 h 834"/>
                <a:gd name="T112" fmla="*/ 2147483647 w 2100"/>
                <a:gd name="T113" fmla="*/ 2147483647 h 834"/>
                <a:gd name="T114" fmla="*/ 2147483647 w 2100"/>
                <a:gd name="T115" fmla="*/ 2147483647 h 834"/>
                <a:gd name="T116" fmla="*/ 2147483647 w 2100"/>
                <a:gd name="T117" fmla="*/ 2147483647 h 834"/>
                <a:gd name="T118" fmla="*/ 2147483647 w 2100"/>
                <a:gd name="T119" fmla="*/ 2147483647 h 834"/>
                <a:gd name="T120" fmla="*/ 2147483647 w 2100"/>
                <a:gd name="T121" fmla="*/ 2147483647 h 834"/>
                <a:gd name="T122" fmla="*/ 2147483647 w 2100"/>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0"/>
                <a:gd name="T187" fmla="*/ 0 h 834"/>
                <a:gd name="T188" fmla="*/ 2100 w 2100"/>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0" h="834">
                  <a:moveTo>
                    <a:pt x="2088" y="408"/>
                  </a:moveTo>
                  <a:lnTo>
                    <a:pt x="2076" y="396"/>
                  </a:lnTo>
                  <a:lnTo>
                    <a:pt x="2070" y="384"/>
                  </a:lnTo>
                  <a:lnTo>
                    <a:pt x="2058" y="384"/>
                  </a:lnTo>
                  <a:lnTo>
                    <a:pt x="2034" y="372"/>
                  </a:lnTo>
                  <a:lnTo>
                    <a:pt x="2022" y="360"/>
                  </a:lnTo>
                  <a:lnTo>
                    <a:pt x="2010" y="354"/>
                  </a:lnTo>
                  <a:lnTo>
                    <a:pt x="2004" y="348"/>
                  </a:lnTo>
                  <a:lnTo>
                    <a:pt x="1986" y="348"/>
                  </a:lnTo>
                  <a:lnTo>
                    <a:pt x="1974" y="342"/>
                  </a:lnTo>
                  <a:lnTo>
                    <a:pt x="1968" y="336"/>
                  </a:lnTo>
                  <a:lnTo>
                    <a:pt x="1968" y="324"/>
                  </a:lnTo>
                  <a:lnTo>
                    <a:pt x="1902" y="324"/>
                  </a:lnTo>
                  <a:lnTo>
                    <a:pt x="1902" y="348"/>
                  </a:lnTo>
                  <a:lnTo>
                    <a:pt x="1896" y="354"/>
                  </a:lnTo>
                  <a:lnTo>
                    <a:pt x="1890" y="354"/>
                  </a:lnTo>
                  <a:lnTo>
                    <a:pt x="1878" y="348"/>
                  </a:lnTo>
                  <a:lnTo>
                    <a:pt x="1866" y="336"/>
                  </a:lnTo>
                  <a:lnTo>
                    <a:pt x="1812" y="336"/>
                  </a:lnTo>
                  <a:lnTo>
                    <a:pt x="1806" y="342"/>
                  </a:lnTo>
                  <a:lnTo>
                    <a:pt x="1812" y="342"/>
                  </a:lnTo>
                  <a:lnTo>
                    <a:pt x="1812" y="348"/>
                  </a:lnTo>
                  <a:lnTo>
                    <a:pt x="1794" y="348"/>
                  </a:lnTo>
                  <a:lnTo>
                    <a:pt x="1788" y="342"/>
                  </a:lnTo>
                  <a:lnTo>
                    <a:pt x="1776" y="336"/>
                  </a:lnTo>
                  <a:lnTo>
                    <a:pt x="1770" y="324"/>
                  </a:lnTo>
                  <a:lnTo>
                    <a:pt x="1770" y="306"/>
                  </a:lnTo>
                  <a:lnTo>
                    <a:pt x="1776" y="306"/>
                  </a:lnTo>
                  <a:lnTo>
                    <a:pt x="1770" y="294"/>
                  </a:lnTo>
                  <a:lnTo>
                    <a:pt x="1764" y="270"/>
                  </a:lnTo>
                  <a:lnTo>
                    <a:pt x="1758" y="258"/>
                  </a:lnTo>
                  <a:lnTo>
                    <a:pt x="1758" y="174"/>
                  </a:lnTo>
                  <a:lnTo>
                    <a:pt x="1740" y="174"/>
                  </a:lnTo>
                  <a:lnTo>
                    <a:pt x="1716" y="168"/>
                  </a:lnTo>
                  <a:lnTo>
                    <a:pt x="1710" y="174"/>
                  </a:lnTo>
                  <a:lnTo>
                    <a:pt x="1698" y="180"/>
                  </a:lnTo>
                  <a:lnTo>
                    <a:pt x="1674" y="180"/>
                  </a:lnTo>
                  <a:lnTo>
                    <a:pt x="1662" y="174"/>
                  </a:lnTo>
                  <a:lnTo>
                    <a:pt x="1644" y="156"/>
                  </a:lnTo>
                  <a:lnTo>
                    <a:pt x="1608" y="156"/>
                  </a:lnTo>
                  <a:lnTo>
                    <a:pt x="1596" y="150"/>
                  </a:lnTo>
                  <a:lnTo>
                    <a:pt x="1578" y="150"/>
                  </a:lnTo>
                  <a:lnTo>
                    <a:pt x="1548" y="180"/>
                  </a:lnTo>
                  <a:lnTo>
                    <a:pt x="1548" y="192"/>
                  </a:lnTo>
                  <a:lnTo>
                    <a:pt x="1536" y="204"/>
                  </a:lnTo>
                  <a:lnTo>
                    <a:pt x="1500" y="204"/>
                  </a:lnTo>
                  <a:lnTo>
                    <a:pt x="1488" y="216"/>
                  </a:lnTo>
                  <a:lnTo>
                    <a:pt x="1440" y="216"/>
                  </a:lnTo>
                  <a:lnTo>
                    <a:pt x="1440" y="222"/>
                  </a:lnTo>
                  <a:lnTo>
                    <a:pt x="1422" y="240"/>
                  </a:lnTo>
                  <a:lnTo>
                    <a:pt x="1416" y="240"/>
                  </a:lnTo>
                  <a:lnTo>
                    <a:pt x="1416" y="234"/>
                  </a:lnTo>
                  <a:lnTo>
                    <a:pt x="1410" y="228"/>
                  </a:lnTo>
                  <a:lnTo>
                    <a:pt x="1392" y="228"/>
                  </a:lnTo>
                  <a:lnTo>
                    <a:pt x="1380" y="234"/>
                  </a:lnTo>
                  <a:lnTo>
                    <a:pt x="1356" y="234"/>
                  </a:lnTo>
                  <a:lnTo>
                    <a:pt x="1344" y="228"/>
                  </a:lnTo>
                  <a:lnTo>
                    <a:pt x="1338" y="228"/>
                  </a:lnTo>
                  <a:lnTo>
                    <a:pt x="1332" y="222"/>
                  </a:lnTo>
                  <a:lnTo>
                    <a:pt x="1266" y="222"/>
                  </a:lnTo>
                  <a:lnTo>
                    <a:pt x="1260" y="216"/>
                  </a:lnTo>
                  <a:lnTo>
                    <a:pt x="1260" y="204"/>
                  </a:lnTo>
                  <a:lnTo>
                    <a:pt x="1248" y="198"/>
                  </a:lnTo>
                  <a:lnTo>
                    <a:pt x="1230" y="198"/>
                  </a:lnTo>
                  <a:lnTo>
                    <a:pt x="1230" y="192"/>
                  </a:lnTo>
                  <a:lnTo>
                    <a:pt x="1218" y="180"/>
                  </a:lnTo>
                  <a:lnTo>
                    <a:pt x="1218" y="174"/>
                  </a:lnTo>
                  <a:lnTo>
                    <a:pt x="1212" y="168"/>
                  </a:lnTo>
                  <a:lnTo>
                    <a:pt x="1152" y="168"/>
                  </a:lnTo>
                  <a:lnTo>
                    <a:pt x="1128" y="144"/>
                  </a:lnTo>
                  <a:lnTo>
                    <a:pt x="1092" y="144"/>
                  </a:lnTo>
                  <a:lnTo>
                    <a:pt x="1086" y="138"/>
                  </a:lnTo>
                  <a:lnTo>
                    <a:pt x="1080" y="138"/>
                  </a:lnTo>
                  <a:lnTo>
                    <a:pt x="1068" y="132"/>
                  </a:lnTo>
                  <a:lnTo>
                    <a:pt x="1020" y="132"/>
                  </a:lnTo>
                  <a:lnTo>
                    <a:pt x="966" y="150"/>
                  </a:lnTo>
                  <a:lnTo>
                    <a:pt x="954" y="156"/>
                  </a:lnTo>
                  <a:lnTo>
                    <a:pt x="942" y="156"/>
                  </a:lnTo>
                  <a:lnTo>
                    <a:pt x="930" y="150"/>
                  </a:lnTo>
                  <a:lnTo>
                    <a:pt x="918" y="150"/>
                  </a:lnTo>
                  <a:lnTo>
                    <a:pt x="912" y="144"/>
                  </a:lnTo>
                  <a:lnTo>
                    <a:pt x="882" y="144"/>
                  </a:lnTo>
                  <a:lnTo>
                    <a:pt x="864" y="126"/>
                  </a:lnTo>
                  <a:lnTo>
                    <a:pt x="864" y="120"/>
                  </a:lnTo>
                  <a:lnTo>
                    <a:pt x="840" y="126"/>
                  </a:lnTo>
                  <a:lnTo>
                    <a:pt x="840" y="120"/>
                  </a:lnTo>
                  <a:lnTo>
                    <a:pt x="834" y="114"/>
                  </a:lnTo>
                  <a:lnTo>
                    <a:pt x="822" y="90"/>
                  </a:lnTo>
                  <a:lnTo>
                    <a:pt x="810" y="78"/>
                  </a:lnTo>
                  <a:lnTo>
                    <a:pt x="804" y="66"/>
                  </a:lnTo>
                  <a:lnTo>
                    <a:pt x="798" y="60"/>
                  </a:lnTo>
                  <a:lnTo>
                    <a:pt x="786" y="54"/>
                  </a:lnTo>
                  <a:lnTo>
                    <a:pt x="768" y="54"/>
                  </a:lnTo>
                  <a:lnTo>
                    <a:pt x="756" y="60"/>
                  </a:lnTo>
                  <a:lnTo>
                    <a:pt x="750" y="60"/>
                  </a:lnTo>
                  <a:lnTo>
                    <a:pt x="726" y="48"/>
                  </a:lnTo>
                  <a:lnTo>
                    <a:pt x="720" y="42"/>
                  </a:lnTo>
                  <a:lnTo>
                    <a:pt x="708" y="36"/>
                  </a:lnTo>
                  <a:lnTo>
                    <a:pt x="672" y="36"/>
                  </a:lnTo>
                  <a:lnTo>
                    <a:pt x="648" y="30"/>
                  </a:lnTo>
                  <a:lnTo>
                    <a:pt x="636" y="30"/>
                  </a:lnTo>
                  <a:lnTo>
                    <a:pt x="576" y="0"/>
                  </a:lnTo>
                  <a:lnTo>
                    <a:pt x="576" y="18"/>
                  </a:lnTo>
                  <a:lnTo>
                    <a:pt x="570" y="30"/>
                  </a:lnTo>
                  <a:lnTo>
                    <a:pt x="558" y="36"/>
                  </a:lnTo>
                  <a:lnTo>
                    <a:pt x="552" y="36"/>
                  </a:lnTo>
                  <a:lnTo>
                    <a:pt x="558" y="48"/>
                  </a:lnTo>
                  <a:lnTo>
                    <a:pt x="540" y="48"/>
                  </a:lnTo>
                  <a:lnTo>
                    <a:pt x="540" y="60"/>
                  </a:lnTo>
                  <a:lnTo>
                    <a:pt x="552" y="72"/>
                  </a:lnTo>
                  <a:lnTo>
                    <a:pt x="558" y="90"/>
                  </a:lnTo>
                  <a:lnTo>
                    <a:pt x="582" y="126"/>
                  </a:lnTo>
                  <a:lnTo>
                    <a:pt x="588" y="126"/>
                  </a:lnTo>
                  <a:lnTo>
                    <a:pt x="594" y="132"/>
                  </a:lnTo>
                  <a:lnTo>
                    <a:pt x="600" y="144"/>
                  </a:lnTo>
                  <a:lnTo>
                    <a:pt x="600" y="168"/>
                  </a:lnTo>
                  <a:lnTo>
                    <a:pt x="582" y="168"/>
                  </a:lnTo>
                  <a:lnTo>
                    <a:pt x="582" y="174"/>
                  </a:lnTo>
                  <a:lnTo>
                    <a:pt x="576" y="180"/>
                  </a:lnTo>
                  <a:lnTo>
                    <a:pt x="552" y="192"/>
                  </a:lnTo>
                  <a:lnTo>
                    <a:pt x="546" y="186"/>
                  </a:lnTo>
                  <a:lnTo>
                    <a:pt x="546" y="174"/>
                  </a:lnTo>
                  <a:lnTo>
                    <a:pt x="498" y="180"/>
                  </a:lnTo>
                  <a:lnTo>
                    <a:pt x="498" y="168"/>
                  </a:lnTo>
                  <a:lnTo>
                    <a:pt x="456" y="168"/>
                  </a:lnTo>
                  <a:lnTo>
                    <a:pt x="450" y="174"/>
                  </a:lnTo>
                  <a:lnTo>
                    <a:pt x="450" y="180"/>
                  </a:lnTo>
                  <a:lnTo>
                    <a:pt x="444" y="168"/>
                  </a:lnTo>
                  <a:lnTo>
                    <a:pt x="420" y="174"/>
                  </a:lnTo>
                  <a:lnTo>
                    <a:pt x="414" y="162"/>
                  </a:lnTo>
                  <a:lnTo>
                    <a:pt x="384" y="162"/>
                  </a:lnTo>
                  <a:lnTo>
                    <a:pt x="366" y="156"/>
                  </a:lnTo>
                  <a:lnTo>
                    <a:pt x="360" y="150"/>
                  </a:lnTo>
                  <a:lnTo>
                    <a:pt x="360" y="138"/>
                  </a:lnTo>
                  <a:lnTo>
                    <a:pt x="354" y="132"/>
                  </a:lnTo>
                  <a:lnTo>
                    <a:pt x="354" y="126"/>
                  </a:lnTo>
                  <a:lnTo>
                    <a:pt x="312" y="126"/>
                  </a:lnTo>
                  <a:lnTo>
                    <a:pt x="294" y="132"/>
                  </a:lnTo>
                  <a:lnTo>
                    <a:pt x="270" y="132"/>
                  </a:lnTo>
                  <a:lnTo>
                    <a:pt x="264" y="114"/>
                  </a:lnTo>
                  <a:lnTo>
                    <a:pt x="228" y="114"/>
                  </a:lnTo>
                  <a:lnTo>
                    <a:pt x="228" y="108"/>
                  </a:lnTo>
                  <a:lnTo>
                    <a:pt x="210" y="114"/>
                  </a:lnTo>
                  <a:lnTo>
                    <a:pt x="204" y="108"/>
                  </a:lnTo>
                  <a:lnTo>
                    <a:pt x="186" y="108"/>
                  </a:lnTo>
                  <a:lnTo>
                    <a:pt x="180" y="114"/>
                  </a:lnTo>
                  <a:lnTo>
                    <a:pt x="180" y="120"/>
                  </a:lnTo>
                  <a:lnTo>
                    <a:pt x="174" y="126"/>
                  </a:lnTo>
                  <a:lnTo>
                    <a:pt x="174" y="132"/>
                  </a:lnTo>
                  <a:lnTo>
                    <a:pt x="150" y="132"/>
                  </a:lnTo>
                  <a:lnTo>
                    <a:pt x="138" y="150"/>
                  </a:lnTo>
                  <a:lnTo>
                    <a:pt x="120" y="150"/>
                  </a:lnTo>
                  <a:lnTo>
                    <a:pt x="84" y="186"/>
                  </a:lnTo>
                  <a:lnTo>
                    <a:pt x="84" y="192"/>
                  </a:lnTo>
                  <a:lnTo>
                    <a:pt x="90" y="198"/>
                  </a:lnTo>
                  <a:lnTo>
                    <a:pt x="66" y="198"/>
                  </a:lnTo>
                  <a:lnTo>
                    <a:pt x="72" y="210"/>
                  </a:lnTo>
                  <a:lnTo>
                    <a:pt x="12" y="210"/>
                  </a:lnTo>
                  <a:lnTo>
                    <a:pt x="12" y="228"/>
                  </a:lnTo>
                  <a:lnTo>
                    <a:pt x="0" y="240"/>
                  </a:lnTo>
                  <a:lnTo>
                    <a:pt x="6" y="246"/>
                  </a:lnTo>
                  <a:lnTo>
                    <a:pt x="6" y="258"/>
                  </a:lnTo>
                  <a:lnTo>
                    <a:pt x="0" y="264"/>
                  </a:lnTo>
                  <a:lnTo>
                    <a:pt x="24" y="264"/>
                  </a:lnTo>
                  <a:lnTo>
                    <a:pt x="24" y="282"/>
                  </a:lnTo>
                  <a:lnTo>
                    <a:pt x="36" y="288"/>
                  </a:lnTo>
                  <a:lnTo>
                    <a:pt x="48" y="288"/>
                  </a:lnTo>
                  <a:lnTo>
                    <a:pt x="60" y="294"/>
                  </a:lnTo>
                  <a:lnTo>
                    <a:pt x="72" y="294"/>
                  </a:lnTo>
                  <a:lnTo>
                    <a:pt x="78" y="306"/>
                  </a:lnTo>
                  <a:lnTo>
                    <a:pt x="102" y="330"/>
                  </a:lnTo>
                  <a:lnTo>
                    <a:pt x="138" y="318"/>
                  </a:lnTo>
                  <a:lnTo>
                    <a:pt x="156" y="330"/>
                  </a:lnTo>
                  <a:lnTo>
                    <a:pt x="162" y="336"/>
                  </a:lnTo>
                  <a:lnTo>
                    <a:pt x="174" y="336"/>
                  </a:lnTo>
                  <a:lnTo>
                    <a:pt x="186" y="342"/>
                  </a:lnTo>
                  <a:lnTo>
                    <a:pt x="204" y="348"/>
                  </a:lnTo>
                  <a:lnTo>
                    <a:pt x="222" y="366"/>
                  </a:lnTo>
                  <a:lnTo>
                    <a:pt x="228" y="378"/>
                  </a:lnTo>
                  <a:lnTo>
                    <a:pt x="240" y="396"/>
                  </a:lnTo>
                  <a:lnTo>
                    <a:pt x="264" y="414"/>
                  </a:lnTo>
                  <a:lnTo>
                    <a:pt x="276" y="426"/>
                  </a:lnTo>
                  <a:lnTo>
                    <a:pt x="282" y="438"/>
                  </a:lnTo>
                  <a:lnTo>
                    <a:pt x="282" y="450"/>
                  </a:lnTo>
                  <a:lnTo>
                    <a:pt x="288" y="456"/>
                  </a:lnTo>
                  <a:lnTo>
                    <a:pt x="294" y="468"/>
                  </a:lnTo>
                  <a:lnTo>
                    <a:pt x="300" y="474"/>
                  </a:lnTo>
                  <a:lnTo>
                    <a:pt x="300" y="480"/>
                  </a:lnTo>
                  <a:lnTo>
                    <a:pt x="288" y="492"/>
                  </a:lnTo>
                  <a:lnTo>
                    <a:pt x="288" y="504"/>
                  </a:lnTo>
                  <a:lnTo>
                    <a:pt x="294" y="522"/>
                  </a:lnTo>
                  <a:lnTo>
                    <a:pt x="300" y="534"/>
                  </a:lnTo>
                  <a:lnTo>
                    <a:pt x="306" y="540"/>
                  </a:lnTo>
                  <a:lnTo>
                    <a:pt x="318" y="546"/>
                  </a:lnTo>
                  <a:lnTo>
                    <a:pt x="330" y="546"/>
                  </a:lnTo>
                  <a:lnTo>
                    <a:pt x="342" y="552"/>
                  </a:lnTo>
                  <a:lnTo>
                    <a:pt x="348" y="552"/>
                  </a:lnTo>
                  <a:lnTo>
                    <a:pt x="366" y="558"/>
                  </a:lnTo>
                  <a:lnTo>
                    <a:pt x="390" y="564"/>
                  </a:lnTo>
                  <a:lnTo>
                    <a:pt x="486" y="564"/>
                  </a:lnTo>
                  <a:lnTo>
                    <a:pt x="492" y="570"/>
                  </a:lnTo>
                  <a:lnTo>
                    <a:pt x="498" y="570"/>
                  </a:lnTo>
                  <a:lnTo>
                    <a:pt x="510" y="576"/>
                  </a:lnTo>
                  <a:lnTo>
                    <a:pt x="516" y="576"/>
                  </a:lnTo>
                  <a:lnTo>
                    <a:pt x="528" y="582"/>
                  </a:lnTo>
                  <a:lnTo>
                    <a:pt x="534" y="594"/>
                  </a:lnTo>
                  <a:lnTo>
                    <a:pt x="540" y="594"/>
                  </a:lnTo>
                  <a:lnTo>
                    <a:pt x="546" y="600"/>
                  </a:lnTo>
                  <a:lnTo>
                    <a:pt x="552" y="600"/>
                  </a:lnTo>
                  <a:lnTo>
                    <a:pt x="576" y="612"/>
                  </a:lnTo>
                  <a:lnTo>
                    <a:pt x="588" y="612"/>
                  </a:lnTo>
                  <a:lnTo>
                    <a:pt x="594" y="618"/>
                  </a:lnTo>
                  <a:lnTo>
                    <a:pt x="630" y="618"/>
                  </a:lnTo>
                  <a:lnTo>
                    <a:pt x="642" y="642"/>
                  </a:lnTo>
                  <a:lnTo>
                    <a:pt x="684" y="684"/>
                  </a:lnTo>
                  <a:lnTo>
                    <a:pt x="690" y="696"/>
                  </a:lnTo>
                  <a:lnTo>
                    <a:pt x="720" y="726"/>
                  </a:lnTo>
                  <a:lnTo>
                    <a:pt x="732" y="732"/>
                  </a:lnTo>
                  <a:lnTo>
                    <a:pt x="738" y="744"/>
                  </a:lnTo>
                  <a:lnTo>
                    <a:pt x="750" y="750"/>
                  </a:lnTo>
                  <a:lnTo>
                    <a:pt x="810" y="744"/>
                  </a:lnTo>
                  <a:lnTo>
                    <a:pt x="864" y="750"/>
                  </a:lnTo>
                  <a:lnTo>
                    <a:pt x="912" y="750"/>
                  </a:lnTo>
                  <a:lnTo>
                    <a:pt x="948" y="756"/>
                  </a:lnTo>
                  <a:lnTo>
                    <a:pt x="954" y="750"/>
                  </a:lnTo>
                  <a:lnTo>
                    <a:pt x="966" y="744"/>
                  </a:lnTo>
                  <a:lnTo>
                    <a:pt x="972" y="738"/>
                  </a:lnTo>
                  <a:lnTo>
                    <a:pt x="984" y="738"/>
                  </a:lnTo>
                  <a:lnTo>
                    <a:pt x="996" y="744"/>
                  </a:lnTo>
                  <a:lnTo>
                    <a:pt x="1002" y="744"/>
                  </a:lnTo>
                  <a:lnTo>
                    <a:pt x="1008" y="750"/>
                  </a:lnTo>
                  <a:lnTo>
                    <a:pt x="1062" y="750"/>
                  </a:lnTo>
                  <a:lnTo>
                    <a:pt x="1080" y="756"/>
                  </a:lnTo>
                  <a:lnTo>
                    <a:pt x="1092" y="756"/>
                  </a:lnTo>
                  <a:lnTo>
                    <a:pt x="1110" y="774"/>
                  </a:lnTo>
                  <a:lnTo>
                    <a:pt x="1116" y="786"/>
                  </a:lnTo>
                  <a:lnTo>
                    <a:pt x="1128" y="792"/>
                  </a:lnTo>
                  <a:lnTo>
                    <a:pt x="1152" y="798"/>
                  </a:lnTo>
                  <a:lnTo>
                    <a:pt x="1200" y="798"/>
                  </a:lnTo>
                  <a:lnTo>
                    <a:pt x="1218" y="804"/>
                  </a:lnTo>
                  <a:lnTo>
                    <a:pt x="1242" y="816"/>
                  </a:lnTo>
                  <a:lnTo>
                    <a:pt x="1248" y="822"/>
                  </a:lnTo>
                  <a:lnTo>
                    <a:pt x="1260" y="822"/>
                  </a:lnTo>
                  <a:lnTo>
                    <a:pt x="1266" y="816"/>
                  </a:lnTo>
                  <a:lnTo>
                    <a:pt x="1278" y="816"/>
                  </a:lnTo>
                  <a:lnTo>
                    <a:pt x="1290" y="810"/>
                  </a:lnTo>
                  <a:lnTo>
                    <a:pt x="1302" y="810"/>
                  </a:lnTo>
                  <a:lnTo>
                    <a:pt x="1302" y="816"/>
                  </a:lnTo>
                  <a:lnTo>
                    <a:pt x="1308" y="828"/>
                  </a:lnTo>
                  <a:lnTo>
                    <a:pt x="1314" y="828"/>
                  </a:lnTo>
                  <a:lnTo>
                    <a:pt x="1320" y="834"/>
                  </a:lnTo>
                  <a:lnTo>
                    <a:pt x="1338" y="834"/>
                  </a:lnTo>
                  <a:lnTo>
                    <a:pt x="1344" y="828"/>
                  </a:lnTo>
                  <a:lnTo>
                    <a:pt x="1362" y="816"/>
                  </a:lnTo>
                  <a:lnTo>
                    <a:pt x="1422" y="780"/>
                  </a:lnTo>
                  <a:lnTo>
                    <a:pt x="1440" y="768"/>
                  </a:lnTo>
                  <a:lnTo>
                    <a:pt x="1596" y="768"/>
                  </a:lnTo>
                  <a:lnTo>
                    <a:pt x="1614" y="744"/>
                  </a:lnTo>
                  <a:lnTo>
                    <a:pt x="1638" y="744"/>
                  </a:lnTo>
                  <a:lnTo>
                    <a:pt x="1650" y="738"/>
                  </a:lnTo>
                  <a:lnTo>
                    <a:pt x="1662" y="714"/>
                  </a:lnTo>
                  <a:lnTo>
                    <a:pt x="1662" y="708"/>
                  </a:lnTo>
                  <a:lnTo>
                    <a:pt x="1668" y="696"/>
                  </a:lnTo>
                  <a:lnTo>
                    <a:pt x="1668" y="690"/>
                  </a:lnTo>
                  <a:lnTo>
                    <a:pt x="1692" y="690"/>
                  </a:lnTo>
                  <a:lnTo>
                    <a:pt x="1704" y="678"/>
                  </a:lnTo>
                  <a:lnTo>
                    <a:pt x="1710" y="666"/>
                  </a:lnTo>
                  <a:lnTo>
                    <a:pt x="1716" y="660"/>
                  </a:lnTo>
                  <a:lnTo>
                    <a:pt x="1716" y="654"/>
                  </a:lnTo>
                  <a:lnTo>
                    <a:pt x="1704" y="648"/>
                  </a:lnTo>
                  <a:lnTo>
                    <a:pt x="1686" y="630"/>
                  </a:lnTo>
                  <a:lnTo>
                    <a:pt x="1674" y="624"/>
                  </a:lnTo>
                  <a:lnTo>
                    <a:pt x="1656" y="606"/>
                  </a:lnTo>
                  <a:lnTo>
                    <a:pt x="1650" y="594"/>
                  </a:lnTo>
                  <a:lnTo>
                    <a:pt x="1650" y="582"/>
                  </a:lnTo>
                  <a:lnTo>
                    <a:pt x="1656" y="570"/>
                  </a:lnTo>
                  <a:lnTo>
                    <a:pt x="1656" y="558"/>
                  </a:lnTo>
                  <a:lnTo>
                    <a:pt x="1668" y="552"/>
                  </a:lnTo>
                  <a:lnTo>
                    <a:pt x="1692" y="552"/>
                  </a:lnTo>
                  <a:lnTo>
                    <a:pt x="1698" y="558"/>
                  </a:lnTo>
                  <a:lnTo>
                    <a:pt x="1704" y="558"/>
                  </a:lnTo>
                  <a:lnTo>
                    <a:pt x="1710" y="564"/>
                  </a:lnTo>
                  <a:lnTo>
                    <a:pt x="1722" y="570"/>
                  </a:lnTo>
                  <a:lnTo>
                    <a:pt x="1728" y="576"/>
                  </a:lnTo>
                  <a:lnTo>
                    <a:pt x="1740" y="582"/>
                  </a:lnTo>
                  <a:lnTo>
                    <a:pt x="1764" y="582"/>
                  </a:lnTo>
                  <a:lnTo>
                    <a:pt x="1776" y="576"/>
                  </a:lnTo>
                  <a:lnTo>
                    <a:pt x="1794" y="576"/>
                  </a:lnTo>
                  <a:lnTo>
                    <a:pt x="1806" y="570"/>
                  </a:lnTo>
                  <a:lnTo>
                    <a:pt x="1812" y="558"/>
                  </a:lnTo>
                  <a:lnTo>
                    <a:pt x="1818" y="552"/>
                  </a:lnTo>
                  <a:lnTo>
                    <a:pt x="1818" y="528"/>
                  </a:lnTo>
                  <a:lnTo>
                    <a:pt x="1890" y="528"/>
                  </a:lnTo>
                  <a:lnTo>
                    <a:pt x="1914" y="504"/>
                  </a:lnTo>
                  <a:lnTo>
                    <a:pt x="1902" y="492"/>
                  </a:lnTo>
                  <a:lnTo>
                    <a:pt x="1896" y="480"/>
                  </a:lnTo>
                  <a:lnTo>
                    <a:pt x="1902" y="474"/>
                  </a:lnTo>
                  <a:lnTo>
                    <a:pt x="1938" y="456"/>
                  </a:lnTo>
                  <a:lnTo>
                    <a:pt x="1950" y="456"/>
                  </a:lnTo>
                  <a:lnTo>
                    <a:pt x="1950" y="438"/>
                  </a:lnTo>
                  <a:lnTo>
                    <a:pt x="1980" y="444"/>
                  </a:lnTo>
                  <a:lnTo>
                    <a:pt x="1998" y="426"/>
                  </a:lnTo>
                  <a:lnTo>
                    <a:pt x="2004" y="426"/>
                  </a:lnTo>
                  <a:lnTo>
                    <a:pt x="2010" y="420"/>
                  </a:lnTo>
                  <a:lnTo>
                    <a:pt x="2040" y="420"/>
                  </a:lnTo>
                  <a:lnTo>
                    <a:pt x="2052" y="426"/>
                  </a:lnTo>
                  <a:lnTo>
                    <a:pt x="2058" y="432"/>
                  </a:lnTo>
                  <a:lnTo>
                    <a:pt x="2094" y="432"/>
                  </a:lnTo>
                  <a:lnTo>
                    <a:pt x="2100" y="426"/>
                  </a:lnTo>
                  <a:lnTo>
                    <a:pt x="2100" y="420"/>
                  </a:lnTo>
                  <a:lnTo>
                    <a:pt x="2088" y="40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07" name="Moldova">
              <a:extLst>
                <a:ext uri="{FF2B5EF4-FFF2-40B4-BE49-F238E27FC236}">
                  <a16:creationId xmlns:a16="http://schemas.microsoft.com/office/drawing/2014/main" id="{4FBE55C4-A65C-2414-0DB2-D1D9C995C539}"/>
                </a:ext>
              </a:extLst>
            </p:cNvPr>
            <p:cNvSpPr>
              <a:spLocks/>
            </p:cNvSpPr>
            <p:nvPr/>
          </p:nvSpPr>
          <p:spPr bwMode="gray">
            <a:xfrm>
              <a:off x="5161432" y="1658413"/>
              <a:ext cx="70267" cy="76655"/>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08" name="Mexico">
              <a:extLst>
                <a:ext uri="{FF2B5EF4-FFF2-40B4-BE49-F238E27FC236}">
                  <a16:creationId xmlns:a16="http://schemas.microsoft.com/office/drawing/2014/main" id="{EE621295-76DF-8D0C-ABC9-63891F385E9B}"/>
                </a:ext>
              </a:extLst>
            </p:cNvPr>
            <p:cNvSpPr>
              <a:spLocks/>
            </p:cNvSpPr>
            <p:nvPr/>
          </p:nvSpPr>
          <p:spPr bwMode="gray">
            <a:xfrm>
              <a:off x="2031347" y="2067242"/>
              <a:ext cx="603021" cy="472709"/>
            </a:xfrm>
            <a:custGeom>
              <a:avLst/>
              <a:gdLst>
                <a:gd name="T0" fmla="*/ 2147483647 w 1860"/>
                <a:gd name="T1" fmla="*/ 2147483647 h 1458"/>
                <a:gd name="T2" fmla="*/ 2147483647 w 1860"/>
                <a:gd name="T3" fmla="*/ 2147483647 h 1458"/>
                <a:gd name="T4" fmla="*/ 2147483647 w 1860"/>
                <a:gd name="T5" fmla="*/ 2147483647 h 1458"/>
                <a:gd name="T6" fmla="*/ 2147483647 w 1860"/>
                <a:gd name="T7" fmla="*/ 2147483647 h 1458"/>
                <a:gd name="T8" fmla="*/ 2147483647 w 1860"/>
                <a:gd name="T9" fmla="*/ 2147483647 h 1458"/>
                <a:gd name="T10" fmla="*/ 2147483647 w 1860"/>
                <a:gd name="T11" fmla="*/ 2147483647 h 1458"/>
                <a:gd name="T12" fmla="*/ 2147483647 w 1860"/>
                <a:gd name="T13" fmla="*/ 2147483647 h 1458"/>
                <a:gd name="T14" fmla="*/ 2147483647 w 1860"/>
                <a:gd name="T15" fmla="*/ 2147483647 h 1458"/>
                <a:gd name="T16" fmla="*/ 2147483647 w 1860"/>
                <a:gd name="T17" fmla="*/ 2147483647 h 1458"/>
                <a:gd name="T18" fmla="*/ 2147483647 w 1860"/>
                <a:gd name="T19" fmla="*/ 2147483647 h 1458"/>
                <a:gd name="T20" fmla="*/ 2147483647 w 1860"/>
                <a:gd name="T21" fmla="*/ 2147483647 h 1458"/>
                <a:gd name="T22" fmla="*/ 2147483647 w 1860"/>
                <a:gd name="T23" fmla="*/ 2147483647 h 1458"/>
                <a:gd name="T24" fmla="*/ 2147483647 w 1860"/>
                <a:gd name="T25" fmla="*/ 2147483647 h 1458"/>
                <a:gd name="T26" fmla="*/ 2147483647 w 1860"/>
                <a:gd name="T27" fmla="*/ 2147483647 h 1458"/>
                <a:gd name="T28" fmla="*/ 2147483647 w 1860"/>
                <a:gd name="T29" fmla="*/ 2147483647 h 1458"/>
                <a:gd name="T30" fmla="*/ 2147483647 w 1860"/>
                <a:gd name="T31" fmla="*/ 2147483647 h 1458"/>
                <a:gd name="T32" fmla="*/ 2147483647 w 1860"/>
                <a:gd name="T33" fmla="*/ 2147483647 h 1458"/>
                <a:gd name="T34" fmla="*/ 2147483647 w 1860"/>
                <a:gd name="T35" fmla="*/ 2147483647 h 1458"/>
                <a:gd name="T36" fmla="*/ 2147483647 w 1860"/>
                <a:gd name="T37" fmla="*/ 2147483647 h 1458"/>
                <a:gd name="T38" fmla="*/ 2147483647 w 1860"/>
                <a:gd name="T39" fmla="*/ 2147483647 h 1458"/>
                <a:gd name="T40" fmla="*/ 2147483647 w 1860"/>
                <a:gd name="T41" fmla="*/ 2147483647 h 1458"/>
                <a:gd name="T42" fmla="*/ 2147483647 w 1860"/>
                <a:gd name="T43" fmla="*/ 2147483647 h 1458"/>
                <a:gd name="T44" fmla="*/ 2147483647 w 1860"/>
                <a:gd name="T45" fmla="*/ 2147483647 h 1458"/>
                <a:gd name="T46" fmla="*/ 2147483647 w 1860"/>
                <a:gd name="T47" fmla="*/ 2147483647 h 1458"/>
                <a:gd name="T48" fmla="*/ 2147483647 w 1860"/>
                <a:gd name="T49" fmla="*/ 2147483647 h 1458"/>
                <a:gd name="T50" fmla="*/ 2147483647 w 1860"/>
                <a:gd name="T51" fmla="*/ 2147483647 h 1458"/>
                <a:gd name="T52" fmla="*/ 2147483647 w 1860"/>
                <a:gd name="T53" fmla="*/ 2147483647 h 1458"/>
                <a:gd name="T54" fmla="*/ 2147483647 w 1860"/>
                <a:gd name="T55" fmla="*/ 2147483647 h 1458"/>
                <a:gd name="T56" fmla="*/ 0 w 1860"/>
                <a:gd name="T57" fmla="*/ 2147483647 h 1458"/>
                <a:gd name="T58" fmla="*/ 2147483647 w 1860"/>
                <a:gd name="T59" fmla="*/ 2147483647 h 1458"/>
                <a:gd name="T60" fmla="*/ 2147483647 w 1860"/>
                <a:gd name="T61" fmla="*/ 2147483647 h 1458"/>
                <a:gd name="T62" fmla="*/ 2147483647 w 1860"/>
                <a:gd name="T63" fmla="*/ 2147483647 h 1458"/>
                <a:gd name="T64" fmla="*/ 2147483647 w 1860"/>
                <a:gd name="T65" fmla="*/ 2147483647 h 1458"/>
                <a:gd name="T66" fmla="*/ 2147483647 w 1860"/>
                <a:gd name="T67" fmla="*/ 2147483647 h 1458"/>
                <a:gd name="T68" fmla="*/ 2147483647 w 1860"/>
                <a:gd name="T69" fmla="*/ 2147483647 h 1458"/>
                <a:gd name="T70" fmla="*/ 2147483647 w 1860"/>
                <a:gd name="T71" fmla="*/ 2147483647 h 1458"/>
                <a:gd name="T72" fmla="*/ 2147483647 w 1860"/>
                <a:gd name="T73" fmla="*/ 2147483647 h 1458"/>
                <a:gd name="T74" fmla="*/ 2147483647 w 1860"/>
                <a:gd name="T75" fmla="*/ 2147483647 h 1458"/>
                <a:gd name="T76" fmla="*/ 2147483647 w 1860"/>
                <a:gd name="T77" fmla="*/ 2147483647 h 1458"/>
                <a:gd name="T78" fmla="*/ 2147483647 w 1860"/>
                <a:gd name="T79" fmla="*/ 2147483647 h 1458"/>
                <a:gd name="T80" fmla="*/ 2147483647 w 1860"/>
                <a:gd name="T81" fmla="*/ 2147483647 h 1458"/>
                <a:gd name="T82" fmla="*/ 2147483647 w 1860"/>
                <a:gd name="T83" fmla="*/ 2147483647 h 1458"/>
                <a:gd name="T84" fmla="*/ 2147483647 w 1860"/>
                <a:gd name="T85" fmla="*/ 2147483647 h 1458"/>
                <a:gd name="T86" fmla="*/ 2147483647 w 1860"/>
                <a:gd name="T87" fmla="*/ 2147483647 h 1458"/>
                <a:gd name="T88" fmla="*/ 2147483647 w 1860"/>
                <a:gd name="T89" fmla="*/ 2147483647 h 1458"/>
                <a:gd name="T90" fmla="*/ 2147483647 w 1860"/>
                <a:gd name="T91" fmla="*/ 2147483647 h 1458"/>
                <a:gd name="T92" fmla="*/ 2147483647 w 1860"/>
                <a:gd name="T93" fmla="*/ 2147483647 h 1458"/>
                <a:gd name="T94" fmla="*/ 2147483647 w 1860"/>
                <a:gd name="T95" fmla="*/ 2147483647 h 1458"/>
                <a:gd name="T96" fmla="*/ 2147483647 w 1860"/>
                <a:gd name="T97" fmla="*/ 2147483647 h 1458"/>
                <a:gd name="T98" fmla="*/ 2147483647 w 1860"/>
                <a:gd name="T99" fmla="*/ 2147483647 h 1458"/>
                <a:gd name="T100" fmla="*/ 2147483647 w 1860"/>
                <a:gd name="T101" fmla="*/ 2147483647 h 1458"/>
                <a:gd name="T102" fmla="*/ 2147483647 w 1860"/>
                <a:gd name="T103" fmla="*/ 2147483647 h 1458"/>
                <a:gd name="T104" fmla="*/ 2147483647 w 1860"/>
                <a:gd name="T105" fmla="*/ 2147483647 h 1458"/>
                <a:gd name="T106" fmla="*/ 2147483647 w 1860"/>
                <a:gd name="T107" fmla="*/ 2147483647 h 1458"/>
                <a:gd name="T108" fmla="*/ 2147483647 w 1860"/>
                <a:gd name="T109" fmla="*/ 2147483647 h 1458"/>
                <a:gd name="T110" fmla="*/ 2147483647 w 1860"/>
                <a:gd name="T111" fmla="*/ 2147483647 h 1458"/>
                <a:gd name="T112" fmla="*/ 2147483647 w 1860"/>
                <a:gd name="T113" fmla="*/ 2147483647 h 1458"/>
                <a:gd name="T114" fmla="*/ 2147483647 w 1860"/>
                <a:gd name="T115" fmla="*/ 2147483647 h 1458"/>
                <a:gd name="T116" fmla="*/ 2147483647 w 1860"/>
                <a:gd name="T117" fmla="*/ 2147483647 h 1458"/>
                <a:gd name="T118" fmla="*/ 2147483647 w 1860"/>
                <a:gd name="T119" fmla="*/ 2147483647 h 1458"/>
                <a:gd name="T120" fmla="*/ 2147483647 w 1860"/>
                <a:gd name="T121" fmla="*/ 2147483647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09" name="Malta">
              <a:extLst>
                <a:ext uri="{FF2B5EF4-FFF2-40B4-BE49-F238E27FC236}">
                  <a16:creationId xmlns:a16="http://schemas.microsoft.com/office/drawing/2014/main" id="{B3A9EE00-5258-9273-3B16-52EBC301B4DB}"/>
                </a:ext>
              </a:extLst>
            </p:cNvPr>
            <p:cNvSpPr>
              <a:spLocks/>
            </p:cNvSpPr>
            <p:nvPr/>
          </p:nvSpPr>
          <p:spPr bwMode="gray">
            <a:xfrm>
              <a:off x="4912303" y="1973977"/>
              <a:ext cx="10221" cy="8944"/>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10" name="Mauritania">
              <a:extLst>
                <a:ext uri="{FF2B5EF4-FFF2-40B4-BE49-F238E27FC236}">
                  <a16:creationId xmlns:a16="http://schemas.microsoft.com/office/drawing/2014/main" id="{D5A156F5-0B68-D2F5-180E-B245F9EA6E09}"/>
                </a:ext>
              </a:extLst>
            </p:cNvPr>
            <p:cNvSpPr>
              <a:spLocks/>
            </p:cNvSpPr>
            <p:nvPr/>
          </p:nvSpPr>
          <p:spPr bwMode="gray">
            <a:xfrm>
              <a:off x="4212186" y="2209054"/>
              <a:ext cx="278514" cy="325786"/>
            </a:xfrm>
            <a:custGeom>
              <a:avLst/>
              <a:gdLst>
                <a:gd name="T0" fmla="*/ 2147483647 w 858"/>
                <a:gd name="T1" fmla="*/ 2147483647 h 1002"/>
                <a:gd name="T2" fmla="*/ 2147483647 w 858"/>
                <a:gd name="T3" fmla="*/ 2147483647 h 1002"/>
                <a:gd name="T4" fmla="*/ 2147483647 w 858"/>
                <a:gd name="T5" fmla="*/ 2147483647 h 1002"/>
                <a:gd name="T6" fmla="*/ 2147483647 w 858"/>
                <a:gd name="T7" fmla="*/ 2147483647 h 1002"/>
                <a:gd name="T8" fmla="*/ 2147483647 w 858"/>
                <a:gd name="T9" fmla="*/ 2147483647 h 1002"/>
                <a:gd name="T10" fmla="*/ 2147483647 w 858"/>
                <a:gd name="T11" fmla="*/ 2147483647 h 1002"/>
                <a:gd name="T12" fmla="*/ 2147483647 w 858"/>
                <a:gd name="T13" fmla="*/ 2147483647 h 1002"/>
                <a:gd name="T14" fmla="*/ 2147483647 w 858"/>
                <a:gd name="T15" fmla="*/ 2147483647 h 1002"/>
                <a:gd name="T16" fmla="*/ 2147483647 w 858"/>
                <a:gd name="T17" fmla="*/ 2147483647 h 1002"/>
                <a:gd name="T18" fmla="*/ 2147483647 w 858"/>
                <a:gd name="T19" fmla="*/ 2147483647 h 1002"/>
                <a:gd name="T20" fmla="*/ 2147483647 w 858"/>
                <a:gd name="T21" fmla="*/ 2147483647 h 1002"/>
                <a:gd name="T22" fmla="*/ 2147483647 w 858"/>
                <a:gd name="T23" fmla="*/ 2147483647 h 1002"/>
                <a:gd name="T24" fmla="*/ 2147483647 w 858"/>
                <a:gd name="T25" fmla="*/ 2147483647 h 1002"/>
                <a:gd name="T26" fmla="*/ 2147483647 w 858"/>
                <a:gd name="T27" fmla="*/ 2147483647 h 1002"/>
                <a:gd name="T28" fmla="*/ 2147483647 w 858"/>
                <a:gd name="T29" fmla="*/ 2147483647 h 1002"/>
                <a:gd name="T30" fmla="*/ 2147483647 w 858"/>
                <a:gd name="T31" fmla="*/ 2147483647 h 1002"/>
                <a:gd name="T32" fmla="*/ 2147483647 w 858"/>
                <a:gd name="T33" fmla="*/ 2147483647 h 1002"/>
                <a:gd name="T34" fmla="*/ 2147483647 w 858"/>
                <a:gd name="T35" fmla="*/ 2147483647 h 1002"/>
                <a:gd name="T36" fmla="*/ 2147483647 w 858"/>
                <a:gd name="T37" fmla="*/ 2147483647 h 1002"/>
                <a:gd name="T38" fmla="*/ 2147483647 w 858"/>
                <a:gd name="T39" fmla="*/ 2147483647 h 1002"/>
                <a:gd name="T40" fmla="*/ 2147483647 w 858"/>
                <a:gd name="T41" fmla="*/ 2147483647 h 1002"/>
                <a:gd name="T42" fmla="*/ 2147483647 w 858"/>
                <a:gd name="T43" fmla="*/ 2147483647 h 1002"/>
                <a:gd name="T44" fmla="*/ 2147483647 w 858"/>
                <a:gd name="T45" fmla="*/ 2147483647 h 1002"/>
                <a:gd name="T46" fmla="*/ 2147483647 w 858"/>
                <a:gd name="T47" fmla="*/ 2147483647 h 1002"/>
                <a:gd name="T48" fmla="*/ 2147483647 w 858"/>
                <a:gd name="T49" fmla="*/ 2147483647 h 1002"/>
                <a:gd name="T50" fmla="*/ 2147483647 w 858"/>
                <a:gd name="T51" fmla="*/ 2147483647 h 1002"/>
                <a:gd name="T52" fmla="*/ 2147483647 w 858"/>
                <a:gd name="T53" fmla="*/ 2147483647 h 1002"/>
                <a:gd name="T54" fmla="*/ 2147483647 w 858"/>
                <a:gd name="T55" fmla="*/ 2147483647 h 1002"/>
                <a:gd name="T56" fmla="*/ 2147483647 w 858"/>
                <a:gd name="T57" fmla="*/ 2147483647 h 1002"/>
                <a:gd name="T58" fmla="*/ 2147483647 w 858"/>
                <a:gd name="T59" fmla="*/ 2147483647 h 1002"/>
                <a:gd name="T60" fmla="*/ 2147483647 w 858"/>
                <a:gd name="T61" fmla="*/ 2147483647 h 1002"/>
                <a:gd name="T62" fmla="*/ 2147483647 w 858"/>
                <a:gd name="T63" fmla="*/ 2147483647 h 1002"/>
                <a:gd name="T64" fmla="*/ 2147483647 w 858"/>
                <a:gd name="T65" fmla="*/ 2147483647 h 1002"/>
                <a:gd name="T66" fmla="*/ 2147483647 w 858"/>
                <a:gd name="T67" fmla="*/ 2147483647 h 1002"/>
                <a:gd name="T68" fmla="*/ 2147483647 w 858"/>
                <a:gd name="T69" fmla="*/ 2147483647 h 1002"/>
                <a:gd name="T70" fmla="*/ 2147483647 w 858"/>
                <a:gd name="T71" fmla="*/ 2147483647 h 1002"/>
                <a:gd name="T72" fmla="*/ 2147483647 w 858"/>
                <a:gd name="T73" fmla="*/ 2147483647 h 1002"/>
                <a:gd name="T74" fmla="*/ 2147483647 w 858"/>
                <a:gd name="T75" fmla="*/ 2147483647 h 1002"/>
                <a:gd name="T76" fmla="*/ 2147483647 w 858"/>
                <a:gd name="T77" fmla="*/ 2147483647 h 1002"/>
                <a:gd name="T78" fmla="*/ 2147483647 w 858"/>
                <a:gd name="T79" fmla="*/ 2147483647 h 1002"/>
                <a:gd name="T80" fmla="*/ 2147483647 w 858"/>
                <a:gd name="T81" fmla="*/ 2147483647 h 1002"/>
                <a:gd name="T82" fmla="*/ 2147483647 w 858"/>
                <a:gd name="T83" fmla="*/ 2147483647 h 1002"/>
                <a:gd name="T84" fmla="*/ 2147483647 w 858"/>
                <a:gd name="T85" fmla="*/ 2147483647 h 1002"/>
                <a:gd name="T86" fmla="*/ 2147483647 w 858"/>
                <a:gd name="T87" fmla="*/ 2147483647 h 1002"/>
                <a:gd name="T88" fmla="*/ 2147483647 w 858"/>
                <a:gd name="T89" fmla="*/ 2147483647 h 1002"/>
                <a:gd name="T90" fmla="*/ 2147483647 w 858"/>
                <a:gd name="T91" fmla="*/ 2147483647 h 1002"/>
                <a:gd name="T92" fmla="*/ 2147483647 w 858"/>
                <a:gd name="T93" fmla="*/ 2147483647 h 1002"/>
                <a:gd name="T94" fmla="*/ 2147483647 w 858"/>
                <a:gd name="T95" fmla="*/ 2147483647 h 1002"/>
                <a:gd name="T96" fmla="*/ 2147483647 w 858"/>
                <a:gd name="T97" fmla="*/ 2147483647 h 1002"/>
                <a:gd name="T98" fmla="*/ 0 w 858"/>
                <a:gd name="T99" fmla="*/ 2147483647 h 10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8"/>
                <a:gd name="T151" fmla="*/ 0 h 1002"/>
                <a:gd name="T152" fmla="*/ 858 w 858"/>
                <a:gd name="T153" fmla="*/ 1002 h 10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8" h="1002">
                  <a:moveTo>
                    <a:pt x="0" y="498"/>
                  </a:moveTo>
                  <a:lnTo>
                    <a:pt x="18" y="498"/>
                  </a:lnTo>
                  <a:lnTo>
                    <a:pt x="18" y="528"/>
                  </a:lnTo>
                  <a:lnTo>
                    <a:pt x="24" y="534"/>
                  </a:lnTo>
                  <a:lnTo>
                    <a:pt x="30" y="534"/>
                  </a:lnTo>
                  <a:lnTo>
                    <a:pt x="30" y="528"/>
                  </a:lnTo>
                  <a:lnTo>
                    <a:pt x="36" y="522"/>
                  </a:lnTo>
                  <a:lnTo>
                    <a:pt x="48" y="558"/>
                  </a:lnTo>
                  <a:lnTo>
                    <a:pt x="42" y="600"/>
                  </a:lnTo>
                  <a:lnTo>
                    <a:pt x="30" y="600"/>
                  </a:lnTo>
                  <a:lnTo>
                    <a:pt x="36" y="624"/>
                  </a:lnTo>
                  <a:lnTo>
                    <a:pt x="24" y="630"/>
                  </a:lnTo>
                  <a:lnTo>
                    <a:pt x="30" y="642"/>
                  </a:lnTo>
                  <a:lnTo>
                    <a:pt x="36" y="648"/>
                  </a:lnTo>
                  <a:lnTo>
                    <a:pt x="48" y="666"/>
                  </a:lnTo>
                  <a:lnTo>
                    <a:pt x="60" y="690"/>
                  </a:lnTo>
                  <a:lnTo>
                    <a:pt x="60" y="720"/>
                  </a:lnTo>
                  <a:lnTo>
                    <a:pt x="54" y="738"/>
                  </a:lnTo>
                  <a:lnTo>
                    <a:pt x="54" y="750"/>
                  </a:lnTo>
                  <a:lnTo>
                    <a:pt x="48" y="756"/>
                  </a:lnTo>
                  <a:lnTo>
                    <a:pt x="48" y="804"/>
                  </a:lnTo>
                  <a:lnTo>
                    <a:pt x="42" y="816"/>
                  </a:lnTo>
                  <a:lnTo>
                    <a:pt x="30" y="822"/>
                  </a:lnTo>
                  <a:lnTo>
                    <a:pt x="24" y="840"/>
                  </a:lnTo>
                  <a:lnTo>
                    <a:pt x="18" y="852"/>
                  </a:lnTo>
                  <a:lnTo>
                    <a:pt x="18" y="864"/>
                  </a:lnTo>
                  <a:lnTo>
                    <a:pt x="12" y="876"/>
                  </a:lnTo>
                  <a:lnTo>
                    <a:pt x="12" y="906"/>
                  </a:lnTo>
                  <a:lnTo>
                    <a:pt x="18" y="900"/>
                  </a:lnTo>
                  <a:lnTo>
                    <a:pt x="36" y="864"/>
                  </a:lnTo>
                  <a:lnTo>
                    <a:pt x="42" y="858"/>
                  </a:lnTo>
                  <a:lnTo>
                    <a:pt x="54" y="852"/>
                  </a:lnTo>
                  <a:lnTo>
                    <a:pt x="60" y="852"/>
                  </a:lnTo>
                  <a:lnTo>
                    <a:pt x="66" y="858"/>
                  </a:lnTo>
                  <a:lnTo>
                    <a:pt x="72" y="858"/>
                  </a:lnTo>
                  <a:lnTo>
                    <a:pt x="84" y="852"/>
                  </a:lnTo>
                  <a:lnTo>
                    <a:pt x="114" y="858"/>
                  </a:lnTo>
                  <a:lnTo>
                    <a:pt x="114" y="840"/>
                  </a:lnTo>
                  <a:lnTo>
                    <a:pt x="138" y="852"/>
                  </a:lnTo>
                  <a:lnTo>
                    <a:pt x="162" y="852"/>
                  </a:lnTo>
                  <a:lnTo>
                    <a:pt x="174" y="858"/>
                  </a:lnTo>
                  <a:lnTo>
                    <a:pt x="180" y="858"/>
                  </a:lnTo>
                  <a:lnTo>
                    <a:pt x="186" y="870"/>
                  </a:lnTo>
                  <a:lnTo>
                    <a:pt x="198" y="882"/>
                  </a:lnTo>
                  <a:lnTo>
                    <a:pt x="204" y="894"/>
                  </a:lnTo>
                  <a:lnTo>
                    <a:pt x="216" y="888"/>
                  </a:lnTo>
                  <a:lnTo>
                    <a:pt x="234" y="888"/>
                  </a:lnTo>
                  <a:lnTo>
                    <a:pt x="240" y="894"/>
                  </a:lnTo>
                  <a:lnTo>
                    <a:pt x="240" y="900"/>
                  </a:lnTo>
                  <a:lnTo>
                    <a:pt x="246" y="912"/>
                  </a:lnTo>
                  <a:lnTo>
                    <a:pt x="246" y="942"/>
                  </a:lnTo>
                  <a:lnTo>
                    <a:pt x="264" y="942"/>
                  </a:lnTo>
                  <a:lnTo>
                    <a:pt x="270" y="948"/>
                  </a:lnTo>
                  <a:lnTo>
                    <a:pt x="270" y="972"/>
                  </a:lnTo>
                  <a:lnTo>
                    <a:pt x="300" y="978"/>
                  </a:lnTo>
                  <a:lnTo>
                    <a:pt x="312" y="1002"/>
                  </a:lnTo>
                  <a:lnTo>
                    <a:pt x="330" y="1002"/>
                  </a:lnTo>
                  <a:lnTo>
                    <a:pt x="342" y="996"/>
                  </a:lnTo>
                  <a:lnTo>
                    <a:pt x="348" y="996"/>
                  </a:lnTo>
                  <a:lnTo>
                    <a:pt x="348" y="948"/>
                  </a:lnTo>
                  <a:lnTo>
                    <a:pt x="360" y="936"/>
                  </a:lnTo>
                  <a:lnTo>
                    <a:pt x="378" y="936"/>
                  </a:lnTo>
                  <a:lnTo>
                    <a:pt x="402" y="960"/>
                  </a:lnTo>
                  <a:lnTo>
                    <a:pt x="408" y="972"/>
                  </a:lnTo>
                  <a:lnTo>
                    <a:pt x="420" y="948"/>
                  </a:lnTo>
                  <a:lnTo>
                    <a:pt x="456" y="948"/>
                  </a:lnTo>
                  <a:lnTo>
                    <a:pt x="462" y="954"/>
                  </a:lnTo>
                  <a:lnTo>
                    <a:pt x="492" y="954"/>
                  </a:lnTo>
                  <a:lnTo>
                    <a:pt x="504" y="948"/>
                  </a:lnTo>
                  <a:lnTo>
                    <a:pt x="510" y="948"/>
                  </a:lnTo>
                  <a:lnTo>
                    <a:pt x="510" y="936"/>
                  </a:lnTo>
                  <a:lnTo>
                    <a:pt x="516" y="930"/>
                  </a:lnTo>
                  <a:lnTo>
                    <a:pt x="522" y="930"/>
                  </a:lnTo>
                  <a:lnTo>
                    <a:pt x="522" y="942"/>
                  </a:lnTo>
                  <a:lnTo>
                    <a:pt x="786" y="942"/>
                  </a:lnTo>
                  <a:lnTo>
                    <a:pt x="798" y="900"/>
                  </a:lnTo>
                  <a:lnTo>
                    <a:pt x="804" y="894"/>
                  </a:lnTo>
                  <a:lnTo>
                    <a:pt x="804" y="882"/>
                  </a:lnTo>
                  <a:lnTo>
                    <a:pt x="786" y="864"/>
                  </a:lnTo>
                  <a:lnTo>
                    <a:pt x="780" y="864"/>
                  </a:lnTo>
                  <a:lnTo>
                    <a:pt x="738" y="174"/>
                  </a:lnTo>
                  <a:lnTo>
                    <a:pt x="858" y="180"/>
                  </a:lnTo>
                  <a:lnTo>
                    <a:pt x="600" y="0"/>
                  </a:lnTo>
                  <a:lnTo>
                    <a:pt x="594" y="48"/>
                  </a:lnTo>
                  <a:lnTo>
                    <a:pt x="588" y="54"/>
                  </a:lnTo>
                  <a:lnTo>
                    <a:pt x="588" y="90"/>
                  </a:lnTo>
                  <a:lnTo>
                    <a:pt x="366" y="96"/>
                  </a:lnTo>
                  <a:lnTo>
                    <a:pt x="366" y="108"/>
                  </a:lnTo>
                  <a:lnTo>
                    <a:pt x="354" y="114"/>
                  </a:lnTo>
                  <a:lnTo>
                    <a:pt x="354" y="306"/>
                  </a:lnTo>
                  <a:lnTo>
                    <a:pt x="348" y="312"/>
                  </a:lnTo>
                  <a:lnTo>
                    <a:pt x="336" y="318"/>
                  </a:lnTo>
                  <a:lnTo>
                    <a:pt x="306" y="318"/>
                  </a:lnTo>
                  <a:lnTo>
                    <a:pt x="282" y="330"/>
                  </a:lnTo>
                  <a:lnTo>
                    <a:pt x="276" y="342"/>
                  </a:lnTo>
                  <a:lnTo>
                    <a:pt x="276" y="360"/>
                  </a:lnTo>
                  <a:lnTo>
                    <a:pt x="282" y="372"/>
                  </a:lnTo>
                  <a:lnTo>
                    <a:pt x="276" y="474"/>
                  </a:lnTo>
                  <a:lnTo>
                    <a:pt x="0" y="474"/>
                  </a:lnTo>
                  <a:lnTo>
                    <a:pt x="0" y="49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11" name="Mali">
              <a:extLst>
                <a:ext uri="{FF2B5EF4-FFF2-40B4-BE49-F238E27FC236}">
                  <a16:creationId xmlns:a16="http://schemas.microsoft.com/office/drawing/2014/main" id="{19EE77C3-AE32-DA8F-E6DB-6D2A242FD096}"/>
                </a:ext>
              </a:extLst>
            </p:cNvPr>
            <p:cNvSpPr>
              <a:spLocks/>
            </p:cNvSpPr>
            <p:nvPr/>
          </p:nvSpPr>
          <p:spPr bwMode="gray">
            <a:xfrm>
              <a:off x="4314393" y="2265268"/>
              <a:ext cx="375610" cy="389666"/>
            </a:xfrm>
            <a:custGeom>
              <a:avLst/>
              <a:gdLst>
                <a:gd name="T0" fmla="*/ 2147483647 w 1164"/>
                <a:gd name="T1" fmla="*/ 2147483647 h 1200"/>
                <a:gd name="T2" fmla="*/ 2147483647 w 1164"/>
                <a:gd name="T3" fmla="*/ 2147483647 h 1200"/>
                <a:gd name="T4" fmla="*/ 2147483647 w 1164"/>
                <a:gd name="T5" fmla="*/ 2147483647 h 1200"/>
                <a:gd name="T6" fmla="*/ 2147483647 w 1164"/>
                <a:gd name="T7" fmla="*/ 2147483647 h 1200"/>
                <a:gd name="T8" fmla="*/ 2147483647 w 1164"/>
                <a:gd name="T9" fmla="*/ 2147483647 h 1200"/>
                <a:gd name="T10" fmla="*/ 2147483647 w 1164"/>
                <a:gd name="T11" fmla="*/ 2147483647 h 1200"/>
                <a:gd name="T12" fmla="*/ 2147483647 w 1164"/>
                <a:gd name="T13" fmla="*/ 2147483647 h 1200"/>
                <a:gd name="T14" fmla="*/ 2147483647 w 1164"/>
                <a:gd name="T15" fmla="*/ 2147483647 h 1200"/>
                <a:gd name="T16" fmla="*/ 2147483647 w 1164"/>
                <a:gd name="T17" fmla="*/ 2147483647 h 1200"/>
                <a:gd name="T18" fmla="*/ 2147483647 w 1164"/>
                <a:gd name="T19" fmla="*/ 2147483647 h 1200"/>
                <a:gd name="T20" fmla="*/ 2147483647 w 1164"/>
                <a:gd name="T21" fmla="*/ 2147483647 h 1200"/>
                <a:gd name="T22" fmla="*/ 2147483647 w 1164"/>
                <a:gd name="T23" fmla="*/ 2147483647 h 1200"/>
                <a:gd name="T24" fmla="*/ 2147483647 w 1164"/>
                <a:gd name="T25" fmla="*/ 2147483647 h 1200"/>
                <a:gd name="T26" fmla="*/ 2147483647 w 1164"/>
                <a:gd name="T27" fmla="*/ 2147483647 h 1200"/>
                <a:gd name="T28" fmla="*/ 2147483647 w 1164"/>
                <a:gd name="T29" fmla="*/ 2147483647 h 1200"/>
                <a:gd name="T30" fmla="*/ 2147483647 w 1164"/>
                <a:gd name="T31" fmla="*/ 2147483647 h 1200"/>
                <a:gd name="T32" fmla="*/ 2147483647 w 1164"/>
                <a:gd name="T33" fmla="*/ 2147483647 h 1200"/>
                <a:gd name="T34" fmla="*/ 2147483647 w 1164"/>
                <a:gd name="T35" fmla="*/ 2147483647 h 1200"/>
                <a:gd name="T36" fmla="*/ 2147483647 w 1164"/>
                <a:gd name="T37" fmla="*/ 2147483647 h 1200"/>
                <a:gd name="T38" fmla="*/ 2147483647 w 1164"/>
                <a:gd name="T39" fmla="*/ 2147483647 h 1200"/>
                <a:gd name="T40" fmla="*/ 2147483647 w 1164"/>
                <a:gd name="T41" fmla="*/ 2147483647 h 1200"/>
                <a:gd name="T42" fmla="*/ 2147483647 w 1164"/>
                <a:gd name="T43" fmla="*/ 2147483647 h 1200"/>
                <a:gd name="T44" fmla="*/ 2147483647 w 1164"/>
                <a:gd name="T45" fmla="*/ 2147483647 h 1200"/>
                <a:gd name="T46" fmla="*/ 2147483647 w 1164"/>
                <a:gd name="T47" fmla="*/ 2147483647 h 1200"/>
                <a:gd name="T48" fmla="*/ 2147483647 w 1164"/>
                <a:gd name="T49" fmla="*/ 2147483647 h 1200"/>
                <a:gd name="T50" fmla="*/ 2147483647 w 1164"/>
                <a:gd name="T51" fmla="*/ 2147483647 h 1200"/>
                <a:gd name="T52" fmla="*/ 2147483647 w 1164"/>
                <a:gd name="T53" fmla="*/ 2147483647 h 1200"/>
                <a:gd name="T54" fmla="*/ 0 w 1164"/>
                <a:gd name="T55" fmla="*/ 2147483647 h 1200"/>
                <a:gd name="T56" fmla="*/ 2147483647 w 1164"/>
                <a:gd name="T57" fmla="*/ 2147483647 h 1200"/>
                <a:gd name="T58" fmla="*/ 2147483647 w 1164"/>
                <a:gd name="T59" fmla="*/ 2147483647 h 1200"/>
                <a:gd name="T60" fmla="*/ 2147483647 w 1164"/>
                <a:gd name="T61" fmla="*/ 2147483647 h 1200"/>
                <a:gd name="T62" fmla="*/ 2147483647 w 1164"/>
                <a:gd name="T63" fmla="*/ 2147483647 h 1200"/>
                <a:gd name="T64" fmla="*/ 2147483647 w 1164"/>
                <a:gd name="T65" fmla="*/ 2147483647 h 1200"/>
                <a:gd name="T66" fmla="*/ 2147483647 w 1164"/>
                <a:gd name="T67" fmla="*/ 2147483647 h 1200"/>
                <a:gd name="T68" fmla="*/ 2147483647 w 1164"/>
                <a:gd name="T69" fmla="*/ 2147483647 h 1200"/>
                <a:gd name="T70" fmla="*/ 2147483647 w 1164"/>
                <a:gd name="T71" fmla="*/ 2147483647 h 1200"/>
                <a:gd name="T72" fmla="*/ 2147483647 w 1164"/>
                <a:gd name="T73" fmla="*/ 2147483647 h 1200"/>
                <a:gd name="T74" fmla="*/ 2147483647 w 1164"/>
                <a:gd name="T75" fmla="*/ 2147483647 h 1200"/>
                <a:gd name="T76" fmla="*/ 2147483647 w 1164"/>
                <a:gd name="T77" fmla="*/ 2147483647 h 1200"/>
                <a:gd name="T78" fmla="*/ 2147483647 w 1164"/>
                <a:gd name="T79" fmla="*/ 2147483647 h 1200"/>
                <a:gd name="T80" fmla="*/ 2147483647 w 1164"/>
                <a:gd name="T81" fmla="*/ 2147483647 h 1200"/>
                <a:gd name="T82" fmla="*/ 2147483647 w 1164"/>
                <a:gd name="T83" fmla="*/ 2147483647 h 1200"/>
                <a:gd name="T84" fmla="*/ 2147483647 w 1164"/>
                <a:gd name="T85" fmla="*/ 2147483647 h 1200"/>
                <a:gd name="T86" fmla="*/ 2147483647 w 1164"/>
                <a:gd name="T87" fmla="*/ 2147483647 h 1200"/>
                <a:gd name="T88" fmla="*/ 2147483647 w 1164"/>
                <a:gd name="T89" fmla="*/ 2147483647 h 1200"/>
                <a:gd name="T90" fmla="*/ 2147483647 w 1164"/>
                <a:gd name="T91" fmla="*/ 2147483647 h 1200"/>
                <a:gd name="T92" fmla="*/ 2147483647 w 1164"/>
                <a:gd name="T93" fmla="*/ 2147483647 h 1200"/>
                <a:gd name="T94" fmla="*/ 2147483647 w 1164"/>
                <a:gd name="T95" fmla="*/ 2147483647 h 1200"/>
                <a:gd name="T96" fmla="*/ 2147483647 w 1164"/>
                <a:gd name="T97" fmla="*/ 2147483647 h 1200"/>
                <a:gd name="T98" fmla="*/ 2147483647 w 1164"/>
                <a:gd name="T99" fmla="*/ 2147483647 h 1200"/>
                <a:gd name="T100" fmla="*/ 2147483647 w 1164"/>
                <a:gd name="T101" fmla="*/ 2147483647 h 1200"/>
                <a:gd name="T102" fmla="*/ 2147483647 w 1164"/>
                <a:gd name="T103" fmla="*/ 2147483647 h 1200"/>
                <a:gd name="T104" fmla="*/ 2147483647 w 1164"/>
                <a:gd name="T105" fmla="*/ 2147483647 h 1200"/>
                <a:gd name="T106" fmla="*/ 2147483647 w 1164"/>
                <a:gd name="T107" fmla="*/ 2147483647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1200"/>
                <a:gd name="T164" fmla="*/ 1164 w 1164"/>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1200">
                  <a:moveTo>
                    <a:pt x="612" y="954"/>
                  </a:moveTo>
                  <a:lnTo>
                    <a:pt x="636" y="948"/>
                  </a:lnTo>
                  <a:lnTo>
                    <a:pt x="636" y="912"/>
                  </a:lnTo>
                  <a:lnTo>
                    <a:pt x="654" y="912"/>
                  </a:lnTo>
                  <a:lnTo>
                    <a:pt x="654" y="906"/>
                  </a:lnTo>
                  <a:lnTo>
                    <a:pt x="660" y="900"/>
                  </a:lnTo>
                  <a:lnTo>
                    <a:pt x="666" y="888"/>
                  </a:lnTo>
                  <a:lnTo>
                    <a:pt x="678" y="882"/>
                  </a:lnTo>
                  <a:lnTo>
                    <a:pt x="684" y="870"/>
                  </a:lnTo>
                  <a:lnTo>
                    <a:pt x="690" y="864"/>
                  </a:lnTo>
                  <a:lnTo>
                    <a:pt x="696" y="864"/>
                  </a:lnTo>
                  <a:lnTo>
                    <a:pt x="708" y="876"/>
                  </a:lnTo>
                  <a:lnTo>
                    <a:pt x="720" y="876"/>
                  </a:lnTo>
                  <a:lnTo>
                    <a:pt x="720" y="870"/>
                  </a:lnTo>
                  <a:lnTo>
                    <a:pt x="726" y="864"/>
                  </a:lnTo>
                  <a:lnTo>
                    <a:pt x="726" y="846"/>
                  </a:lnTo>
                  <a:lnTo>
                    <a:pt x="750" y="846"/>
                  </a:lnTo>
                  <a:lnTo>
                    <a:pt x="768" y="822"/>
                  </a:lnTo>
                  <a:lnTo>
                    <a:pt x="792" y="822"/>
                  </a:lnTo>
                  <a:lnTo>
                    <a:pt x="810" y="804"/>
                  </a:lnTo>
                  <a:lnTo>
                    <a:pt x="858" y="804"/>
                  </a:lnTo>
                  <a:lnTo>
                    <a:pt x="882" y="816"/>
                  </a:lnTo>
                  <a:lnTo>
                    <a:pt x="930" y="804"/>
                  </a:lnTo>
                  <a:lnTo>
                    <a:pt x="954" y="786"/>
                  </a:lnTo>
                  <a:lnTo>
                    <a:pt x="1020" y="792"/>
                  </a:lnTo>
                  <a:lnTo>
                    <a:pt x="1020" y="774"/>
                  </a:lnTo>
                  <a:lnTo>
                    <a:pt x="1068" y="780"/>
                  </a:lnTo>
                  <a:lnTo>
                    <a:pt x="1080" y="774"/>
                  </a:lnTo>
                  <a:lnTo>
                    <a:pt x="1104" y="774"/>
                  </a:lnTo>
                  <a:lnTo>
                    <a:pt x="1122" y="768"/>
                  </a:lnTo>
                  <a:lnTo>
                    <a:pt x="1134" y="762"/>
                  </a:lnTo>
                  <a:lnTo>
                    <a:pt x="1140" y="750"/>
                  </a:lnTo>
                  <a:lnTo>
                    <a:pt x="1140" y="732"/>
                  </a:lnTo>
                  <a:lnTo>
                    <a:pt x="1146" y="720"/>
                  </a:lnTo>
                  <a:lnTo>
                    <a:pt x="1146" y="708"/>
                  </a:lnTo>
                  <a:lnTo>
                    <a:pt x="1164" y="684"/>
                  </a:lnTo>
                  <a:lnTo>
                    <a:pt x="1164" y="480"/>
                  </a:lnTo>
                  <a:lnTo>
                    <a:pt x="1140" y="480"/>
                  </a:lnTo>
                  <a:lnTo>
                    <a:pt x="1134" y="486"/>
                  </a:lnTo>
                  <a:lnTo>
                    <a:pt x="1104" y="486"/>
                  </a:lnTo>
                  <a:lnTo>
                    <a:pt x="1092" y="480"/>
                  </a:lnTo>
                  <a:lnTo>
                    <a:pt x="1086" y="474"/>
                  </a:lnTo>
                  <a:lnTo>
                    <a:pt x="1086" y="468"/>
                  </a:lnTo>
                  <a:lnTo>
                    <a:pt x="1104" y="450"/>
                  </a:lnTo>
                  <a:lnTo>
                    <a:pt x="1104" y="432"/>
                  </a:lnTo>
                  <a:lnTo>
                    <a:pt x="1092" y="408"/>
                  </a:lnTo>
                  <a:lnTo>
                    <a:pt x="1080" y="402"/>
                  </a:lnTo>
                  <a:lnTo>
                    <a:pt x="1050" y="402"/>
                  </a:lnTo>
                  <a:lnTo>
                    <a:pt x="1044" y="408"/>
                  </a:lnTo>
                  <a:lnTo>
                    <a:pt x="1038" y="408"/>
                  </a:lnTo>
                  <a:lnTo>
                    <a:pt x="1032" y="378"/>
                  </a:lnTo>
                  <a:lnTo>
                    <a:pt x="996" y="378"/>
                  </a:lnTo>
                  <a:lnTo>
                    <a:pt x="984" y="366"/>
                  </a:lnTo>
                  <a:lnTo>
                    <a:pt x="984" y="348"/>
                  </a:lnTo>
                  <a:lnTo>
                    <a:pt x="978" y="342"/>
                  </a:lnTo>
                  <a:lnTo>
                    <a:pt x="954" y="342"/>
                  </a:lnTo>
                  <a:lnTo>
                    <a:pt x="954" y="318"/>
                  </a:lnTo>
                  <a:lnTo>
                    <a:pt x="546" y="6"/>
                  </a:lnTo>
                  <a:lnTo>
                    <a:pt x="426" y="0"/>
                  </a:lnTo>
                  <a:lnTo>
                    <a:pt x="468" y="690"/>
                  </a:lnTo>
                  <a:lnTo>
                    <a:pt x="474" y="690"/>
                  </a:lnTo>
                  <a:lnTo>
                    <a:pt x="492" y="708"/>
                  </a:lnTo>
                  <a:lnTo>
                    <a:pt x="492" y="720"/>
                  </a:lnTo>
                  <a:lnTo>
                    <a:pt x="486" y="726"/>
                  </a:lnTo>
                  <a:lnTo>
                    <a:pt x="474" y="768"/>
                  </a:lnTo>
                  <a:lnTo>
                    <a:pt x="210" y="768"/>
                  </a:lnTo>
                  <a:lnTo>
                    <a:pt x="210" y="756"/>
                  </a:lnTo>
                  <a:lnTo>
                    <a:pt x="204" y="756"/>
                  </a:lnTo>
                  <a:lnTo>
                    <a:pt x="198" y="762"/>
                  </a:lnTo>
                  <a:lnTo>
                    <a:pt x="198" y="774"/>
                  </a:lnTo>
                  <a:lnTo>
                    <a:pt x="192" y="774"/>
                  </a:lnTo>
                  <a:lnTo>
                    <a:pt x="180" y="780"/>
                  </a:lnTo>
                  <a:lnTo>
                    <a:pt x="150" y="780"/>
                  </a:lnTo>
                  <a:lnTo>
                    <a:pt x="144" y="774"/>
                  </a:lnTo>
                  <a:lnTo>
                    <a:pt x="108" y="774"/>
                  </a:lnTo>
                  <a:lnTo>
                    <a:pt x="96" y="798"/>
                  </a:lnTo>
                  <a:lnTo>
                    <a:pt x="90" y="786"/>
                  </a:lnTo>
                  <a:lnTo>
                    <a:pt x="66" y="762"/>
                  </a:lnTo>
                  <a:lnTo>
                    <a:pt x="48" y="762"/>
                  </a:lnTo>
                  <a:lnTo>
                    <a:pt x="36" y="774"/>
                  </a:lnTo>
                  <a:lnTo>
                    <a:pt x="36" y="822"/>
                  </a:lnTo>
                  <a:lnTo>
                    <a:pt x="30" y="822"/>
                  </a:lnTo>
                  <a:lnTo>
                    <a:pt x="18" y="828"/>
                  </a:lnTo>
                  <a:lnTo>
                    <a:pt x="0" y="828"/>
                  </a:lnTo>
                  <a:lnTo>
                    <a:pt x="0" y="852"/>
                  </a:lnTo>
                  <a:lnTo>
                    <a:pt x="12" y="870"/>
                  </a:lnTo>
                  <a:lnTo>
                    <a:pt x="12" y="876"/>
                  </a:lnTo>
                  <a:lnTo>
                    <a:pt x="24" y="888"/>
                  </a:lnTo>
                  <a:lnTo>
                    <a:pt x="24" y="906"/>
                  </a:lnTo>
                  <a:lnTo>
                    <a:pt x="18" y="912"/>
                  </a:lnTo>
                  <a:lnTo>
                    <a:pt x="18" y="936"/>
                  </a:lnTo>
                  <a:lnTo>
                    <a:pt x="24" y="942"/>
                  </a:lnTo>
                  <a:lnTo>
                    <a:pt x="36" y="942"/>
                  </a:lnTo>
                  <a:lnTo>
                    <a:pt x="36" y="936"/>
                  </a:lnTo>
                  <a:lnTo>
                    <a:pt x="42" y="936"/>
                  </a:lnTo>
                  <a:lnTo>
                    <a:pt x="48" y="942"/>
                  </a:lnTo>
                  <a:lnTo>
                    <a:pt x="54" y="954"/>
                  </a:lnTo>
                  <a:lnTo>
                    <a:pt x="54" y="1032"/>
                  </a:lnTo>
                  <a:lnTo>
                    <a:pt x="60" y="1044"/>
                  </a:lnTo>
                  <a:lnTo>
                    <a:pt x="60" y="1050"/>
                  </a:lnTo>
                  <a:lnTo>
                    <a:pt x="66" y="1056"/>
                  </a:lnTo>
                  <a:lnTo>
                    <a:pt x="72" y="1050"/>
                  </a:lnTo>
                  <a:lnTo>
                    <a:pt x="78" y="1038"/>
                  </a:lnTo>
                  <a:lnTo>
                    <a:pt x="90" y="1026"/>
                  </a:lnTo>
                  <a:lnTo>
                    <a:pt x="102" y="1038"/>
                  </a:lnTo>
                  <a:lnTo>
                    <a:pt x="108" y="1050"/>
                  </a:lnTo>
                  <a:lnTo>
                    <a:pt x="108" y="1062"/>
                  </a:lnTo>
                  <a:lnTo>
                    <a:pt x="114" y="1050"/>
                  </a:lnTo>
                  <a:lnTo>
                    <a:pt x="126" y="1038"/>
                  </a:lnTo>
                  <a:lnTo>
                    <a:pt x="132" y="1026"/>
                  </a:lnTo>
                  <a:lnTo>
                    <a:pt x="138" y="1026"/>
                  </a:lnTo>
                  <a:lnTo>
                    <a:pt x="144" y="1032"/>
                  </a:lnTo>
                  <a:lnTo>
                    <a:pt x="150" y="1032"/>
                  </a:lnTo>
                  <a:lnTo>
                    <a:pt x="162" y="1038"/>
                  </a:lnTo>
                  <a:lnTo>
                    <a:pt x="168" y="1044"/>
                  </a:lnTo>
                  <a:lnTo>
                    <a:pt x="180" y="1050"/>
                  </a:lnTo>
                  <a:lnTo>
                    <a:pt x="198" y="1032"/>
                  </a:lnTo>
                  <a:lnTo>
                    <a:pt x="198" y="1014"/>
                  </a:lnTo>
                  <a:lnTo>
                    <a:pt x="204" y="1008"/>
                  </a:lnTo>
                  <a:lnTo>
                    <a:pt x="216" y="1008"/>
                  </a:lnTo>
                  <a:lnTo>
                    <a:pt x="228" y="1014"/>
                  </a:lnTo>
                  <a:lnTo>
                    <a:pt x="228" y="1032"/>
                  </a:lnTo>
                  <a:lnTo>
                    <a:pt x="246" y="1044"/>
                  </a:lnTo>
                  <a:lnTo>
                    <a:pt x="234" y="1074"/>
                  </a:lnTo>
                  <a:lnTo>
                    <a:pt x="270" y="1092"/>
                  </a:lnTo>
                  <a:lnTo>
                    <a:pt x="246" y="1128"/>
                  </a:lnTo>
                  <a:lnTo>
                    <a:pt x="270" y="1128"/>
                  </a:lnTo>
                  <a:lnTo>
                    <a:pt x="270" y="1164"/>
                  </a:lnTo>
                  <a:lnTo>
                    <a:pt x="300" y="1194"/>
                  </a:lnTo>
                  <a:lnTo>
                    <a:pt x="312" y="1200"/>
                  </a:lnTo>
                  <a:lnTo>
                    <a:pt x="312" y="1182"/>
                  </a:lnTo>
                  <a:lnTo>
                    <a:pt x="318" y="1176"/>
                  </a:lnTo>
                  <a:lnTo>
                    <a:pt x="330" y="1176"/>
                  </a:lnTo>
                  <a:lnTo>
                    <a:pt x="348" y="1182"/>
                  </a:lnTo>
                  <a:lnTo>
                    <a:pt x="366" y="1200"/>
                  </a:lnTo>
                  <a:lnTo>
                    <a:pt x="372" y="1182"/>
                  </a:lnTo>
                  <a:lnTo>
                    <a:pt x="390" y="1182"/>
                  </a:lnTo>
                  <a:lnTo>
                    <a:pt x="396" y="1158"/>
                  </a:lnTo>
                  <a:lnTo>
                    <a:pt x="408" y="1176"/>
                  </a:lnTo>
                  <a:lnTo>
                    <a:pt x="420" y="1152"/>
                  </a:lnTo>
                  <a:lnTo>
                    <a:pt x="420" y="1188"/>
                  </a:lnTo>
                  <a:lnTo>
                    <a:pt x="444" y="1194"/>
                  </a:lnTo>
                  <a:lnTo>
                    <a:pt x="450" y="1188"/>
                  </a:lnTo>
                  <a:lnTo>
                    <a:pt x="456" y="1176"/>
                  </a:lnTo>
                  <a:lnTo>
                    <a:pt x="462" y="1170"/>
                  </a:lnTo>
                  <a:lnTo>
                    <a:pt x="474" y="1170"/>
                  </a:lnTo>
                  <a:lnTo>
                    <a:pt x="468" y="1116"/>
                  </a:lnTo>
                  <a:lnTo>
                    <a:pt x="492" y="1116"/>
                  </a:lnTo>
                  <a:lnTo>
                    <a:pt x="504" y="1092"/>
                  </a:lnTo>
                  <a:lnTo>
                    <a:pt x="480" y="1062"/>
                  </a:lnTo>
                  <a:lnTo>
                    <a:pt x="498" y="1050"/>
                  </a:lnTo>
                  <a:lnTo>
                    <a:pt x="504" y="1050"/>
                  </a:lnTo>
                  <a:lnTo>
                    <a:pt x="510" y="1044"/>
                  </a:lnTo>
                  <a:lnTo>
                    <a:pt x="546" y="1044"/>
                  </a:lnTo>
                  <a:lnTo>
                    <a:pt x="546" y="1032"/>
                  </a:lnTo>
                  <a:lnTo>
                    <a:pt x="540" y="1026"/>
                  </a:lnTo>
                  <a:lnTo>
                    <a:pt x="546" y="1026"/>
                  </a:lnTo>
                  <a:lnTo>
                    <a:pt x="552" y="1020"/>
                  </a:lnTo>
                  <a:lnTo>
                    <a:pt x="552" y="990"/>
                  </a:lnTo>
                  <a:lnTo>
                    <a:pt x="570" y="990"/>
                  </a:lnTo>
                  <a:lnTo>
                    <a:pt x="570" y="960"/>
                  </a:lnTo>
                  <a:lnTo>
                    <a:pt x="564" y="954"/>
                  </a:lnTo>
                  <a:lnTo>
                    <a:pt x="582" y="924"/>
                  </a:lnTo>
                  <a:lnTo>
                    <a:pt x="612" y="95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12" name="Malaysia">
              <a:hlinkClick r:id="rId11"/>
              <a:extLst>
                <a:ext uri="{FF2B5EF4-FFF2-40B4-BE49-F238E27FC236}">
                  <a16:creationId xmlns:a16="http://schemas.microsoft.com/office/drawing/2014/main" id="{18702623-225E-967B-06EA-9968F12B45F3}"/>
                </a:ext>
              </a:extLst>
            </p:cNvPr>
            <p:cNvSpPr>
              <a:spLocks/>
            </p:cNvSpPr>
            <p:nvPr/>
          </p:nvSpPr>
          <p:spPr bwMode="gray">
            <a:xfrm>
              <a:off x="6893839" y="2743086"/>
              <a:ext cx="99652" cy="141813"/>
            </a:xfrm>
            <a:custGeom>
              <a:avLst/>
              <a:gdLst>
                <a:gd name="T0" fmla="*/ 2147483647 w 306"/>
                <a:gd name="T1" fmla="*/ 2147483647 h 438"/>
                <a:gd name="T2" fmla="*/ 2147483647 w 306"/>
                <a:gd name="T3" fmla="*/ 2147483647 h 438"/>
                <a:gd name="T4" fmla="*/ 2147483647 w 306"/>
                <a:gd name="T5" fmla="*/ 2147483647 h 438"/>
                <a:gd name="T6" fmla="*/ 2147483647 w 306"/>
                <a:gd name="T7" fmla="*/ 2147483647 h 438"/>
                <a:gd name="T8" fmla="*/ 2147483647 w 306"/>
                <a:gd name="T9" fmla="*/ 2147483647 h 438"/>
                <a:gd name="T10" fmla="*/ 2147483647 w 306"/>
                <a:gd name="T11" fmla="*/ 2147483647 h 438"/>
                <a:gd name="T12" fmla="*/ 2147483647 w 306"/>
                <a:gd name="T13" fmla="*/ 2147483647 h 438"/>
                <a:gd name="T14" fmla="*/ 2147483647 w 306"/>
                <a:gd name="T15" fmla="*/ 2147483647 h 438"/>
                <a:gd name="T16" fmla="*/ 2147483647 w 306"/>
                <a:gd name="T17" fmla="*/ 2147483647 h 438"/>
                <a:gd name="T18" fmla="*/ 2147483647 w 306"/>
                <a:gd name="T19" fmla="*/ 2147483647 h 438"/>
                <a:gd name="T20" fmla="*/ 2147483647 w 306"/>
                <a:gd name="T21" fmla="*/ 2147483647 h 438"/>
                <a:gd name="T22" fmla="*/ 2147483647 w 306"/>
                <a:gd name="T23" fmla="*/ 2147483647 h 438"/>
                <a:gd name="T24" fmla="*/ 2147483647 w 306"/>
                <a:gd name="T25" fmla="*/ 2147483647 h 438"/>
                <a:gd name="T26" fmla="*/ 2147483647 w 306"/>
                <a:gd name="T27" fmla="*/ 2147483647 h 438"/>
                <a:gd name="T28" fmla="*/ 2147483647 w 306"/>
                <a:gd name="T29" fmla="*/ 2147483647 h 438"/>
                <a:gd name="T30" fmla="*/ 2147483647 w 306"/>
                <a:gd name="T31" fmla="*/ 2147483647 h 438"/>
                <a:gd name="T32" fmla="*/ 2147483647 w 306"/>
                <a:gd name="T33" fmla="*/ 2147483647 h 438"/>
                <a:gd name="T34" fmla="*/ 2147483647 w 306"/>
                <a:gd name="T35" fmla="*/ 2147483647 h 438"/>
                <a:gd name="T36" fmla="*/ 2147483647 w 306"/>
                <a:gd name="T37" fmla="*/ 2147483647 h 438"/>
                <a:gd name="T38" fmla="*/ 2147483647 w 306"/>
                <a:gd name="T39" fmla="*/ 2147483647 h 438"/>
                <a:gd name="T40" fmla="*/ 2147483647 w 306"/>
                <a:gd name="T41" fmla="*/ 2147483647 h 438"/>
                <a:gd name="T42" fmla="*/ 2147483647 w 306"/>
                <a:gd name="T43" fmla="*/ 2147483647 h 438"/>
                <a:gd name="T44" fmla="*/ 2147483647 w 306"/>
                <a:gd name="T45" fmla="*/ 2147483647 h 438"/>
                <a:gd name="T46" fmla="*/ 2147483647 w 306"/>
                <a:gd name="T47" fmla="*/ 2147483647 h 438"/>
                <a:gd name="T48" fmla="*/ 2147483647 w 306"/>
                <a:gd name="T49" fmla="*/ 2147483647 h 438"/>
                <a:gd name="T50" fmla="*/ 2147483647 w 306"/>
                <a:gd name="T51" fmla="*/ 2147483647 h 438"/>
                <a:gd name="T52" fmla="*/ 2147483647 w 306"/>
                <a:gd name="T53" fmla="*/ 2147483647 h 438"/>
                <a:gd name="T54" fmla="*/ 2147483647 w 306"/>
                <a:gd name="T55" fmla="*/ 2147483647 h 438"/>
                <a:gd name="T56" fmla="*/ 2147483647 w 306"/>
                <a:gd name="T57" fmla="*/ 2147483647 h 438"/>
                <a:gd name="T58" fmla="*/ 2147483647 w 306"/>
                <a:gd name="T59" fmla="*/ 2147483647 h 438"/>
                <a:gd name="T60" fmla="*/ 2147483647 w 306"/>
                <a:gd name="T61" fmla="*/ 2147483647 h 438"/>
                <a:gd name="T62" fmla="*/ 2147483647 w 306"/>
                <a:gd name="T63" fmla="*/ 2147483647 h 438"/>
                <a:gd name="T64" fmla="*/ 2147483647 w 306"/>
                <a:gd name="T65" fmla="*/ 2147483647 h 438"/>
                <a:gd name="T66" fmla="*/ 2147483647 w 306"/>
                <a:gd name="T67" fmla="*/ 2147483647 h 438"/>
                <a:gd name="T68" fmla="*/ 2147483647 w 306"/>
                <a:gd name="T69" fmla="*/ 2147483647 h 438"/>
                <a:gd name="T70" fmla="*/ 2147483647 w 306"/>
                <a:gd name="T71" fmla="*/ 2147483647 h 438"/>
                <a:gd name="T72" fmla="*/ 2147483647 w 306"/>
                <a:gd name="T73" fmla="*/ 2147483647 h 438"/>
                <a:gd name="T74" fmla="*/ 2147483647 w 306"/>
                <a:gd name="T75" fmla="*/ 2147483647 h 438"/>
                <a:gd name="T76" fmla="*/ 2147483647 w 306"/>
                <a:gd name="T77" fmla="*/ 0 h 438"/>
                <a:gd name="T78" fmla="*/ 2147483647 w 306"/>
                <a:gd name="T79" fmla="*/ 2147483647 h 438"/>
                <a:gd name="T80" fmla="*/ 2147483647 w 306"/>
                <a:gd name="T81" fmla="*/ 2147483647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438"/>
                <a:gd name="T125" fmla="*/ 306 w 306"/>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438">
                  <a:moveTo>
                    <a:pt x="0" y="42"/>
                  </a:moveTo>
                  <a:lnTo>
                    <a:pt x="6" y="138"/>
                  </a:lnTo>
                  <a:lnTo>
                    <a:pt x="18" y="138"/>
                  </a:lnTo>
                  <a:lnTo>
                    <a:pt x="24" y="132"/>
                  </a:lnTo>
                  <a:lnTo>
                    <a:pt x="42" y="132"/>
                  </a:lnTo>
                  <a:lnTo>
                    <a:pt x="54" y="138"/>
                  </a:lnTo>
                  <a:lnTo>
                    <a:pt x="54" y="168"/>
                  </a:lnTo>
                  <a:lnTo>
                    <a:pt x="48" y="180"/>
                  </a:lnTo>
                  <a:lnTo>
                    <a:pt x="48" y="198"/>
                  </a:lnTo>
                  <a:lnTo>
                    <a:pt x="54" y="216"/>
                  </a:lnTo>
                  <a:lnTo>
                    <a:pt x="60" y="228"/>
                  </a:lnTo>
                  <a:lnTo>
                    <a:pt x="66" y="234"/>
                  </a:lnTo>
                  <a:lnTo>
                    <a:pt x="84" y="234"/>
                  </a:lnTo>
                  <a:lnTo>
                    <a:pt x="90" y="228"/>
                  </a:lnTo>
                  <a:lnTo>
                    <a:pt x="90" y="240"/>
                  </a:lnTo>
                  <a:lnTo>
                    <a:pt x="84" y="252"/>
                  </a:lnTo>
                  <a:lnTo>
                    <a:pt x="84" y="282"/>
                  </a:lnTo>
                  <a:lnTo>
                    <a:pt x="96" y="306"/>
                  </a:lnTo>
                  <a:lnTo>
                    <a:pt x="102" y="312"/>
                  </a:lnTo>
                  <a:lnTo>
                    <a:pt x="114" y="318"/>
                  </a:lnTo>
                  <a:lnTo>
                    <a:pt x="132" y="330"/>
                  </a:lnTo>
                  <a:lnTo>
                    <a:pt x="144" y="336"/>
                  </a:lnTo>
                  <a:lnTo>
                    <a:pt x="162" y="354"/>
                  </a:lnTo>
                  <a:lnTo>
                    <a:pt x="168" y="354"/>
                  </a:lnTo>
                  <a:lnTo>
                    <a:pt x="168" y="366"/>
                  </a:lnTo>
                  <a:lnTo>
                    <a:pt x="174" y="372"/>
                  </a:lnTo>
                  <a:lnTo>
                    <a:pt x="174" y="378"/>
                  </a:lnTo>
                  <a:lnTo>
                    <a:pt x="180" y="384"/>
                  </a:lnTo>
                  <a:lnTo>
                    <a:pt x="186" y="384"/>
                  </a:lnTo>
                  <a:lnTo>
                    <a:pt x="198" y="390"/>
                  </a:lnTo>
                  <a:lnTo>
                    <a:pt x="204" y="396"/>
                  </a:lnTo>
                  <a:lnTo>
                    <a:pt x="216" y="396"/>
                  </a:lnTo>
                  <a:lnTo>
                    <a:pt x="222" y="402"/>
                  </a:lnTo>
                  <a:lnTo>
                    <a:pt x="228" y="402"/>
                  </a:lnTo>
                  <a:lnTo>
                    <a:pt x="252" y="438"/>
                  </a:lnTo>
                  <a:lnTo>
                    <a:pt x="300" y="432"/>
                  </a:lnTo>
                  <a:lnTo>
                    <a:pt x="300" y="420"/>
                  </a:lnTo>
                  <a:lnTo>
                    <a:pt x="306" y="408"/>
                  </a:lnTo>
                  <a:lnTo>
                    <a:pt x="306" y="378"/>
                  </a:lnTo>
                  <a:lnTo>
                    <a:pt x="294" y="354"/>
                  </a:lnTo>
                  <a:lnTo>
                    <a:pt x="270" y="330"/>
                  </a:lnTo>
                  <a:lnTo>
                    <a:pt x="264" y="318"/>
                  </a:lnTo>
                  <a:lnTo>
                    <a:pt x="258" y="312"/>
                  </a:lnTo>
                  <a:lnTo>
                    <a:pt x="258" y="288"/>
                  </a:lnTo>
                  <a:lnTo>
                    <a:pt x="252" y="276"/>
                  </a:lnTo>
                  <a:lnTo>
                    <a:pt x="246" y="270"/>
                  </a:lnTo>
                  <a:lnTo>
                    <a:pt x="246" y="258"/>
                  </a:lnTo>
                  <a:lnTo>
                    <a:pt x="252" y="252"/>
                  </a:lnTo>
                  <a:lnTo>
                    <a:pt x="252" y="126"/>
                  </a:lnTo>
                  <a:lnTo>
                    <a:pt x="246" y="114"/>
                  </a:lnTo>
                  <a:lnTo>
                    <a:pt x="222" y="90"/>
                  </a:lnTo>
                  <a:lnTo>
                    <a:pt x="204" y="84"/>
                  </a:lnTo>
                  <a:lnTo>
                    <a:pt x="192" y="72"/>
                  </a:lnTo>
                  <a:lnTo>
                    <a:pt x="180" y="66"/>
                  </a:lnTo>
                  <a:lnTo>
                    <a:pt x="156" y="42"/>
                  </a:lnTo>
                  <a:lnTo>
                    <a:pt x="150" y="54"/>
                  </a:lnTo>
                  <a:lnTo>
                    <a:pt x="144" y="60"/>
                  </a:lnTo>
                  <a:lnTo>
                    <a:pt x="138" y="72"/>
                  </a:lnTo>
                  <a:lnTo>
                    <a:pt x="138" y="78"/>
                  </a:lnTo>
                  <a:lnTo>
                    <a:pt x="132" y="84"/>
                  </a:lnTo>
                  <a:lnTo>
                    <a:pt x="114" y="66"/>
                  </a:lnTo>
                  <a:lnTo>
                    <a:pt x="108" y="66"/>
                  </a:lnTo>
                  <a:lnTo>
                    <a:pt x="102" y="72"/>
                  </a:lnTo>
                  <a:lnTo>
                    <a:pt x="90" y="72"/>
                  </a:lnTo>
                  <a:lnTo>
                    <a:pt x="90" y="78"/>
                  </a:lnTo>
                  <a:lnTo>
                    <a:pt x="72" y="78"/>
                  </a:lnTo>
                  <a:lnTo>
                    <a:pt x="66" y="72"/>
                  </a:lnTo>
                  <a:lnTo>
                    <a:pt x="66" y="66"/>
                  </a:lnTo>
                  <a:lnTo>
                    <a:pt x="78" y="54"/>
                  </a:lnTo>
                  <a:lnTo>
                    <a:pt x="78" y="42"/>
                  </a:lnTo>
                  <a:lnTo>
                    <a:pt x="66" y="42"/>
                  </a:lnTo>
                  <a:lnTo>
                    <a:pt x="66" y="30"/>
                  </a:lnTo>
                  <a:lnTo>
                    <a:pt x="60" y="24"/>
                  </a:lnTo>
                  <a:lnTo>
                    <a:pt x="48" y="18"/>
                  </a:lnTo>
                  <a:lnTo>
                    <a:pt x="30" y="18"/>
                  </a:lnTo>
                  <a:lnTo>
                    <a:pt x="30" y="12"/>
                  </a:lnTo>
                  <a:lnTo>
                    <a:pt x="24" y="0"/>
                  </a:lnTo>
                  <a:lnTo>
                    <a:pt x="12" y="0"/>
                  </a:lnTo>
                  <a:lnTo>
                    <a:pt x="6" y="6"/>
                  </a:lnTo>
                  <a:lnTo>
                    <a:pt x="6" y="18"/>
                  </a:lnTo>
                  <a:lnTo>
                    <a:pt x="12" y="24"/>
                  </a:lnTo>
                  <a:lnTo>
                    <a:pt x="6" y="36"/>
                  </a:lnTo>
                  <a:lnTo>
                    <a:pt x="0" y="4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13" name="Malaysia">
              <a:extLst>
                <a:ext uri="{FF2B5EF4-FFF2-40B4-BE49-F238E27FC236}">
                  <a16:creationId xmlns:a16="http://schemas.microsoft.com/office/drawing/2014/main" id="{852892E0-B148-1447-34CE-545AF3BD96D0}"/>
                </a:ext>
              </a:extLst>
            </p:cNvPr>
            <p:cNvSpPr>
              <a:spLocks/>
            </p:cNvSpPr>
            <p:nvPr/>
          </p:nvSpPr>
          <p:spPr bwMode="gray">
            <a:xfrm>
              <a:off x="7126359" y="2726478"/>
              <a:ext cx="222300" cy="171197"/>
            </a:xfrm>
            <a:custGeom>
              <a:avLst/>
              <a:gdLst>
                <a:gd name="T0" fmla="*/ 2147483647 w 690"/>
                <a:gd name="T1" fmla="*/ 2147483647 h 528"/>
                <a:gd name="T2" fmla="*/ 2147483647 w 690"/>
                <a:gd name="T3" fmla="*/ 2147483647 h 528"/>
                <a:gd name="T4" fmla="*/ 2147483647 w 690"/>
                <a:gd name="T5" fmla="*/ 2147483647 h 528"/>
                <a:gd name="T6" fmla="*/ 2147483647 w 690"/>
                <a:gd name="T7" fmla="*/ 2147483647 h 528"/>
                <a:gd name="T8" fmla="*/ 2147483647 w 690"/>
                <a:gd name="T9" fmla="*/ 2147483647 h 528"/>
                <a:gd name="T10" fmla="*/ 2147483647 w 690"/>
                <a:gd name="T11" fmla="*/ 2147483647 h 528"/>
                <a:gd name="T12" fmla="*/ 2147483647 w 690"/>
                <a:gd name="T13" fmla="*/ 2147483647 h 528"/>
                <a:gd name="T14" fmla="*/ 2147483647 w 690"/>
                <a:gd name="T15" fmla="*/ 2147483647 h 528"/>
                <a:gd name="T16" fmla="*/ 2147483647 w 690"/>
                <a:gd name="T17" fmla="*/ 2147483647 h 528"/>
                <a:gd name="T18" fmla="*/ 2147483647 w 690"/>
                <a:gd name="T19" fmla="*/ 2147483647 h 528"/>
                <a:gd name="T20" fmla="*/ 2147483647 w 690"/>
                <a:gd name="T21" fmla="*/ 2147483647 h 528"/>
                <a:gd name="T22" fmla="*/ 2147483647 w 690"/>
                <a:gd name="T23" fmla="*/ 2147483647 h 528"/>
                <a:gd name="T24" fmla="*/ 2147483647 w 690"/>
                <a:gd name="T25" fmla="*/ 2147483647 h 528"/>
                <a:gd name="T26" fmla="*/ 2147483647 w 690"/>
                <a:gd name="T27" fmla="*/ 2147483647 h 528"/>
                <a:gd name="T28" fmla="*/ 2147483647 w 690"/>
                <a:gd name="T29" fmla="*/ 2147483647 h 528"/>
                <a:gd name="T30" fmla="*/ 2147483647 w 690"/>
                <a:gd name="T31" fmla="*/ 2147483647 h 528"/>
                <a:gd name="T32" fmla="*/ 2147483647 w 690"/>
                <a:gd name="T33" fmla="*/ 2147483647 h 528"/>
                <a:gd name="T34" fmla="*/ 2147483647 w 690"/>
                <a:gd name="T35" fmla="*/ 2147483647 h 528"/>
                <a:gd name="T36" fmla="*/ 2147483647 w 690"/>
                <a:gd name="T37" fmla="*/ 2147483647 h 528"/>
                <a:gd name="T38" fmla="*/ 2147483647 w 690"/>
                <a:gd name="T39" fmla="*/ 2147483647 h 528"/>
                <a:gd name="T40" fmla="*/ 2147483647 w 690"/>
                <a:gd name="T41" fmla="*/ 2147483647 h 528"/>
                <a:gd name="T42" fmla="*/ 2147483647 w 690"/>
                <a:gd name="T43" fmla="*/ 2147483647 h 528"/>
                <a:gd name="T44" fmla="*/ 2147483647 w 690"/>
                <a:gd name="T45" fmla="*/ 2147483647 h 528"/>
                <a:gd name="T46" fmla="*/ 2147483647 w 690"/>
                <a:gd name="T47" fmla="*/ 2147483647 h 528"/>
                <a:gd name="T48" fmla="*/ 2147483647 w 690"/>
                <a:gd name="T49" fmla="*/ 2147483647 h 528"/>
                <a:gd name="T50" fmla="*/ 2147483647 w 690"/>
                <a:gd name="T51" fmla="*/ 2147483647 h 528"/>
                <a:gd name="T52" fmla="*/ 2147483647 w 690"/>
                <a:gd name="T53" fmla="*/ 2147483647 h 528"/>
                <a:gd name="T54" fmla="*/ 2147483647 w 690"/>
                <a:gd name="T55" fmla="*/ 2147483647 h 528"/>
                <a:gd name="T56" fmla="*/ 2147483647 w 690"/>
                <a:gd name="T57" fmla="*/ 2147483647 h 528"/>
                <a:gd name="T58" fmla="*/ 2147483647 w 690"/>
                <a:gd name="T59" fmla="*/ 2147483647 h 528"/>
                <a:gd name="T60" fmla="*/ 2147483647 w 690"/>
                <a:gd name="T61" fmla="*/ 2147483647 h 528"/>
                <a:gd name="T62" fmla="*/ 2147483647 w 690"/>
                <a:gd name="T63" fmla="*/ 2147483647 h 528"/>
                <a:gd name="T64" fmla="*/ 2147483647 w 690"/>
                <a:gd name="T65" fmla="*/ 2147483647 h 528"/>
                <a:gd name="T66" fmla="*/ 2147483647 w 690"/>
                <a:gd name="T67" fmla="*/ 2147483647 h 528"/>
                <a:gd name="T68" fmla="*/ 2147483647 w 690"/>
                <a:gd name="T69" fmla="*/ 2147483647 h 528"/>
                <a:gd name="T70" fmla="*/ 2147483647 w 690"/>
                <a:gd name="T71" fmla="*/ 0 h 528"/>
                <a:gd name="T72" fmla="*/ 2147483647 w 690"/>
                <a:gd name="T73" fmla="*/ 0 h 528"/>
                <a:gd name="T74" fmla="*/ 2147483647 w 690"/>
                <a:gd name="T75" fmla="*/ 2147483647 h 528"/>
                <a:gd name="T76" fmla="*/ 2147483647 w 690"/>
                <a:gd name="T77" fmla="*/ 2147483647 h 528"/>
                <a:gd name="T78" fmla="*/ 2147483647 w 690"/>
                <a:gd name="T79" fmla="*/ 2147483647 h 528"/>
                <a:gd name="T80" fmla="*/ 2147483647 w 690"/>
                <a:gd name="T81" fmla="*/ 2147483647 h 528"/>
                <a:gd name="T82" fmla="*/ 2147483647 w 690"/>
                <a:gd name="T83" fmla="*/ 2147483647 h 528"/>
                <a:gd name="T84" fmla="*/ 2147483647 w 690"/>
                <a:gd name="T85" fmla="*/ 2147483647 h 528"/>
                <a:gd name="T86" fmla="*/ 2147483647 w 690"/>
                <a:gd name="T87" fmla="*/ 2147483647 h 528"/>
                <a:gd name="T88" fmla="*/ 2147483647 w 690"/>
                <a:gd name="T89" fmla="*/ 2147483647 h 528"/>
                <a:gd name="T90" fmla="*/ 2147483647 w 690"/>
                <a:gd name="T91" fmla="*/ 2147483647 h 528"/>
                <a:gd name="T92" fmla="*/ 2147483647 w 690"/>
                <a:gd name="T93" fmla="*/ 2147483647 h 528"/>
                <a:gd name="T94" fmla="*/ 2147483647 w 690"/>
                <a:gd name="T95" fmla="*/ 2147483647 h 528"/>
                <a:gd name="T96" fmla="*/ 2147483647 w 690"/>
                <a:gd name="T97" fmla="*/ 2147483647 h 528"/>
                <a:gd name="T98" fmla="*/ 2147483647 w 690"/>
                <a:gd name="T99" fmla="*/ 2147483647 h 528"/>
                <a:gd name="T100" fmla="*/ 2147483647 w 690"/>
                <a:gd name="T101" fmla="*/ 2147483647 h 528"/>
                <a:gd name="T102" fmla="*/ 2147483647 w 690"/>
                <a:gd name="T103" fmla="*/ 2147483647 h 528"/>
                <a:gd name="T104" fmla="*/ 2147483647 w 690"/>
                <a:gd name="T105" fmla="*/ 2147483647 h 528"/>
                <a:gd name="T106" fmla="*/ 2147483647 w 690"/>
                <a:gd name="T107" fmla="*/ 2147483647 h 528"/>
                <a:gd name="T108" fmla="*/ 2147483647 w 690"/>
                <a:gd name="T109" fmla="*/ 2147483647 h 528"/>
                <a:gd name="T110" fmla="*/ 2147483647 w 690"/>
                <a:gd name="T111" fmla="*/ 2147483647 h 528"/>
                <a:gd name="T112" fmla="*/ 2147483647 w 690"/>
                <a:gd name="T113" fmla="*/ 2147483647 h 528"/>
                <a:gd name="T114" fmla="*/ 0 w 690"/>
                <a:gd name="T115" fmla="*/ 2147483647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0"/>
                <a:gd name="T175" fmla="*/ 0 h 528"/>
                <a:gd name="T176" fmla="*/ 690 w 690"/>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0" h="528">
                  <a:moveTo>
                    <a:pt x="12" y="504"/>
                  </a:moveTo>
                  <a:lnTo>
                    <a:pt x="24" y="510"/>
                  </a:lnTo>
                  <a:lnTo>
                    <a:pt x="30" y="516"/>
                  </a:lnTo>
                  <a:lnTo>
                    <a:pt x="54" y="528"/>
                  </a:lnTo>
                  <a:lnTo>
                    <a:pt x="60" y="528"/>
                  </a:lnTo>
                  <a:lnTo>
                    <a:pt x="78" y="510"/>
                  </a:lnTo>
                  <a:lnTo>
                    <a:pt x="102" y="510"/>
                  </a:lnTo>
                  <a:lnTo>
                    <a:pt x="120" y="516"/>
                  </a:lnTo>
                  <a:lnTo>
                    <a:pt x="144" y="516"/>
                  </a:lnTo>
                  <a:lnTo>
                    <a:pt x="174" y="486"/>
                  </a:lnTo>
                  <a:lnTo>
                    <a:pt x="180" y="474"/>
                  </a:lnTo>
                  <a:lnTo>
                    <a:pt x="222" y="474"/>
                  </a:lnTo>
                  <a:lnTo>
                    <a:pt x="234" y="486"/>
                  </a:lnTo>
                  <a:lnTo>
                    <a:pt x="258" y="498"/>
                  </a:lnTo>
                  <a:lnTo>
                    <a:pt x="264" y="504"/>
                  </a:lnTo>
                  <a:lnTo>
                    <a:pt x="270" y="504"/>
                  </a:lnTo>
                  <a:lnTo>
                    <a:pt x="282" y="492"/>
                  </a:lnTo>
                  <a:lnTo>
                    <a:pt x="294" y="486"/>
                  </a:lnTo>
                  <a:lnTo>
                    <a:pt x="300" y="480"/>
                  </a:lnTo>
                  <a:lnTo>
                    <a:pt x="324" y="480"/>
                  </a:lnTo>
                  <a:lnTo>
                    <a:pt x="354" y="444"/>
                  </a:lnTo>
                  <a:lnTo>
                    <a:pt x="348" y="432"/>
                  </a:lnTo>
                  <a:lnTo>
                    <a:pt x="384" y="402"/>
                  </a:lnTo>
                  <a:lnTo>
                    <a:pt x="378" y="390"/>
                  </a:lnTo>
                  <a:lnTo>
                    <a:pt x="372" y="384"/>
                  </a:lnTo>
                  <a:lnTo>
                    <a:pt x="372" y="360"/>
                  </a:lnTo>
                  <a:lnTo>
                    <a:pt x="378" y="354"/>
                  </a:lnTo>
                  <a:lnTo>
                    <a:pt x="396" y="354"/>
                  </a:lnTo>
                  <a:lnTo>
                    <a:pt x="402" y="342"/>
                  </a:lnTo>
                  <a:lnTo>
                    <a:pt x="402" y="336"/>
                  </a:lnTo>
                  <a:lnTo>
                    <a:pt x="408" y="318"/>
                  </a:lnTo>
                  <a:lnTo>
                    <a:pt x="408" y="264"/>
                  </a:lnTo>
                  <a:lnTo>
                    <a:pt x="414" y="252"/>
                  </a:lnTo>
                  <a:lnTo>
                    <a:pt x="420" y="246"/>
                  </a:lnTo>
                  <a:lnTo>
                    <a:pt x="516" y="246"/>
                  </a:lnTo>
                  <a:lnTo>
                    <a:pt x="540" y="270"/>
                  </a:lnTo>
                  <a:lnTo>
                    <a:pt x="552" y="276"/>
                  </a:lnTo>
                  <a:lnTo>
                    <a:pt x="558" y="282"/>
                  </a:lnTo>
                  <a:lnTo>
                    <a:pt x="576" y="276"/>
                  </a:lnTo>
                  <a:lnTo>
                    <a:pt x="564" y="216"/>
                  </a:lnTo>
                  <a:lnTo>
                    <a:pt x="576" y="222"/>
                  </a:lnTo>
                  <a:lnTo>
                    <a:pt x="582" y="234"/>
                  </a:lnTo>
                  <a:lnTo>
                    <a:pt x="594" y="240"/>
                  </a:lnTo>
                  <a:lnTo>
                    <a:pt x="636" y="240"/>
                  </a:lnTo>
                  <a:lnTo>
                    <a:pt x="630" y="234"/>
                  </a:lnTo>
                  <a:lnTo>
                    <a:pt x="624" y="222"/>
                  </a:lnTo>
                  <a:lnTo>
                    <a:pt x="618" y="216"/>
                  </a:lnTo>
                  <a:lnTo>
                    <a:pt x="606" y="192"/>
                  </a:lnTo>
                  <a:lnTo>
                    <a:pt x="606" y="186"/>
                  </a:lnTo>
                  <a:lnTo>
                    <a:pt x="612" y="180"/>
                  </a:lnTo>
                  <a:lnTo>
                    <a:pt x="624" y="180"/>
                  </a:lnTo>
                  <a:lnTo>
                    <a:pt x="642" y="186"/>
                  </a:lnTo>
                  <a:lnTo>
                    <a:pt x="654" y="186"/>
                  </a:lnTo>
                  <a:lnTo>
                    <a:pt x="660" y="192"/>
                  </a:lnTo>
                  <a:lnTo>
                    <a:pt x="666" y="192"/>
                  </a:lnTo>
                  <a:lnTo>
                    <a:pt x="690" y="162"/>
                  </a:lnTo>
                  <a:lnTo>
                    <a:pt x="666" y="156"/>
                  </a:lnTo>
                  <a:lnTo>
                    <a:pt x="660" y="144"/>
                  </a:lnTo>
                  <a:lnTo>
                    <a:pt x="642" y="126"/>
                  </a:lnTo>
                  <a:lnTo>
                    <a:pt x="630" y="120"/>
                  </a:lnTo>
                  <a:lnTo>
                    <a:pt x="612" y="120"/>
                  </a:lnTo>
                  <a:lnTo>
                    <a:pt x="600" y="114"/>
                  </a:lnTo>
                  <a:lnTo>
                    <a:pt x="588" y="114"/>
                  </a:lnTo>
                  <a:lnTo>
                    <a:pt x="588" y="108"/>
                  </a:lnTo>
                  <a:lnTo>
                    <a:pt x="582" y="102"/>
                  </a:lnTo>
                  <a:lnTo>
                    <a:pt x="582" y="90"/>
                  </a:lnTo>
                  <a:lnTo>
                    <a:pt x="576" y="78"/>
                  </a:lnTo>
                  <a:lnTo>
                    <a:pt x="564" y="66"/>
                  </a:lnTo>
                  <a:lnTo>
                    <a:pt x="540" y="54"/>
                  </a:lnTo>
                  <a:lnTo>
                    <a:pt x="534" y="60"/>
                  </a:lnTo>
                  <a:lnTo>
                    <a:pt x="528" y="60"/>
                  </a:lnTo>
                  <a:lnTo>
                    <a:pt x="510" y="0"/>
                  </a:lnTo>
                  <a:lnTo>
                    <a:pt x="504" y="18"/>
                  </a:lnTo>
                  <a:lnTo>
                    <a:pt x="492" y="0"/>
                  </a:lnTo>
                  <a:lnTo>
                    <a:pt x="480" y="60"/>
                  </a:lnTo>
                  <a:lnTo>
                    <a:pt x="468" y="66"/>
                  </a:lnTo>
                  <a:lnTo>
                    <a:pt x="462" y="66"/>
                  </a:lnTo>
                  <a:lnTo>
                    <a:pt x="450" y="72"/>
                  </a:lnTo>
                  <a:lnTo>
                    <a:pt x="438" y="96"/>
                  </a:lnTo>
                  <a:lnTo>
                    <a:pt x="438" y="114"/>
                  </a:lnTo>
                  <a:lnTo>
                    <a:pt x="408" y="126"/>
                  </a:lnTo>
                  <a:lnTo>
                    <a:pt x="420" y="162"/>
                  </a:lnTo>
                  <a:lnTo>
                    <a:pt x="408" y="162"/>
                  </a:lnTo>
                  <a:lnTo>
                    <a:pt x="390" y="156"/>
                  </a:lnTo>
                  <a:lnTo>
                    <a:pt x="378" y="156"/>
                  </a:lnTo>
                  <a:lnTo>
                    <a:pt x="360" y="150"/>
                  </a:lnTo>
                  <a:lnTo>
                    <a:pt x="354" y="150"/>
                  </a:lnTo>
                  <a:lnTo>
                    <a:pt x="342" y="156"/>
                  </a:lnTo>
                  <a:lnTo>
                    <a:pt x="342" y="168"/>
                  </a:lnTo>
                  <a:lnTo>
                    <a:pt x="336" y="180"/>
                  </a:lnTo>
                  <a:lnTo>
                    <a:pt x="336" y="204"/>
                  </a:lnTo>
                  <a:lnTo>
                    <a:pt x="294" y="246"/>
                  </a:lnTo>
                  <a:lnTo>
                    <a:pt x="294" y="258"/>
                  </a:lnTo>
                  <a:lnTo>
                    <a:pt x="282" y="294"/>
                  </a:lnTo>
                  <a:lnTo>
                    <a:pt x="276" y="306"/>
                  </a:lnTo>
                  <a:lnTo>
                    <a:pt x="264" y="318"/>
                  </a:lnTo>
                  <a:lnTo>
                    <a:pt x="228" y="336"/>
                  </a:lnTo>
                  <a:lnTo>
                    <a:pt x="186" y="342"/>
                  </a:lnTo>
                  <a:lnTo>
                    <a:pt x="162" y="348"/>
                  </a:lnTo>
                  <a:lnTo>
                    <a:pt x="156" y="354"/>
                  </a:lnTo>
                  <a:lnTo>
                    <a:pt x="132" y="366"/>
                  </a:lnTo>
                  <a:lnTo>
                    <a:pt x="114" y="384"/>
                  </a:lnTo>
                  <a:lnTo>
                    <a:pt x="102" y="390"/>
                  </a:lnTo>
                  <a:lnTo>
                    <a:pt x="84" y="426"/>
                  </a:lnTo>
                  <a:lnTo>
                    <a:pt x="102" y="444"/>
                  </a:lnTo>
                  <a:lnTo>
                    <a:pt x="102" y="462"/>
                  </a:lnTo>
                  <a:lnTo>
                    <a:pt x="96" y="474"/>
                  </a:lnTo>
                  <a:lnTo>
                    <a:pt x="84" y="480"/>
                  </a:lnTo>
                  <a:lnTo>
                    <a:pt x="72" y="480"/>
                  </a:lnTo>
                  <a:lnTo>
                    <a:pt x="48" y="468"/>
                  </a:lnTo>
                  <a:lnTo>
                    <a:pt x="42" y="462"/>
                  </a:lnTo>
                  <a:lnTo>
                    <a:pt x="30" y="456"/>
                  </a:lnTo>
                  <a:lnTo>
                    <a:pt x="24" y="456"/>
                  </a:lnTo>
                  <a:lnTo>
                    <a:pt x="12" y="462"/>
                  </a:lnTo>
                  <a:lnTo>
                    <a:pt x="0" y="474"/>
                  </a:lnTo>
                  <a:lnTo>
                    <a:pt x="0" y="492"/>
                  </a:lnTo>
                  <a:lnTo>
                    <a:pt x="12" y="50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14" name="Malawi">
              <a:extLst>
                <a:ext uri="{FF2B5EF4-FFF2-40B4-BE49-F238E27FC236}">
                  <a16:creationId xmlns:a16="http://schemas.microsoft.com/office/drawing/2014/main" id="{93029C38-0786-CC9C-18AF-E5C3AA522633}"/>
                </a:ext>
              </a:extLst>
            </p:cNvPr>
            <p:cNvSpPr>
              <a:spLocks/>
            </p:cNvSpPr>
            <p:nvPr/>
          </p:nvSpPr>
          <p:spPr bwMode="gray">
            <a:xfrm>
              <a:off x="5341572" y="3164691"/>
              <a:ext cx="75377" cy="203138"/>
            </a:xfrm>
            <a:custGeom>
              <a:avLst/>
              <a:gdLst>
                <a:gd name="T0" fmla="*/ 2147483647 w 234"/>
                <a:gd name="T1" fmla="*/ 2147483647 h 624"/>
                <a:gd name="T2" fmla="*/ 2147483647 w 234"/>
                <a:gd name="T3" fmla="*/ 2147483647 h 624"/>
                <a:gd name="T4" fmla="*/ 2147483647 w 234"/>
                <a:gd name="T5" fmla="*/ 2147483647 h 624"/>
                <a:gd name="T6" fmla="*/ 2147483647 w 234"/>
                <a:gd name="T7" fmla="*/ 2147483647 h 624"/>
                <a:gd name="T8" fmla="*/ 2147483647 w 234"/>
                <a:gd name="T9" fmla="*/ 2147483647 h 624"/>
                <a:gd name="T10" fmla="*/ 2147483647 w 234"/>
                <a:gd name="T11" fmla="*/ 2147483647 h 624"/>
                <a:gd name="T12" fmla="*/ 2147483647 w 234"/>
                <a:gd name="T13" fmla="*/ 2147483647 h 624"/>
                <a:gd name="T14" fmla="*/ 2147483647 w 234"/>
                <a:gd name="T15" fmla="*/ 2147483647 h 624"/>
                <a:gd name="T16" fmla="*/ 2147483647 w 234"/>
                <a:gd name="T17" fmla="*/ 2147483647 h 624"/>
                <a:gd name="T18" fmla="*/ 2147483647 w 234"/>
                <a:gd name="T19" fmla="*/ 2147483647 h 624"/>
                <a:gd name="T20" fmla="*/ 2147483647 w 234"/>
                <a:gd name="T21" fmla="*/ 2147483647 h 624"/>
                <a:gd name="T22" fmla="*/ 2147483647 w 234"/>
                <a:gd name="T23" fmla="*/ 2147483647 h 624"/>
                <a:gd name="T24" fmla="*/ 2147483647 w 234"/>
                <a:gd name="T25" fmla="*/ 2147483647 h 624"/>
                <a:gd name="T26" fmla="*/ 2147483647 w 234"/>
                <a:gd name="T27" fmla="*/ 2147483647 h 624"/>
                <a:gd name="T28" fmla="*/ 2147483647 w 234"/>
                <a:gd name="T29" fmla="*/ 2147483647 h 624"/>
                <a:gd name="T30" fmla="*/ 2147483647 w 234"/>
                <a:gd name="T31" fmla="*/ 2147483647 h 624"/>
                <a:gd name="T32" fmla="*/ 2147483647 w 234"/>
                <a:gd name="T33" fmla="*/ 2147483647 h 624"/>
                <a:gd name="T34" fmla="*/ 2147483647 w 234"/>
                <a:gd name="T35" fmla="*/ 2147483647 h 624"/>
                <a:gd name="T36" fmla="*/ 2147483647 w 234"/>
                <a:gd name="T37" fmla="*/ 2147483647 h 624"/>
                <a:gd name="T38" fmla="*/ 2147483647 w 234"/>
                <a:gd name="T39" fmla="*/ 2147483647 h 624"/>
                <a:gd name="T40" fmla="*/ 2147483647 w 234"/>
                <a:gd name="T41" fmla="*/ 2147483647 h 624"/>
                <a:gd name="T42" fmla="*/ 2147483647 w 234"/>
                <a:gd name="T43" fmla="*/ 2147483647 h 624"/>
                <a:gd name="T44" fmla="*/ 2147483647 w 234"/>
                <a:gd name="T45" fmla="*/ 2147483647 h 624"/>
                <a:gd name="T46" fmla="*/ 2147483647 w 234"/>
                <a:gd name="T47" fmla="*/ 0 h 624"/>
                <a:gd name="T48" fmla="*/ 2147483647 w 234"/>
                <a:gd name="T49" fmla="*/ 2147483647 h 624"/>
                <a:gd name="T50" fmla="*/ 2147483647 w 234"/>
                <a:gd name="T51" fmla="*/ 2147483647 h 624"/>
                <a:gd name="T52" fmla="*/ 2147483647 w 234"/>
                <a:gd name="T53" fmla="*/ 2147483647 h 624"/>
                <a:gd name="T54" fmla="*/ 2147483647 w 234"/>
                <a:gd name="T55" fmla="*/ 2147483647 h 624"/>
                <a:gd name="T56" fmla="*/ 2147483647 w 234"/>
                <a:gd name="T57" fmla="*/ 2147483647 h 624"/>
                <a:gd name="T58" fmla="*/ 2147483647 w 234"/>
                <a:gd name="T59" fmla="*/ 2147483647 h 624"/>
                <a:gd name="T60" fmla="*/ 2147483647 w 234"/>
                <a:gd name="T61" fmla="*/ 2147483647 h 624"/>
                <a:gd name="T62" fmla="*/ 2147483647 w 234"/>
                <a:gd name="T63" fmla="*/ 2147483647 h 624"/>
                <a:gd name="T64" fmla="*/ 2147483647 w 234"/>
                <a:gd name="T65" fmla="*/ 2147483647 h 624"/>
                <a:gd name="T66" fmla="*/ 2147483647 w 234"/>
                <a:gd name="T67" fmla="*/ 2147483647 h 624"/>
                <a:gd name="T68" fmla="*/ 2147483647 w 234"/>
                <a:gd name="T69" fmla="*/ 2147483647 h 624"/>
                <a:gd name="T70" fmla="*/ 2147483647 w 234"/>
                <a:gd name="T71" fmla="*/ 2147483647 h 624"/>
                <a:gd name="T72" fmla="*/ 2147483647 w 234"/>
                <a:gd name="T73" fmla="*/ 2147483647 h 624"/>
                <a:gd name="T74" fmla="*/ 0 w 234"/>
                <a:gd name="T75" fmla="*/ 2147483647 h 624"/>
                <a:gd name="T76" fmla="*/ 2147483647 w 234"/>
                <a:gd name="T77" fmla="*/ 2147483647 h 624"/>
                <a:gd name="T78" fmla="*/ 2147483647 w 234"/>
                <a:gd name="T79" fmla="*/ 2147483647 h 624"/>
                <a:gd name="T80" fmla="*/ 2147483647 w 234"/>
                <a:gd name="T81" fmla="*/ 2147483647 h 624"/>
                <a:gd name="T82" fmla="*/ 2147483647 w 234"/>
                <a:gd name="T83" fmla="*/ 2147483647 h 624"/>
                <a:gd name="T84" fmla="*/ 2147483647 w 234"/>
                <a:gd name="T85" fmla="*/ 2147483647 h 624"/>
                <a:gd name="T86" fmla="*/ 2147483647 w 234"/>
                <a:gd name="T87" fmla="*/ 2147483647 h 624"/>
                <a:gd name="T88" fmla="*/ 2147483647 w 234"/>
                <a:gd name="T89" fmla="*/ 2147483647 h 624"/>
                <a:gd name="T90" fmla="*/ 2147483647 w 234"/>
                <a:gd name="T91" fmla="*/ 2147483647 h 624"/>
                <a:gd name="T92" fmla="*/ 2147483647 w 234"/>
                <a:gd name="T93" fmla="*/ 2147483647 h 624"/>
                <a:gd name="T94" fmla="*/ 2147483647 w 234"/>
                <a:gd name="T95" fmla="*/ 2147483647 h 624"/>
                <a:gd name="T96" fmla="*/ 2147483647 w 234"/>
                <a:gd name="T97" fmla="*/ 2147483647 h 624"/>
                <a:gd name="T98" fmla="*/ 2147483647 w 234"/>
                <a:gd name="T99" fmla="*/ 2147483647 h 624"/>
                <a:gd name="T100" fmla="*/ 2147483647 w 234"/>
                <a:gd name="T101" fmla="*/ 2147483647 h 624"/>
                <a:gd name="T102" fmla="*/ 2147483647 w 234"/>
                <a:gd name="T103" fmla="*/ 2147483647 h 624"/>
                <a:gd name="T104" fmla="*/ 2147483647 w 234"/>
                <a:gd name="T105" fmla="*/ 2147483647 h 624"/>
                <a:gd name="T106" fmla="*/ 2147483647 w 234"/>
                <a:gd name="T107" fmla="*/ 2147483647 h 624"/>
                <a:gd name="T108" fmla="*/ 2147483647 w 234"/>
                <a:gd name="T109" fmla="*/ 2147483647 h 624"/>
                <a:gd name="T110" fmla="*/ 2147483647 w 234"/>
                <a:gd name="T111" fmla="*/ 2147483647 h 624"/>
                <a:gd name="T112" fmla="*/ 2147483647 w 234"/>
                <a:gd name="T113" fmla="*/ 2147483647 h 624"/>
                <a:gd name="T114" fmla="*/ 2147483647 w 234"/>
                <a:gd name="T115" fmla="*/ 2147483647 h 624"/>
                <a:gd name="T116" fmla="*/ 2147483647 w 234"/>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624"/>
                <a:gd name="T179" fmla="*/ 234 w 234"/>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624">
                  <a:moveTo>
                    <a:pt x="234" y="432"/>
                  </a:moveTo>
                  <a:lnTo>
                    <a:pt x="222" y="420"/>
                  </a:lnTo>
                  <a:lnTo>
                    <a:pt x="210" y="402"/>
                  </a:lnTo>
                  <a:lnTo>
                    <a:pt x="204" y="390"/>
                  </a:lnTo>
                  <a:lnTo>
                    <a:pt x="198" y="384"/>
                  </a:lnTo>
                  <a:lnTo>
                    <a:pt x="186" y="360"/>
                  </a:lnTo>
                  <a:lnTo>
                    <a:pt x="162" y="336"/>
                  </a:lnTo>
                  <a:lnTo>
                    <a:pt x="156" y="336"/>
                  </a:lnTo>
                  <a:lnTo>
                    <a:pt x="156" y="330"/>
                  </a:lnTo>
                  <a:lnTo>
                    <a:pt x="150" y="330"/>
                  </a:lnTo>
                  <a:lnTo>
                    <a:pt x="150" y="342"/>
                  </a:lnTo>
                  <a:lnTo>
                    <a:pt x="156" y="342"/>
                  </a:lnTo>
                  <a:lnTo>
                    <a:pt x="168" y="354"/>
                  </a:lnTo>
                  <a:lnTo>
                    <a:pt x="168" y="366"/>
                  </a:lnTo>
                  <a:lnTo>
                    <a:pt x="174" y="378"/>
                  </a:lnTo>
                  <a:lnTo>
                    <a:pt x="174" y="390"/>
                  </a:lnTo>
                  <a:lnTo>
                    <a:pt x="168" y="396"/>
                  </a:lnTo>
                  <a:lnTo>
                    <a:pt x="162" y="396"/>
                  </a:lnTo>
                  <a:lnTo>
                    <a:pt x="162" y="390"/>
                  </a:lnTo>
                  <a:lnTo>
                    <a:pt x="156" y="384"/>
                  </a:lnTo>
                  <a:lnTo>
                    <a:pt x="156" y="378"/>
                  </a:lnTo>
                  <a:lnTo>
                    <a:pt x="144" y="384"/>
                  </a:lnTo>
                  <a:lnTo>
                    <a:pt x="132" y="384"/>
                  </a:lnTo>
                  <a:lnTo>
                    <a:pt x="132" y="360"/>
                  </a:lnTo>
                  <a:lnTo>
                    <a:pt x="126" y="354"/>
                  </a:lnTo>
                  <a:lnTo>
                    <a:pt x="126" y="342"/>
                  </a:lnTo>
                  <a:lnTo>
                    <a:pt x="120" y="330"/>
                  </a:lnTo>
                  <a:lnTo>
                    <a:pt x="120" y="282"/>
                  </a:lnTo>
                  <a:lnTo>
                    <a:pt x="84" y="246"/>
                  </a:lnTo>
                  <a:lnTo>
                    <a:pt x="90" y="240"/>
                  </a:lnTo>
                  <a:lnTo>
                    <a:pt x="90" y="222"/>
                  </a:lnTo>
                  <a:lnTo>
                    <a:pt x="96" y="210"/>
                  </a:lnTo>
                  <a:lnTo>
                    <a:pt x="114" y="192"/>
                  </a:lnTo>
                  <a:lnTo>
                    <a:pt x="120" y="180"/>
                  </a:lnTo>
                  <a:lnTo>
                    <a:pt x="126" y="174"/>
                  </a:lnTo>
                  <a:lnTo>
                    <a:pt x="126" y="156"/>
                  </a:lnTo>
                  <a:lnTo>
                    <a:pt x="120" y="150"/>
                  </a:lnTo>
                  <a:lnTo>
                    <a:pt x="120" y="102"/>
                  </a:lnTo>
                  <a:lnTo>
                    <a:pt x="114" y="78"/>
                  </a:lnTo>
                  <a:lnTo>
                    <a:pt x="114" y="60"/>
                  </a:lnTo>
                  <a:lnTo>
                    <a:pt x="102" y="60"/>
                  </a:lnTo>
                  <a:lnTo>
                    <a:pt x="84" y="42"/>
                  </a:lnTo>
                  <a:lnTo>
                    <a:pt x="84" y="36"/>
                  </a:lnTo>
                  <a:lnTo>
                    <a:pt x="90" y="24"/>
                  </a:lnTo>
                  <a:lnTo>
                    <a:pt x="90" y="18"/>
                  </a:lnTo>
                  <a:lnTo>
                    <a:pt x="60" y="18"/>
                  </a:lnTo>
                  <a:lnTo>
                    <a:pt x="54" y="0"/>
                  </a:lnTo>
                  <a:lnTo>
                    <a:pt x="30" y="0"/>
                  </a:lnTo>
                  <a:lnTo>
                    <a:pt x="30" y="12"/>
                  </a:lnTo>
                  <a:lnTo>
                    <a:pt x="42" y="12"/>
                  </a:lnTo>
                  <a:lnTo>
                    <a:pt x="54" y="24"/>
                  </a:lnTo>
                  <a:lnTo>
                    <a:pt x="54" y="66"/>
                  </a:lnTo>
                  <a:lnTo>
                    <a:pt x="60" y="66"/>
                  </a:lnTo>
                  <a:lnTo>
                    <a:pt x="66" y="60"/>
                  </a:lnTo>
                  <a:lnTo>
                    <a:pt x="66" y="84"/>
                  </a:lnTo>
                  <a:lnTo>
                    <a:pt x="78" y="84"/>
                  </a:lnTo>
                  <a:lnTo>
                    <a:pt x="78" y="96"/>
                  </a:lnTo>
                  <a:lnTo>
                    <a:pt x="54" y="108"/>
                  </a:lnTo>
                  <a:lnTo>
                    <a:pt x="48" y="114"/>
                  </a:lnTo>
                  <a:lnTo>
                    <a:pt x="42" y="114"/>
                  </a:lnTo>
                  <a:lnTo>
                    <a:pt x="42" y="132"/>
                  </a:lnTo>
                  <a:lnTo>
                    <a:pt x="54" y="138"/>
                  </a:lnTo>
                  <a:lnTo>
                    <a:pt x="48" y="156"/>
                  </a:lnTo>
                  <a:lnTo>
                    <a:pt x="48" y="228"/>
                  </a:lnTo>
                  <a:lnTo>
                    <a:pt x="60" y="228"/>
                  </a:lnTo>
                  <a:lnTo>
                    <a:pt x="60" y="234"/>
                  </a:lnTo>
                  <a:lnTo>
                    <a:pt x="42" y="252"/>
                  </a:lnTo>
                  <a:lnTo>
                    <a:pt x="30" y="258"/>
                  </a:lnTo>
                  <a:lnTo>
                    <a:pt x="24" y="264"/>
                  </a:lnTo>
                  <a:lnTo>
                    <a:pt x="18" y="264"/>
                  </a:lnTo>
                  <a:lnTo>
                    <a:pt x="24" y="300"/>
                  </a:lnTo>
                  <a:lnTo>
                    <a:pt x="18" y="312"/>
                  </a:lnTo>
                  <a:lnTo>
                    <a:pt x="12" y="318"/>
                  </a:lnTo>
                  <a:lnTo>
                    <a:pt x="6" y="330"/>
                  </a:lnTo>
                  <a:lnTo>
                    <a:pt x="0" y="336"/>
                  </a:lnTo>
                  <a:lnTo>
                    <a:pt x="0" y="342"/>
                  </a:lnTo>
                  <a:lnTo>
                    <a:pt x="12" y="348"/>
                  </a:lnTo>
                  <a:lnTo>
                    <a:pt x="24" y="360"/>
                  </a:lnTo>
                  <a:lnTo>
                    <a:pt x="36" y="366"/>
                  </a:lnTo>
                  <a:lnTo>
                    <a:pt x="66" y="414"/>
                  </a:lnTo>
                  <a:lnTo>
                    <a:pt x="96" y="414"/>
                  </a:lnTo>
                  <a:lnTo>
                    <a:pt x="102" y="408"/>
                  </a:lnTo>
                  <a:lnTo>
                    <a:pt x="120" y="408"/>
                  </a:lnTo>
                  <a:lnTo>
                    <a:pt x="126" y="414"/>
                  </a:lnTo>
                  <a:lnTo>
                    <a:pt x="126" y="450"/>
                  </a:lnTo>
                  <a:lnTo>
                    <a:pt x="132" y="450"/>
                  </a:lnTo>
                  <a:lnTo>
                    <a:pt x="126" y="480"/>
                  </a:lnTo>
                  <a:lnTo>
                    <a:pt x="114" y="486"/>
                  </a:lnTo>
                  <a:lnTo>
                    <a:pt x="126" y="504"/>
                  </a:lnTo>
                  <a:lnTo>
                    <a:pt x="120" y="510"/>
                  </a:lnTo>
                  <a:lnTo>
                    <a:pt x="108" y="516"/>
                  </a:lnTo>
                  <a:lnTo>
                    <a:pt x="102" y="522"/>
                  </a:lnTo>
                  <a:lnTo>
                    <a:pt x="102" y="528"/>
                  </a:lnTo>
                  <a:lnTo>
                    <a:pt x="114" y="528"/>
                  </a:lnTo>
                  <a:lnTo>
                    <a:pt x="114" y="558"/>
                  </a:lnTo>
                  <a:lnTo>
                    <a:pt x="126" y="564"/>
                  </a:lnTo>
                  <a:lnTo>
                    <a:pt x="132" y="570"/>
                  </a:lnTo>
                  <a:lnTo>
                    <a:pt x="144" y="576"/>
                  </a:lnTo>
                  <a:lnTo>
                    <a:pt x="150" y="582"/>
                  </a:lnTo>
                  <a:lnTo>
                    <a:pt x="162" y="588"/>
                  </a:lnTo>
                  <a:lnTo>
                    <a:pt x="162" y="600"/>
                  </a:lnTo>
                  <a:lnTo>
                    <a:pt x="156" y="606"/>
                  </a:lnTo>
                  <a:lnTo>
                    <a:pt x="156" y="618"/>
                  </a:lnTo>
                  <a:lnTo>
                    <a:pt x="162" y="624"/>
                  </a:lnTo>
                  <a:lnTo>
                    <a:pt x="168" y="618"/>
                  </a:lnTo>
                  <a:lnTo>
                    <a:pt x="180" y="612"/>
                  </a:lnTo>
                  <a:lnTo>
                    <a:pt x="180" y="582"/>
                  </a:lnTo>
                  <a:lnTo>
                    <a:pt x="174" y="576"/>
                  </a:lnTo>
                  <a:lnTo>
                    <a:pt x="168" y="576"/>
                  </a:lnTo>
                  <a:lnTo>
                    <a:pt x="168" y="558"/>
                  </a:lnTo>
                  <a:lnTo>
                    <a:pt x="174" y="546"/>
                  </a:lnTo>
                  <a:lnTo>
                    <a:pt x="186" y="540"/>
                  </a:lnTo>
                  <a:lnTo>
                    <a:pt x="210" y="540"/>
                  </a:lnTo>
                  <a:lnTo>
                    <a:pt x="216" y="534"/>
                  </a:lnTo>
                  <a:lnTo>
                    <a:pt x="216" y="474"/>
                  </a:lnTo>
                  <a:lnTo>
                    <a:pt x="222" y="468"/>
                  </a:lnTo>
                  <a:lnTo>
                    <a:pt x="228" y="456"/>
                  </a:lnTo>
                  <a:lnTo>
                    <a:pt x="234" y="450"/>
                  </a:lnTo>
                  <a:lnTo>
                    <a:pt x="234" y="43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15" name="Madagascar">
              <a:extLst>
                <a:ext uri="{FF2B5EF4-FFF2-40B4-BE49-F238E27FC236}">
                  <a16:creationId xmlns:a16="http://schemas.microsoft.com/office/drawing/2014/main" id="{119CA599-B3A6-ADC7-64E6-DB8B289EA33D}"/>
                </a:ext>
              </a:extLst>
            </p:cNvPr>
            <p:cNvSpPr>
              <a:spLocks/>
            </p:cNvSpPr>
            <p:nvPr/>
          </p:nvSpPr>
          <p:spPr bwMode="gray">
            <a:xfrm>
              <a:off x="5562594" y="3240069"/>
              <a:ext cx="192915" cy="352615"/>
            </a:xfrm>
            <a:custGeom>
              <a:avLst/>
              <a:gdLst>
                <a:gd name="T0" fmla="*/ 2147483647 w 594"/>
                <a:gd name="T1" fmla="*/ 2147483647 h 1092"/>
                <a:gd name="T2" fmla="*/ 2147483647 w 594"/>
                <a:gd name="T3" fmla="*/ 2147483647 h 1092"/>
                <a:gd name="T4" fmla="*/ 2147483647 w 594"/>
                <a:gd name="T5" fmla="*/ 2147483647 h 1092"/>
                <a:gd name="T6" fmla="*/ 2147483647 w 594"/>
                <a:gd name="T7" fmla="*/ 2147483647 h 1092"/>
                <a:gd name="T8" fmla="*/ 2147483647 w 594"/>
                <a:gd name="T9" fmla="*/ 2147483647 h 1092"/>
                <a:gd name="T10" fmla="*/ 2147483647 w 594"/>
                <a:gd name="T11" fmla="*/ 2147483647 h 1092"/>
                <a:gd name="T12" fmla="*/ 2147483647 w 594"/>
                <a:gd name="T13" fmla="*/ 2147483647 h 1092"/>
                <a:gd name="T14" fmla="*/ 2147483647 w 594"/>
                <a:gd name="T15" fmla="*/ 2147483647 h 1092"/>
                <a:gd name="T16" fmla="*/ 2147483647 w 594"/>
                <a:gd name="T17" fmla="*/ 2147483647 h 1092"/>
                <a:gd name="T18" fmla="*/ 2147483647 w 594"/>
                <a:gd name="T19" fmla="*/ 2147483647 h 1092"/>
                <a:gd name="T20" fmla="*/ 2147483647 w 594"/>
                <a:gd name="T21" fmla="*/ 2147483647 h 1092"/>
                <a:gd name="T22" fmla="*/ 2147483647 w 594"/>
                <a:gd name="T23" fmla="*/ 2147483647 h 1092"/>
                <a:gd name="T24" fmla="*/ 2147483647 w 594"/>
                <a:gd name="T25" fmla="*/ 2147483647 h 1092"/>
                <a:gd name="T26" fmla="*/ 2147483647 w 594"/>
                <a:gd name="T27" fmla="*/ 2147483647 h 1092"/>
                <a:gd name="T28" fmla="*/ 2147483647 w 594"/>
                <a:gd name="T29" fmla="*/ 2147483647 h 1092"/>
                <a:gd name="T30" fmla="*/ 2147483647 w 594"/>
                <a:gd name="T31" fmla="*/ 2147483647 h 1092"/>
                <a:gd name="T32" fmla="*/ 2147483647 w 594"/>
                <a:gd name="T33" fmla="*/ 0 h 1092"/>
                <a:gd name="T34" fmla="*/ 2147483647 w 594"/>
                <a:gd name="T35" fmla="*/ 2147483647 h 1092"/>
                <a:gd name="T36" fmla="*/ 2147483647 w 594"/>
                <a:gd name="T37" fmla="*/ 2147483647 h 1092"/>
                <a:gd name="T38" fmla="*/ 2147483647 w 594"/>
                <a:gd name="T39" fmla="*/ 2147483647 h 1092"/>
                <a:gd name="T40" fmla="*/ 2147483647 w 594"/>
                <a:gd name="T41" fmla="*/ 2147483647 h 1092"/>
                <a:gd name="T42" fmla="*/ 2147483647 w 594"/>
                <a:gd name="T43" fmla="*/ 2147483647 h 1092"/>
                <a:gd name="T44" fmla="*/ 2147483647 w 594"/>
                <a:gd name="T45" fmla="*/ 2147483647 h 1092"/>
                <a:gd name="T46" fmla="*/ 2147483647 w 594"/>
                <a:gd name="T47" fmla="*/ 2147483647 h 1092"/>
                <a:gd name="T48" fmla="*/ 2147483647 w 594"/>
                <a:gd name="T49" fmla="*/ 2147483647 h 1092"/>
                <a:gd name="T50" fmla="*/ 2147483647 w 594"/>
                <a:gd name="T51" fmla="*/ 2147483647 h 1092"/>
                <a:gd name="T52" fmla="*/ 2147483647 w 594"/>
                <a:gd name="T53" fmla="*/ 2147483647 h 1092"/>
                <a:gd name="T54" fmla="*/ 2147483647 w 594"/>
                <a:gd name="T55" fmla="*/ 2147483647 h 1092"/>
                <a:gd name="T56" fmla="*/ 2147483647 w 594"/>
                <a:gd name="T57" fmla="*/ 2147483647 h 1092"/>
                <a:gd name="T58" fmla="*/ 2147483647 w 594"/>
                <a:gd name="T59" fmla="*/ 2147483647 h 1092"/>
                <a:gd name="T60" fmla="*/ 2147483647 w 594"/>
                <a:gd name="T61" fmla="*/ 2147483647 h 1092"/>
                <a:gd name="T62" fmla="*/ 2147483647 w 594"/>
                <a:gd name="T63" fmla="*/ 2147483647 h 1092"/>
                <a:gd name="T64" fmla="*/ 2147483647 w 594"/>
                <a:gd name="T65" fmla="*/ 2147483647 h 1092"/>
                <a:gd name="T66" fmla="*/ 2147483647 w 594"/>
                <a:gd name="T67" fmla="*/ 2147483647 h 1092"/>
                <a:gd name="T68" fmla="*/ 2147483647 w 594"/>
                <a:gd name="T69" fmla="*/ 2147483647 h 1092"/>
                <a:gd name="T70" fmla="*/ 2147483647 w 594"/>
                <a:gd name="T71" fmla="*/ 2147483647 h 1092"/>
                <a:gd name="T72" fmla="*/ 2147483647 w 594"/>
                <a:gd name="T73" fmla="*/ 2147483647 h 1092"/>
                <a:gd name="T74" fmla="*/ 2147483647 w 594"/>
                <a:gd name="T75" fmla="*/ 2147483647 h 1092"/>
                <a:gd name="T76" fmla="*/ 2147483647 w 594"/>
                <a:gd name="T77" fmla="*/ 2147483647 h 1092"/>
                <a:gd name="T78" fmla="*/ 2147483647 w 594"/>
                <a:gd name="T79" fmla="*/ 2147483647 h 1092"/>
                <a:gd name="T80" fmla="*/ 2147483647 w 594"/>
                <a:gd name="T81" fmla="*/ 2147483647 h 1092"/>
                <a:gd name="T82" fmla="*/ 2147483647 w 594"/>
                <a:gd name="T83" fmla="*/ 2147483647 h 1092"/>
                <a:gd name="T84" fmla="*/ 2147483647 w 594"/>
                <a:gd name="T85" fmla="*/ 2147483647 h 1092"/>
                <a:gd name="T86" fmla="*/ 0 w 594"/>
                <a:gd name="T87" fmla="*/ 2147483647 h 1092"/>
                <a:gd name="T88" fmla="*/ 2147483647 w 594"/>
                <a:gd name="T89" fmla="*/ 2147483647 h 1092"/>
                <a:gd name="T90" fmla="*/ 2147483647 w 594"/>
                <a:gd name="T91" fmla="*/ 2147483647 h 1092"/>
                <a:gd name="T92" fmla="*/ 2147483647 w 594"/>
                <a:gd name="T93" fmla="*/ 2147483647 h 1092"/>
                <a:gd name="T94" fmla="*/ 2147483647 w 594"/>
                <a:gd name="T95" fmla="*/ 2147483647 h 1092"/>
                <a:gd name="T96" fmla="*/ 2147483647 w 594"/>
                <a:gd name="T97" fmla="*/ 2147483647 h 1092"/>
                <a:gd name="T98" fmla="*/ 2147483647 w 594"/>
                <a:gd name="T99" fmla="*/ 2147483647 h 1092"/>
                <a:gd name="T100" fmla="*/ 2147483647 w 594"/>
                <a:gd name="T101" fmla="*/ 2147483647 h 1092"/>
                <a:gd name="T102" fmla="*/ 2147483647 w 594"/>
                <a:gd name="T103" fmla="*/ 2147483647 h 1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4"/>
                <a:gd name="T157" fmla="*/ 0 h 1092"/>
                <a:gd name="T158" fmla="*/ 594 w 594"/>
                <a:gd name="T159" fmla="*/ 1092 h 1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4" h="1092">
                  <a:moveTo>
                    <a:pt x="120" y="330"/>
                  </a:moveTo>
                  <a:lnTo>
                    <a:pt x="144" y="324"/>
                  </a:lnTo>
                  <a:lnTo>
                    <a:pt x="192" y="324"/>
                  </a:lnTo>
                  <a:lnTo>
                    <a:pt x="192" y="300"/>
                  </a:lnTo>
                  <a:lnTo>
                    <a:pt x="252" y="312"/>
                  </a:lnTo>
                  <a:lnTo>
                    <a:pt x="270" y="282"/>
                  </a:lnTo>
                  <a:lnTo>
                    <a:pt x="312" y="288"/>
                  </a:lnTo>
                  <a:lnTo>
                    <a:pt x="312" y="258"/>
                  </a:lnTo>
                  <a:lnTo>
                    <a:pt x="324" y="228"/>
                  </a:lnTo>
                  <a:lnTo>
                    <a:pt x="324" y="258"/>
                  </a:lnTo>
                  <a:lnTo>
                    <a:pt x="336" y="276"/>
                  </a:lnTo>
                  <a:lnTo>
                    <a:pt x="348" y="240"/>
                  </a:lnTo>
                  <a:lnTo>
                    <a:pt x="348" y="210"/>
                  </a:lnTo>
                  <a:lnTo>
                    <a:pt x="354" y="192"/>
                  </a:lnTo>
                  <a:lnTo>
                    <a:pt x="354" y="186"/>
                  </a:lnTo>
                  <a:lnTo>
                    <a:pt x="360" y="186"/>
                  </a:lnTo>
                  <a:lnTo>
                    <a:pt x="372" y="198"/>
                  </a:lnTo>
                  <a:lnTo>
                    <a:pt x="372" y="204"/>
                  </a:lnTo>
                  <a:lnTo>
                    <a:pt x="378" y="204"/>
                  </a:lnTo>
                  <a:lnTo>
                    <a:pt x="402" y="180"/>
                  </a:lnTo>
                  <a:lnTo>
                    <a:pt x="396" y="168"/>
                  </a:lnTo>
                  <a:lnTo>
                    <a:pt x="396" y="150"/>
                  </a:lnTo>
                  <a:lnTo>
                    <a:pt x="390" y="138"/>
                  </a:lnTo>
                  <a:lnTo>
                    <a:pt x="402" y="126"/>
                  </a:lnTo>
                  <a:lnTo>
                    <a:pt x="414" y="126"/>
                  </a:lnTo>
                  <a:lnTo>
                    <a:pt x="420" y="132"/>
                  </a:lnTo>
                  <a:lnTo>
                    <a:pt x="426" y="132"/>
                  </a:lnTo>
                  <a:lnTo>
                    <a:pt x="432" y="126"/>
                  </a:lnTo>
                  <a:lnTo>
                    <a:pt x="438" y="114"/>
                  </a:lnTo>
                  <a:lnTo>
                    <a:pt x="450" y="102"/>
                  </a:lnTo>
                  <a:lnTo>
                    <a:pt x="456" y="90"/>
                  </a:lnTo>
                  <a:lnTo>
                    <a:pt x="462" y="72"/>
                  </a:lnTo>
                  <a:lnTo>
                    <a:pt x="462" y="42"/>
                  </a:lnTo>
                  <a:lnTo>
                    <a:pt x="492" y="0"/>
                  </a:lnTo>
                  <a:lnTo>
                    <a:pt x="546" y="60"/>
                  </a:lnTo>
                  <a:lnTo>
                    <a:pt x="546" y="90"/>
                  </a:lnTo>
                  <a:lnTo>
                    <a:pt x="552" y="96"/>
                  </a:lnTo>
                  <a:lnTo>
                    <a:pt x="558" y="114"/>
                  </a:lnTo>
                  <a:lnTo>
                    <a:pt x="576" y="150"/>
                  </a:lnTo>
                  <a:lnTo>
                    <a:pt x="582" y="156"/>
                  </a:lnTo>
                  <a:lnTo>
                    <a:pt x="582" y="162"/>
                  </a:lnTo>
                  <a:lnTo>
                    <a:pt x="564" y="216"/>
                  </a:lnTo>
                  <a:lnTo>
                    <a:pt x="594" y="276"/>
                  </a:lnTo>
                  <a:lnTo>
                    <a:pt x="594" y="288"/>
                  </a:lnTo>
                  <a:lnTo>
                    <a:pt x="588" y="294"/>
                  </a:lnTo>
                  <a:lnTo>
                    <a:pt x="576" y="294"/>
                  </a:lnTo>
                  <a:lnTo>
                    <a:pt x="564" y="288"/>
                  </a:lnTo>
                  <a:lnTo>
                    <a:pt x="558" y="282"/>
                  </a:lnTo>
                  <a:lnTo>
                    <a:pt x="552" y="282"/>
                  </a:lnTo>
                  <a:lnTo>
                    <a:pt x="522" y="288"/>
                  </a:lnTo>
                  <a:lnTo>
                    <a:pt x="528" y="330"/>
                  </a:lnTo>
                  <a:lnTo>
                    <a:pt x="522" y="336"/>
                  </a:lnTo>
                  <a:lnTo>
                    <a:pt x="516" y="348"/>
                  </a:lnTo>
                  <a:lnTo>
                    <a:pt x="504" y="354"/>
                  </a:lnTo>
                  <a:lnTo>
                    <a:pt x="486" y="390"/>
                  </a:lnTo>
                  <a:lnTo>
                    <a:pt x="486" y="402"/>
                  </a:lnTo>
                  <a:lnTo>
                    <a:pt x="492" y="414"/>
                  </a:lnTo>
                  <a:lnTo>
                    <a:pt x="504" y="450"/>
                  </a:lnTo>
                  <a:lnTo>
                    <a:pt x="498" y="468"/>
                  </a:lnTo>
                  <a:lnTo>
                    <a:pt x="486" y="510"/>
                  </a:lnTo>
                  <a:lnTo>
                    <a:pt x="462" y="570"/>
                  </a:lnTo>
                  <a:lnTo>
                    <a:pt x="432" y="642"/>
                  </a:lnTo>
                  <a:lnTo>
                    <a:pt x="390" y="720"/>
                  </a:lnTo>
                  <a:lnTo>
                    <a:pt x="324" y="852"/>
                  </a:lnTo>
                  <a:lnTo>
                    <a:pt x="312" y="894"/>
                  </a:lnTo>
                  <a:lnTo>
                    <a:pt x="306" y="912"/>
                  </a:lnTo>
                  <a:lnTo>
                    <a:pt x="306" y="948"/>
                  </a:lnTo>
                  <a:lnTo>
                    <a:pt x="294" y="984"/>
                  </a:lnTo>
                  <a:lnTo>
                    <a:pt x="276" y="1014"/>
                  </a:lnTo>
                  <a:lnTo>
                    <a:pt x="258" y="1032"/>
                  </a:lnTo>
                  <a:lnTo>
                    <a:pt x="240" y="1044"/>
                  </a:lnTo>
                  <a:lnTo>
                    <a:pt x="222" y="1062"/>
                  </a:lnTo>
                  <a:lnTo>
                    <a:pt x="216" y="1062"/>
                  </a:lnTo>
                  <a:lnTo>
                    <a:pt x="210" y="1068"/>
                  </a:lnTo>
                  <a:lnTo>
                    <a:pt x="186" y="1068"/>
                  </a:lnTo>
                  <a:lnTo>
                    <a:pt x="150" y="1086"/>
                  </a:lnTo>
                  <a:lnTo>
                    <a:pt x="114" y="1092"/>
                  </a:lnTo>
                  <a:lnTo>
                    <a:pt x="78" y="1074"/>
                  </a:lnTo>
                  <a:lnTo>
                    <a:pt x="60" y="1056"/>
                  </a:lnTo>
                  <a:lnTo>
                    <a:pt x="48" y="1038"/>
                  </a:lnTo>
                  <a:lnTo>
                    <a:pt x="36" y="1026"/>
                  </a:lnTo>
                  <a:lnTo>
                    <a:pt x="36" y="1020"/>
                  </a:lnTo>
                  <a:lnTo>
                    <a:pt x="30" y="1014"/>
                  </a:lnTo>
                  <a:lnTo>
                    <a:pt x="48" y="990"/>
                  </a:lnTo>
                  <a:lnTo>
                    <a:pt x="42" y="978"/>
                  </a:lnTo>
                  <a:lnTo>
                    <a:pt x="24" y="948"/>
                  </a:lnTo>
                  <a:lnTo>
                    <a:pt x="12" y="900"/>
                  </a:lnTo>
                  <a:lnTo>
                    <a:pt x="0" y="834"/>
                  </a:lnTo>
                  <a:lnTo>
                    <a:pt x="0" y="786"/>
                  </a:lnTo>
                  <a:lnTo>
                    <a:pt x="6" y="756"/>
                  </a:lnTo>
                  <a:lnTo>
                    <a:pt x="18" y="738"/>
                  </a:lnTo>
                  <a:lnTo>
                    <a:pt x="60" y="696"/>
                  </a:lnTo>
                  <a:lnTo>
                    <a:pt x="72" y="678"/>
                  </a:lnTo>
                  <a:lnTo>
                    <a:pt x="90" y="672"/>
                  </a:lnTo>
                  <a:lnTo>
                    <a:pt x="96" y="660"/>
                  </a:lnTo>
                  <a:lnTo>
                    <a:pt x="108" y="654"/>
                  </a:lnTo>
                  <a:lnTo>
                    <a:pt x="108" y="636"/>
                  </a:lnTo>
                  <a:lnTo>
                    <a:pt x="102" y="600"/>
                  </a:lnTo>
                  <a:lnTo>
                    <a:pt x="96" y="558"/>
                  </a:lnTo>
                  <a:lnTo>
                    <a:pt x="96" y="522"/>
                  </a:lnTo>
                  <a:lnTo>
                    <a:pt x="78" y="432"/>
                  </a:lnTo>
                  <a:lnTo>
                    <a:pt x="90" y="408"/>
                  </a:lnTo>
                  <a:lnTo>
                    <a:pt x="132" y="366"/>
                  </a:lnTo>
                  <a:lnTo>
                    <a:pt x="132" y="360"/>
                  </a:lnTo>
                  <a:lnTo>
                    <a:pt x="120" y="33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16" name="Macedonia">
              <a:extLst>
                <a:ext uri="{FF2B5EF4-FFF2-40B4-BE49-F238E27FC236}">
                  <a16:creationId xmlns:a16="http://schemas.microsoft.com/office/drawing/2014/main" id="{69D52F96-7936-2B37-FA84-B0B5CEC03813}"/>
                </a:ext>
              </a:extLst>
            </p:cNvPr>
            <p:cNvSpPr>
              <a:spLocks/>
            </p:cNvSpPr>
            <p:nvPr/>
          </p:nvSpPr>
          <p:spPr bwMode="gray">
            <a:xfrm>
              <a:off x="5043894" y="1813001"/>
              <a:ext cx="53658" cy="40883"/>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17" name="Luxembourg">
              <a:extLst>
                <a:ext uri="{FF2B5EF4-FFF2-40B4-BE49-F238E27FC236}">
                  <a16:creationId xmlns:a16="http://schemas.microsoft.com/office/drawing/2014/main" id="{EC21C7B3-D344-648C-3F34-082838D4A240}"/>
                </a:ext>
              </a:extLst>
            </p:cNvPr>
            <p:cNvSpPr>
              <a:spLocks/>
            </p:cNvSpPr>
            <p:nvPr/>
          </p:nvSpPr>
          <p:spPr bwMode="gray">
            <a:xfrm>
              <a:off x="4735997" y="1616252"/>
              <a:ext cx="16608" cy="14054"/>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18" name="Lithuania">
              <a:extLst>
                <a:ext uri="{FF2B5EF4-FFF2-40B4-BE49-F238E27FC236}">
                  <a16:creationId xmlns:a16="http://schemas.microsoft.com/office/drawing/2014/main" id="{FE28FC13-E6EE-ABE0-0C74-3053FA7FC0F2}"/>
                </a:ext>
              </a:extLst>
            </p:cNvPr>
            <p:cNvSpPr>
              <a:spLocks/>
            </p:cNvSpPr>
            <p:nvPr/>
          </p:nvSpPr>
          <p:spPr bwMode="gray">
            <a:xfrm>
              <a:off x="5034952" y="1457831"/>
              <a:ext cx="109872" cy="63880"/>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19" name="Liechtenstein">
              <a:extLst>
                <a:ext uri="{FF2B5EF4-FFF2-40B4-BE49-F238E27FC236}">
                  <a16:creationId xmlns:a16="http://schemas.microsoft.com/office/drawing/2014/main" id="{BFDB355D-D701-9328-9C08-6F80CE3C90FC}"/>
                </a:ext>
              </a:extLst>
            </p:cNvPr>
            <p:cNvSpPr>
              <a:spLocks/>
            </p:cNvSpPr>
            <p:nvPr/>
          </p:nvSpPr>
          <p:spPr bwMode="gray">
            <a:xfrm>
              <a:off x="4808818" y="1686520"/>
              <a:ext cx="5110" cy="7666"/>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20" name="Libya">
              <a:extLst>
                <a:ext uri="{FF2B5EF4-FFF2-40B4-BE49-F238E27FC236}">
                  <a16:creationId xmlns:a16="http://schemas.microsoft.com/office/drawing/2014/main" id="{3E8F0089-0A83-A0DF-98CD-D4E2D48DD504}"/>
                </a:ext>
              </a:extLst>
            </p:cNvPr>
            <p:cNvSpPr>
              <a:spLocks/>
            </p:cNvSpPr>
            <p:nvPr/>
          </p:nvSpPr>
          <p:spPr bwMode="gray">
            <a:xfrm>
              <a:off x="4806264" y="2051910"/>
              <a:ext cx="356446" cy="359003"/>
            </a:xfrm>
            <a:custGeom>
              <a:avLst/>
              <a:gdLst>
                <a:gd name="T0" fmla="*/ 2147483647 w 1098"/>
                <a:gd name="T1" fmla="*/ 2147483647 h 1110"/>
                <a:gd name="T2" fmla="*/ 2147483647 w 1098"/>
                <a:gd name="T3" fmla="*/ 2147483647 h 1110"/>
                <a:gd name="T4" fmla="*/ 2147483647 w 1098"/>
                <a:gd name="T5" fmla="*/ 2147483647 h 1110"/>
                <a:gd name="T6" fmla="*/ 2147483647 w 1098"/>
                <a:gd name="T7" fmla="*/ 2147483647 h 1110"/>
                <a:gd name="T8" fmla="*/ 2147483647 w 1098"/>
                <a:gd name="T9" fmla="*/ 2147483647 h 1110"/>
                <a:gd name="T10" fmla="*/ 2147483647 w 1098"/>
                <a:gd name="T11" fmla="*/ 2147483647 h 1110"/>
                <a:gd name="T12" fmla="*/ 2147483647 w 1098"/>
                <a:gd name="T13" fmla="*/ 2147483647 h 1110"/>
                <a:gd name="T14" fmla="*/ 2147483647 w 1098"/>
                <a:gd name="T15" fmla="*/ 2147483647 h 1110"/>
                <a:gd name="T16" fmla="*/ 2147483647 w 1098"/>
                <a:gd name="T17" fmla="*/ 2147483647 h 1110"/>
                <a:gd name="T18" fmla="*/ 2147483647 w 1098"/>
                <a:gd name="T19" fmla="*/ 2147483647 h 1110"/>
                <a:gd name="T20" fmla="*/ 2147483647 w 1098"/>
                <a:gd name="T21" fmla="*/ 2147483647 h 1110"/>
                <a:gd name="T22" fmla="*/ 2147483647 w 1098"/>
                <a:gd name="T23" fmla="*/ 2147483647 h 1110"/>
                <a:gd name="T24" fmla="*/ 0 w 1098"/>
                <a:gd name="T25" fmla="*/ 2147483647 h 1110"/>
                <a:gd name="T26" fmla="*/ 2147483647 w 1098"/>
                <a:gd name="T27" fmla="*/ 2147483647 h 1110"/>
                <a:gd name="T28" fmla="*/ 2147483647 w 1098"/>
                <a:gd name="T29" fmla="*/ 2147483647 h 1110"/>
                <a:gd name="T30" fmla="*/ 2147483647 w 1098"/>
                <a:gd name="T31" fmla="*/ 2147483647 h 1110"/>
                <a:gd name="T32" fmla="*/ 2147483647 w 1098"/>
                <a:gd name="T33" fmla="*/ 2147483647 h 1110"/>
                <a:gd name="T34" fmla="*/ 2147483647 w 1098"/>
                <a:gd name="T35" fmla="*/ 2147483647 h 1110"/>
                <a:gd name="T36" fmla="*/ 2147483647 w 1098"/>
                <a:gd name="T37" fmla="*/ 2147483647 h 1110"/>
                <a:gd name="T38" fmla="*/ 2147483647 w 1098"/>
                <a:gd name="T39" fmla="*/ 2147483647 h 1110"/>
                <a:gd name="T40" fmla="*/ 2147483647 w 1098"/>
                <a:gd name="T41" fmla="*/ 2147483647 h 1110"/>
                <a:gd name="T42" fmla="*/ 2147483647 w 1098"/>
                <a:gd name="T43" fmla="*/ 2147483647 h 1110"/>
                <a:gd name="T44" fmla="*/ 2147483647 w 1098"/>
                <a:gd name="T45" fmla="*/ 2147483647 h 1110"/>
                <a:gd name="T46" fmla="*/ 2147483647 w 1098"/>
                <a:gd name="T47" fmla="*/ 2147483647 h 1110"/>
                <a:gd name="T48" fmla="*/ 2147483647 w 1098"/>
                <a:gd name="T49" fmla="*/ 2147483647 h 1110"/>
                <a:gd name="T50" fmla="*/ 2147483647 w 1098"/>
                <a:gd name="T51" fmla="*/ 2147483647 h 1110"/>
                <a:gd name="T52" fmla="*/ 2147483647 w 1098"/>
                <a:gd name="T53" fmla="*/ 2147483647 h 1110"/>
                <a:gd name="T54" fmla="*/ 2147483647 w 1098"/>
                <a:gd name="T55" fmla="*/ 2147483647 h 1110"/>
                <a:gd name="T56" fmla="*/ 2147483647 w 1098"/>
                <a:gd name="T57" fmla="*/ 2147483647 h 1110"/>
                <a:gd name="T58" fmla="*/ 2147483647 w 1098"/>
                <a:gd name="T59" fmla="*/ 2147483647 h 1110"/>
                <a:gd name="T60" fmla="*/ 2147483647 w 1098"/>
                <a:gd name="T61" fmla="*/ 2147483647 h 1110"/>
                <a:gd name="T62" fmla="*/ 2147483647 w 1098"/>
                <a:gd name="T63" fmla="*/ 2147483647 h 1110"/>
                <a:gd name="T64" fmla="*/ 2147483647 w 1098"/>
                <a:gd name="T65" fmla="*/ 2147483647 h 1110"/>
                <a:gd name="T66" fmla="*/ 2147483647 w 1098"/>
                <a:gd name="T67" fmla="*/ 2147483647 h 1110"/>
                <a:gd name="T68" fmla="*/ 2147483647 w 1098"/>
                <a:gd name="T69" fmla="*/ 2147483647 h 1110"/>
                <a:gd name="T70" fmla="*/ 2147483647 w 1098"/>
                <a:gd name="T71" fmla="*/ 2147483647 h 1110"/>
                <a:gd name="T72" fmla="*/ 2147483647 w 1098"/>
                <a:gd name="T73" fmla="*/ 2147483647 h 1110"/>
                <a:gd name="T74" fmla="*/ 2147483647 w 1098"/>
                <a:gd name="T75" fmla="*/ 2147483647 h 1110"/>
                <a:gd name="T76" fmla="*/ 2147483647 w 1098"/>
                <a:gd name="T77" fmla="*/ 2147483647 h 1110"/>
                <a:gd name="T78" fmla="*/ 2147483647 w 1098"/>
                <a:gd name="T79" fmla="*/ 2147483647 h 1110"/>
                <a:gd name="T80" fmla="*/ 2147483647 w 1098"/>
                <a:gd name="T81" fmla="*/ 2147483647 h 1110"/>
                <a:gd name="T82" fmla="*/ 2147483647 w 1098"/>
                <a:gd name="T83" fmla="*/ 2147483647 h 1110"/>
                <a:gd name="T84" fmla="*/ 2147483647 w 1098"/>
                <a:gd name="T85" fmla="*/ 2147483647 h 1110"/>
                <a:gd name="T86" fmla="*/ 2147483647 w 1098"/>
                <a:gd name="T87" fmla="*/ 2147483647 h 1110"/>
                <a:gd name="T88" fmla="*/ 2147483647 w 1098"/>
                <a:gd name="T89" fmla="*/ 2147483647 h 1110"/>
                <a:gd name="T90" fmla="*/ 2147483647 w 1098"/>
                <a:gd name="T91" fmla="*/ 2147483647 h 1110"/>
                <a:gd name="T92" fmla="*/ 2147483647 w 1098"/>
                <a:gd name="T93" fmla="*/ 2147483647 h 1110"/>
                <a:gd name="T94" fmla="*/ 2147483647 w 1098"/>
                <a:gd name="T95" fmla="*/ 2147483647 h 1110"/>
                <a:gd name="T96" fmla="*/ 2147483647 w 1098"/>
                <a:gd name="T97" fmla="*/ 2147483647 h 1110"/>
                <a:gd name="T98" fmla="*/ 2147483647 w 1098"/>
                <a:gd name="T99" fmla="*/ 2147483647 h 1110"/>
                <a:gd name="T100" fmla="*/ 2147483647 w 1098"/>
                <a:gd name="T101" fmla="*/ 2147483647 h 1110"/>
                <a:gd name="T102" fmla="*/ 2147483647 w 1098"/>
                <a:gd name="T103" fmla="*/ 2147483647 h 1110"/>
                <a:gd name="T104" fmla="*/ 2147483647 w 1098"/>
                <a:gd name="T105" fmla="*/ 2147483647 h 1110"/>
                <a:gd name="T106" fmla="*/ 2147483647 w 1098"/>
                <a:gd name="T107" fmla="*/ 2147483647 h 1110"/>
                <a:gd name="T108" fmla="*/ 2147483647 w 1098"/>
                <a:gd name="T109" fmla="*/ 2147483647 h 1110"/>
                <a:gd name="T110" fmla="*/ 2147483647 w 1098"/>
                <a:gd name="T111" fmla="*/ 2147483647 h 1110"/>
                <a:gd name="T112" fmla="*/ 2147483647 w 1098"/>
                <a:gd name="T113" fmla="*/ 2147483647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110"/>
                <a:gd name="T173" fmla="*/ 1098 w 1098"/>
                <a:gd name="T174" fmla="*/ 1110 h 1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110">
                  <a:moveTo>
                    <a:pt x="156" y="60"/>
                  </a:moveTo>
                  <a:lnTo>
                    <a:pt x="150" y="66"/>
                  </a:lnTo>
                  <a:lnTo>
                    <a:pt x="126" y="78"/>
                  </a:lnTo>
                  <a:lnTo>
                    <a:pt x="114" y="78"/>
                  </a:lnTo>
                  <a:lnTo>
                    <a:pt x="102" y="84"/>
                  </a:lnTo>
                  <a:lnTo>
                    <a:pt x="96" y="90"/>
                  </a:lnTo>
                  <a:lnTo>
                    <a:pt x="90" y="102"/>
                  </a:lnTo>
                  <a:lnTo>
                    <a:pt x="84" y="108"/>
                  </a:lnTo>
                  <a:lnTo>
                    <a:pt x="78" y="120"/>
                  </a:lnTo>
                  <a:lnTo>
                    <a:pt x="72" y="120"/>
                  </a:lnTo>
                  <a:lnTo>
                    <a:pt x="54" y="138"/>
                  </a:lnTo>
                  <a:lnTo>
                    <a:pt x="54" y="156"/>
                  </a:lnTo>
                  <a:lnTo>
                    <a:pt x="66" y="180"/>
                  </a:lnTo>
                  <a:lnTo>
                    <a:pt x="66" y="204"/>
                  </a:lnTo>
                  <a:lnTo>
                    <a:pt x="36" y="234"/>
                  </a:lnTo>
                  <a:lnTo>
                    <a:pt x="30" y="234"/>
                  </a:lnTo>
                  <a:lnTo>
                    <a:pt x="24" y="240"/>
                  </a:lnTo>
                  <a:lnTo>
                    <a:pt x="12" y="246"/>
                  </a:lnTo>
                  <a:lnTo>
                    <a:pt x="6" y="246"/>
                  </a:lnTo>
                  <a:lnTo>
                    <a:pt x="0" y="252"/>
                  </a:lnTo>
                  <a:lnTo>
                    <a:pt x="12" y="270"/>
                  </a:lnTo>
                  <a:lnTo>
                    <a:pt x="36" y="330"/>
                  </a:lnTo>
                  <a:lnTo>
                    <a:pt x="48" y="354"/>
                  </a:lnTo>
                  <a:lnTo>
                    <a:pt x="48" y="360"/>
                  </a:lnTo>
                  <a:lnTo>
                    <a:pt x="42" y="372"/>
                  </a:lnTo>
                  <a:lnTo>
                    <a:pt x="42" y="402"/>
                  </a:lnTo>
                  <a:lnTo>
                    <a:pt x="36" y="408"/>
                  </a:lnTo>
                  <a:lnTo>
                    <a:pt x="36" y="414"/>
                  </a:lnTo>
                  <a:lnTo>
                    <a:pt x="42" y="432"/>
                  </a:lnTo>
                  <a:lnTo>
                    <a:pt x="30" y="456"/>
                  </a:lnTo>
                  <a:lnTo>
                    <a:pt x="36" y="510"/>
                  </a:lnTo>
                  <a:lnTo>
                    <a:pt x="36" y="516"/>
                  </a:lnTo>
                  <a:lnTo>
                    <a:pt x="42" y="522"/>
                  </a:lnTo>
                  <a:lnTo>
                    <a:pt x="42" y="534"/>
                  </a:lnTo>
                  <a:lnTo>
                    <a:pt x="36" y="546"/>
                  </a:lnTo>
                  <a:lnTo>
                    <a:pt x="30" y="552"/>
                  </a:lnTo>
                  <a:lnTo>
                    <a:pt x="18" y="558"/>
                  </a:lnTo>
                  <a:lnTo>
                    <a:pt x="6" y="558"/>
                  </a:lnTo>
                  <a:lnTo>
                    <a:pt x="0" y="564"/>
                  </a:lnTo>
                  <a:lnTo>
                    <a:pt x="0" y="570"/>
                  </a:lnTo>
                  <a:lnTo>
                    <a:pt x="6" y="582"/>
                  </a:lnTo>
                  <a:lnTo>
                    <a:pt x="18" y="594"/>
                  </a:lnTo>
                  <a:lnTo>
                    <a:pt x="24" y="612"/>
                  </a:lnTo>
                  <a:lnTo>
                    <a:pt x="36" y="624"/>
                  </a:lnTo>
                  <a:lnTo>
                    <a:pt x="42" y="636"/>
                  </a:lnTo>
                  <a:lnTo>
                    <a:pt x="48" y="642"/>
                  </a:lnTo>
                  <a:lnTo>
                    <a:pt x="48" y="684"/>
                  </a:lnTo>
                  <a:lnTo>
                    <a:pt x="72" y="708"/>
                  </a:lnTo>
                  <a:lnTo>
                    <a:pt x="96" y="696"/>
                  </a:lnTo>
                  <a:lnTo>
                    <a:pt x="102" y="696"/>
                  </a:lnTo>
                  <a:lnTo>
                    <a:pt x="138" y="714"/>
                  </a:lnTo>
                  <a:lnTo>
                    <a:pt x="150" y="714"/>
                  </a:lnTo>
                  <a:lnTo>
                    <a:pt x="162" y="726"/>
                  </a:lnTo>
                  <a:lnTo>
                    <a:pt x="162" y="732"/>
                  </a:lnTo>
                  <a:lnTo>
                    <a:pt x="168" y="744"/>
                  </a:lnTo>
                  <a:lnTo>
                    <a:pt x="174" y="762"/>
                  </a:lnTo>
                  <a:lnTo>
                    <a:pt x="180" y="774"/>
                  </a:lnTo>
                  <a:lnTo>
                    <a:pt x="186" y="780"/>
                  </a:lnTo>
                  <a:lnTo>
                    <a:pt x="186" y="786"/>
                  </a:lnTo>
                  <a:lnTo>
                    <a:pt x="222" y="792"/>
                  </a:lnTo>
                  <a:lnTo>
                    <a:pt x="234" y="792"/>
                  </a:lnTo>
                  <a:lnTo>
                    <a:pt x="246" y="798"/>
                  </a:lnTo>
                  <a:lnTo>
                    <a:pt x="258" y="798"/>
                  </a:lnTo>
                  <a:lnTo>
                    <a:pt x="276" y="804"/>
                  </a:lnTo>
                  <a:lnTo>
                    <a:pt x="288" y="810"/>
                  </a:lnTo>
                  <a:lnTo>
                    <a:pt x="294" y="810"/>
                  </a:lnTo>
                  <a:lnTo>
                    <a:pt x="300" y="816"/>
                  </a:lnTo>
                  <a:lnTo>
                    <a:pt x="312" y="822"/>
                  </a:lnTo>
                  <a:lnTo>
                    <a:pt x="318" y="828"/>
                  </a:lnTo>
                  <a:lnTo>
                    <a:pt x="324" y="840"/>
                  </a:lnTo>
                  <a:lnTo>
                    <a:pt x="336" y="846"/>
                  </a:lnTo>
                  <a:lnTo>
                    <a:pt x="342" y="852"/>
                  </a:lnTo>
                  <a:lnTo>
                    <a:pt x="360" y="846"/>
                  </a:lnTo>
                  <a:lnTo>
                    <a:pt x="396" y="828"/>
                  </a:lnTo>
                  <a:lnTo>
                    <a:pt x="456" y="792"/>
                  </a:lnTo>
                  <a:lnTo>
                    <a:pt x="468" y="786"/>
                  </a:lnTo>
                  <a:lnTo>
                    <a:pt x="1026" y="1110"/>
                  </a:lnTo>
                  <a:lnTo>
                    <a:pt x="1026" y="1062"/>
                  </a:lnTo>
                  <a:lnTo>
                    <a:pt x="1098" y="1062"/>
                  </a:lnTo>
                  <a:lnTo>
                    <a:pt x="1098" y="828"/>
                  </a:lnTo>
                  <a:lnTo>
                    <a:pt x="1092" y="750"/>
                  </a:lnTo>
                  <a:lnTo>
                    <a:pt x="1092" y="660"/>
                  </a:lnTo>
                  <a:lnTo>
                    <a:pt x="1086" y="564"/>
                  </a:lnTo>
                  <a:lnTo>
                    <a:pt x="1086" y="468"/>
                  </a:lnTo>
                  <a:lnTo>
                    <a:pt x="1080" y="390"/>
                  </a:lnTo>
                  <a:lnTo>
                    <a:pt x="1080" y="306"/>
                  </a:lnTo>
                  <a:lnTo>
                    <a:pt x="1068" y="270"/>
                  </a:lnTo>
                  <a:lnTo>
                    <a:pt x="1056" y="258"/>
                  </a:lnTo>
                  <a:lnTo>
                    <a:pt x="1050" y="246"/>
                  </a:lnTo>
                  <a:lnTo>
                    <a:pt x="1050" y="240"/>
                  </a:lnTo>
                  <a:lnTo>
                    <a:pt x="1056" y="228"/>
                  </a:lnTo>
                  <a:lnTo>
                    <a:pt x="1062" y="222"/>
                  </a:lnTo>
                  <a:lnTo>
                    <a:pt x="1068" y="210"/>
                  </a:lnTo>
                  <a:lnTo>
                    <a:pt x="1074" y="204"/>
                  </a:lnTo>
                  <a:lnTo>
                    <a:pt x="1074" y="198"/>
                  </a:lnTo>
                  <a:lnTo>
                    <a:pt x="1068" y="186"/>
                  </a:lnTo>
                  <a:lnTo>
                    <a:pt x="1056" y="180"/>
                  </a:lnTo>
                  <a:lnTo>
                    <a:pt x="1056" y="150"/>
                  </a:lnTo>
                  <a:lnTo>
                    <a:pt x="1080" y="126"/>
                  </a:lnTo>
                  <a:lnTo>
                    <a:pt x="1074" y="114"/>
                  </a:lnTo>
                  <a:lnTo>
                    <a:pt x="1074" y="96"/>
                  </a:lnTo>
                  <a:lnTo>
                    <a:pt x="1056" y="102"/>
                  </a:lnTo>
                  <a:lnTo>
                    <a:pt x="1044" y="90"/>
                  </a:lnTo>
                  <a:lnTo>
                    <a:pt x="1032" y="102"/>
                  </a:lnTo>
                  <a:lnTo>
                    <a:pt x="1026" y="102"/>
                  </a:lnTo>
                  <a:lnTo>
                    <a:pt x="1020" y="96"/>
                  </a:lnTo>
                  <a:lnTo>
                    <a:pt x="1008" y="90"/>
                  </a:lnTo>
                  <a:lnTo>
                    <a:pt x="1002" y="84"/>
                  </a:lnTo>
                  <a:lnTo>
                    <a:pt x="990" y="78"/>
                  </a:lnTo>
                  <a:lnTo>
                    <a:pt x="978" y="78"/>
                  </a:lnTo>
                  <a:lnTo>
                    <a:pt x="966" y="84"/>
                  </a:lnTo>
                  <a:lnTo>
                    <a:pt x="954" y="84"/>
                  </a:lnTo>
                  <a:lnTo>
                    <a:pt x="942" y="78"/>
                  </a:lnTo>
                  <a:lnTo>
                    <a:pt x="936" y="72"/>
                  </a:lnTo>
                  <a:lnTo>
                    <a:pt x="936" y="48"/>
                  </a:lnTo>
                  <a:lnTo>
                    <a:pt x="930" y="42"/>
                  </a:lnTo>
                  <a:lnTo>
                    <a:pt x="918" y="36"/>
                  </a:lnTo>
                  <a:lnTo>
                    <a:pt x="882" y="36"/>
                  </a:lnTo>
                  <a:lnTo>
                    <a:pt x="876" y="30"/>
                  </a:lnTo>
                  <a:lnTo>
                    <a:pt x="864" y="30"/>
                  </a:lnTo>
                  <a:lnTo>
                    <a:pt x="852" y="24"/>
                  </a:lnTo>
                  <a:lnTo>
                    <a:pt x="840" y="24"/>
                  </a:lnTo>
                  <a:lnTo>
                    <a:pt x="834" y="30"/>
                  </a:lnTo>
                  <a:lnTo>
                    <a:pt x="834" y="36"/>
                  </a:lnTo>
                  <a:lnTo>
                    <a:pt x="798" y="36"/>
                  </a:lnTo>
                  <a:lnTo>
                    <a:pt x="780" y="42"/>
                  </a:lnTo>
                  <a:lnTo>
                    <a:pt x="768" y="48"/>
                  </a:lnTo>
                  <a:lnTo>
                    <a:pt x="732" y="84"/>
                  </a:lnTo>
                  <a:lnTo>
                    <a:pt x="720" y="108"/>
                  </a:lnTo>
                  <a:lnTo>
                    <a:pt x="720" y="120"/>
                  </a:lnTo>
                  <a:lnTo>
                    <a:pt x="726" y="138"/>
                  </a:lnTo>
                  <a:lnTo>
                    <a:pt x="738" y="150"/>
                  </a:lnTo>
                  <a:lnTo>
                    <a:pt x="744" y="162"/>
                  </a:lnTo>
                  <a:lnTo>
                    <a:pt x="744" y="180"/>
                  </a:lnTo>
                  <a:lnTo>
                    <a:pt x="738" y="192"/>
                  </a:lnTo>
                  <a:lnTo>
                    <a:pt x="714" y="216"/>
                  </a:lnTo>
                  <a:lnTo>
                    <a:pt x="708" y="228"/>
                  </a:lnTo>
                  <a:lnTo>
                    <a:pt x="696" y="234"/>
                  </a:lnTo>
                  <a:lnTo>
                    <a:pt x="666" y="234"/>
                  </a:lnTo>
                  <a:lnTo>
                    <a:pt x="648" y="228"/>
                  </a:lnTo>
                  <a:lnTo>
                    <a:pt x="630" y="216"/>
                  </a:lnTo>
                  <a:lnTo>
                    <a:pt x="612" y="198"/>
                  </a:lnTo>
                  <a:lnTo>
                    <a:pt x="582" y="180"/>
                  </a:lnTo>
                  <a:lnTo>
                    <a:pt x="552" y="168"/>
                  </a:lnTo>
                  <a:lnTo>
                    <a:pt x="528" y="162"/>
                  </a:lnTo>
                  <a:lnTo>
                    <a:pt x="462" y="162"/>
                  </a:lnTo>
                  <a:lnTo>
                    <a:pt x="438" y="150"/>
                  </a:lnTo>
                  <a:lnTo>
                    <a:pt x="426" y="138"/>
                  </a:lnTo>
                  <a:lnTo>
                    <a:pt x="420" y="126"/>
                  </a:lnTo>
                  <a:lnTo>
                    <a:pt x="414" y="108"/>
                  </a:lnTo>
                  <a:lnTo>
                    <a:pt x="414" y="96"/>
                  </a:lnTo>
                  <a:lnTo>
                    <a:pt x="402" y="72"/>
                  </a:lnTo>
                  <a:lnTo>
                    <a:pt x="378" y="60"/>
                  </a:lnTo>
                  <a:lnTo>
                    <a:pt x="366" y="60"/>
                  </a:lnTo>
                  <a:lnTo>
                    <a:pt x="354" y="54"/>
                  </a:lnTo>
                  <a:lnTo>
                    <a:pt x="348" y="48"/>
                  </a:lnTo>
                  <a:lnTo>
                    <a:pt x="324" y="36"/>
                  </a:lnTo>
                  <a:lnTo>
                    <a:pt x="318" y="36"/>
                  </a:lnTo>
                  <a:lnTo>
                    <a:pt x="306" y="30"/>
                  </a:lnTo>
                  <a:lnTo>
                    <a:pt x="264" y="30"/>
                  </a:lnTo>
                  <a:lnTo>
                    <a:pt x="252" y="36"/>
                  </a:lnTo>
                  <a:lnTo>
                    <a:pt x="216" y="36"/>
                  </a:lnTo>
                  <a:lnTo>
                    <a:pt x="192" y="24"/>
                  </a:lnTo>
                  <a:lnTo>
                    <a:pt x="180" y="12"/>
                  </a:lnTo>
                  <a:lnTo>
                    <a:pt x="168" y="6"/>
                  </a:lnTo>
                  <a:lnTo>
                    <a:pt x="150" y="6"/>
                  </a:lnTo>
                  <a:lnTo>
                    <a:pt x="144" y="0"/>
                  </a:lnTo>
                  <a:lnTo>
                    <a:pt x="138" y="42"/>
                  </a:lnTo>
                  <a:lnTo>
                    <a:pt x="144" y="42"/>
                  </a:lnTo>
                  <a:lnTo>
                    <a:pt x="156" y="54"/>
                  </a:lnTo>
                  <a:lnTo>
                    <a:pt x="156" y="6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21" name="Liberia">
              <a:extLst>
                <a:ext uri="{FF2B5EF4-FFF2-40B4-BE49-F238E27FC236}">
                  <a16:creationId xmlns:a16="http://schemas.microsoft.com/office/drawing/2014/main" id="{7DB8F501-323E-66CF-9222-9C14180C82B0}"/>
                </a:ext>
              </a:extLst>
            </p:cNvPr>
            <p:cNvSpPr>
              <a:spLocks/>
            </p:cNvSpPr>
            <p:nvPr/>
          </p:nvSpPr>
          <p:spPr bwMode="gray">
            <a:xfrm>
              <a:off x="4322059" y="2694538"/>
              <a:ext cx="99652" cy="112428"/>
            </a:xfrm>
            <a:custGeom>
              <a:avLst/>
              <a:gdLst>
                <a:gd name="T0" fmla="*/ 2147483647 w 312"/>
                <a:gd name="T1" fmla="*/ 2147483647 h 342"/>
                <a:gd name="T2" fmla="*/ 2147483647 w 312"/>
                <a:gd name="T3" fmla="*/ 2147483647 h 342"/>
                <a:gd name="T4" fmla="*/ 2147483647 w 312"/>
                <a:gd name="T5" fmla="*/ 2147483647 h 342"/>
                <a:gd name="T6" fmla="*/ 2147483647 w 312"/>
                <a:gd name="T7" fmla="*/ 2147483647 h 342"/>
                <a:gd name="T8" fmla="*/ 2147483647 w 312"/>
                <a:gd name="T9" fmla="*/ 2147483647 h 342"/>
                <a:gd name="T10" fmla="*/ 2147483647 w 312"/>
                <a:gd name="T11" fmla="*/ 2147483647 h 342"/>
                <a:gd name="T12" fmla="*/ 2147483647 w 312"/>
                <a:gd name="T13" fmla="*/ 2147483647 h 342"/>
                <a:gd name="T14" fmla="*/ 2147483647 w 312"/>
                <a:gd name="T15" fmla="*/ 2147483647 h 342"/>
                <a:gd name="T16" fmla="*/ 2147483647 w 312"/>
                <a:gd name="T17" fmla="*/ 2147483647 h 342"/>
                <a:gd name="T18" fmla="*/ 2147483647 w 312"/>
                <a:gd name="T19" fmla="*/ 2147483647 h 342"/>
                <a:gd name="T20" fmla="*/ 2147483647 w 312"/>
                <a:gd name="T21" fmla="*/ 2147483647 h 342"/>
                <a:gd name="T22" fmla="*/ 2147483647 w 312"/>
                <a:gd name="T23" fmla="*/ 2147483647 h 342"/>
                <a:gd name="T24" fmla="*/ 2147483647 w 312"/>
                <a:gd name="T25" fmla="*/ 2147483647 h 342"/>
                <a:gd name="T26" fmla="*/ 2147483647 w 312"/>
                <a:gd name="T27" fmla="*/ 2147483647 h 342"/>
                <a:gd name="T28" fmla="*/ 2147483647 w 312"/>
                <a:gd name="T29" fmla="*/ 2147483647 h 342"/>
                <a:gd name="T30" fmla="*/ 2147483647 w 312"/>
                <a:gd name="T31" fmla="*/ 2147483647 h 342"/>
                <a:gd name="T32" fmla="*/ 2147483647 w 312"/>
                <a:gd name="T33" fmla="*/ 2147483647 h 342"/>
                <a:gd name="T34" fmla="*/ 2147483647 w 312"/>
                <a:gd name="T35" fmla="*/ 2147483647 h 342"/>
                <a:gd name="T36" fmla="*/ 2147483647 w 312"/>
                <a:gd name="T37" fmla="*/ 2147483647 h 342"/>
                <a:gd name="T38" fmla="*/ 2147483647 w 312"/>
                <a:gd name="T39" fmla="*/ 2147483647 h 342"/>
                <a:gd name="T40" fmla="*/ 2147483647 w 312"/>
                <a:gd name="T41" fmla="*/ 2147483647 h 342"/>
                <a:gd name="T42" fmla="*/ 2147483647 w 312"/>
                <a:gd name="T43" fmla="*/ 2147483647 h 342"/>
                <a:gd name="T44" fmla="*/ 2147483647 w 312"/>
                <a:gd name="T45" fmla="*/ 2147483647 h 342"/>
                <a:gd name="T46" fmla="*/ 2147483647 w 312"/>
                <a:gd name="T47" fmla="*/ 2147483647 h 342"/>
                <a:gd name="T48" fmla="*/ 2147483647 w 312"/>
                <a:gd name="T49" fmla="*/ 2147483647 h 342"/>
                <a:gd name="T50" fmla="*/ 2147483647 w 312"/>
                <a:gd name="T51" fmla="*/ 0 h 342"/>
                <a:gd name="T52" fmla="*/ 2147483647 w 312"/>
                <a:gd name="T53" fmla="*/ 0 h 342"/>
                <a:gd name="T54" fmla="*/ 2147483647 w 312"/>
                <a:gd name="T55" fmla="*/ 2147483647 h 342"/>
                <a:gd name="T56" fmla="*/ 2147483647 w 312"/>
                <a:gd name="T57" fmla="*/ 2147483647 h 342"/>
                <a:gd name="T58" fmla="*/ 2147483647 w 312"/>
                <a:gd name="T59" fmla="*/ 2147483647 h 342"/>
                <a:gd name="T60" fmla="*/ 2147483647 w 312"/>
                <a:gd name="T61" fmla="*/ 2147483647 h 342"/>
                <a:gd name="T62" fmla="*/ 2147483647 w 312"/>
                <a:gd name="T63" fmla="*/ 2147483647 h 342"/>
                <a:gd name="T64" fmla="*/ 2147483647 w 312"/>
                <a:gd name="T65" fmla="*/ 2147483647 h 342"/>
                <a:gd name="T66" fmla="*/ 2147483647 w 312"/>
                <a:gd name="T67" fmla="*/ 2147483647 h 342"/>
                <a:gd name="T68" fmla="*/ 2147483647 w 312"/>
                <a:gd name="T69" fmla="*/ 2147483647 h 342"/>
                <a:gd name="T70" fmla="*/ 2147483647 w 312"/>
                <a:gd name="T71" fmla="*/ 2147483647 h 342"/>
                <a:gd name="T72" fmla="*/ 2147483647 w 312"/>
                <a:gd name="T73" fmla="*/ 2147483647 h 342"/>
                <a:gd name="T74" fmla="*/ 2147483647 w 312"/>
                <a:gd name="T75" fmla="*/ 2147483647 h 342"/>
                <a:gd name="T76" fmla="*/ 2147483647 w 312"/>
                <a:gd name="T77" fmla="*/ 2147483647 h 342"/>
                <a:gd name="T78" fmla="*/ 0 w 312"/>
                <a:gd name="T79" fmla="*/ 2147483647 h 342"/>
                <a:gd name="T80" fmla="*/ 2147483647 w 312"/>
                <a:gd name="T81" fmla="*/ 2147483647 h 342"/>
                <a:gd name="T82" fmla="*/ 2147483647 w 312"/>
                <a:gd name="T83" fmla="*/ 2147483647 h 342"/>
                <a:gd name="T84" fmla="*/ 2147483647 w 312"/>
                <a:gd name="T85" fmla="*/ 2147483647 h 342"/>
                <a:gd name="T86" fmla="*/ 2147483647 w 312"/>
                <a:gd name="T87" fmla="*/ 2147483647 h 342"/>
                <a:gd name="T88" fmla="*/ 2147483647 w 312"/>
                <a:gd name="T89" fmla="*/ 2147483647 h 342"/>
                <a:gd name="T90" fmla="*/ 2147483647 w 312"/>
                <a:gd name="T91" fmla="*/ 2147483647 h 342"/>
                <a:gd name="T92" fmla="*/ 2147483647 w 312"/>
                <a:gd name="T93" fmla="*/ 2147483647 h 342"/>
                <a:gd name="T94" fmla="*/ 2147483647 w 312"/>
                <a:gd name="T95" fmla="*/ 2147483647 h 342"/>
                <a:gd name="T96" fmla="*/ 2147483647 w 312"/>
                <a:gd name="T97" fmla="*/ 2147483647 h 342"/>
                <a:gd name="T98" fmla="*/ 2147483647 w 312"/>
                <a:gd name="T99" fmla="*/ 2147483647 h 342"/>
                <a:gd name="T100" fmla="*/ 2147483647 w 312"/>
                <a:gd name="T101" fmla="*/ 2147483647 h 342"/>
                <a:gd name="T102" fmla="*/ 2147483647 w 312"/>
                <a:gd name="T103" fmla="*/ 2147483647 h 342"/>
                <a:gd name="T104" fmla="*/ 2147483647 w 312"/>
                <a:gd name="T105" fmla="*/ 2147483647 h 342"/>
                <a:gd name="T106" fmla="*/ 2147483647 w 312"/>
                <a:gd name="T107" fmla="*/ 2147483647 h 342"/>
                <a:gd name="T108" fmla="*/ 2147483647 w 312"/>
                <a:gd name="T109" fmla="*/ 2147483647 h 342"/>
                <a:gd name="T110" fmla="*/ 2147483647 w 312"/>
                <a:gd name="T111" fmla="*/ 2147483647 h 342"/>
                <a:gd name="T112" fmla="*/ 2147483647 w 312"/>
                <a:gd name="T113" fmla="*/ 2147483647 h 342"/>
                <a:gd name="T114" fmla="*/ 2147483647 w 312"/>
                <a:gd name="T115" fmla="*/ 2147483647 h 342"/>
                <a:gd name="T116" fmla="*/ 2147483647 w 312"/>
                <a:gd name="T117" fmla="*/ 2147483647 h 342"/>
                <a:gd name="T118" fmla="*/ 2147483647 w 312"/>
                <a:gd name="T119" fmla="*/ 2147483647 h 342"/>
                <a:gd name="T120" fmla="*/ 2147483647 w 3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
                <a:gd name="T184" fmla="*/ 0 h 342"/>
                <a:gd name="T185" fmla="*/ 312 w 3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 h="342">
                  <a:moveTo>
                    <a:pt x="312" y="252"/>
                  </a:moveTo>
                  <a:lnTo>
                    <a:pt x="312" y="240"/>
                  </a:lnTo>
                  <a:lnTo>
                    <a:pt x="282" y="210"/>
                  </a:lnTo>
                  <a:lnTo>
                    <a:pt x="282" y="180"/>
                  </a:lnTo>
                  <a:lnTo>
                    <a:pt x="246" y="186"/>
                  </a:lnTo>
                  <a:lnTo>
                    <a:pt x="246" y="174"/>
                  </a:lnTo>
                  <a:lnTo>
                    <a:pt x="228" y="174"/>
                  </a:lnTo>
                  <a:lnTo>
                    <a:pt x="222" y="168"/>
                  </a:lnTo>
                  <a:lnTo>
                    <a:pt x="228" y="156"/>
                  </a:lnTo>
                  <a:lnTo>
                    <a:pt x="240" y="150"/>
                  </a:lnTo>
                  <a:lnTo>
                    <a:pt x="246" y="132"/>
                  </a:lnTo>
                  <a:lnTo>
                    <a:pt x="246" y="108"/>
                  </a:lnTo>
                  <a:lnTo>
                    <a:pt x="228" y="72"/>
                  </a:lnTo>
                  <a:lnTo>
                    <a:pt x="222" y="72"/>
                  </a:lnTo>
                  <a:lnTo>
                    <a:pt x="216" y="78"/>
                  </a:lnTo>
                  <a:lnTo>
                    <a:pt x="210" y="90"/>
                  </a:lnTo>
                  <a:lnTo>
                    <a:pt x="210" y="102"/>
                  </a:lnTo>
                  <a:lnTo>
                    <a:pt x="198" y="114"/>
                  </a:lnTo>
                  <a:lnTo>
                    <a:pt x="192" y="114"/>
                  </a:lnTo>
                  <a:lnTo>
                    <a:pt x="180" y="102"/>
                  </a:lnTo>
                  <a:lnTo>
                    <a:pt x="180" y="96"/>
                  </a:lnTo>
                  <a:lnTo>
                    <a:pt x="168" y="96"/>
                  </a:lnTo>
                  <a:lnTo>
                    <a:pt x="168" y="36"/>
                  </a:lnTo>
                  <a:lnTo>
                    <a:pt x="162" y="18"/>
                  </a:lnTo>
                  <a:lnTo>
                    <a:pt x="150" y="6"/>
                  </a:lnTo>
                  <a:lnTo>
                    <a:pt x="138" y="0"/>
                  </a:lnTo>
                  <a:lnTo>
                    <a:pt x="132" y="0"/>
                  </a:lnTo>
                  <a:lnTo>
                    <a:pt x="126" y="6"/>
                  </a:lnTo>
                  <a:lnTo>
                    <a:pt x="126" y="18"/>
                  </a:lnTo>
                  <a:lnTo>
                    <a:pt x="102" y="12"/>
                  </a:lnTo>
                  <a:lnTo>
                    <a:pt x="108" y="36"/>
                  </a:lnTo>
                  <a:lnTo>
                    <a:pt x="84" y="42"/>
                  </a:lnTo>
                  <a:lnTo>
                    <a:pt x="84" y="60"/>
                  </a:lnTo>
                  <a:lnTo>
                    <a:pt x="78" y="72"/>
                  </a:lnTo>
                  <a:lnTo>
                    <a:pt x="66" y="78"/>
                  </a:lnTo>
                  <a:lnTo>
                    <a:pt x="54" y="90"/>
                  </a:lnTo>
                  <a:lnTo>
                    <a:pt x="42" y="96"/>
                  </a:lnTo>
                  <a:lnTo>
                    <a:pt x="24" y="114"/>
                  </a:lnTo>
                  <a:lnTo>
                    <a:pt x="24" y="150"/>
                  </a:lnTo>
                  <a:lnTo>
                    <a:pt x="0" y="126"/>
                  </a:lnTo>
                  <a:lnTo>
                    <a:pt x="36" y="162"/>
                  </a:lnTo>
                  <a:lnTo>
                    <a:pt x="60" y="162"/>
                  </a:lnTo>
                  <a:lnTo>
                    <a:pt x="72" y="192"/>
                  </a:lnTo>
                  <a:lnTo>
                    <a:pt x="102" y="192"/>
                  </a:lnTo>
                  <a:lnTo>
                    <a:pt x="108" y="198"/>
                  </a:lnTo>
                  <a:lnTo>
                    <a:pt x="120" y="222"/>
                  </a:lnTo>
                  <a:lnTo>
                    <a:pt x="132" y="240"/>
                  </a:lnTo>
                  <a:lnTo>
                    <a:pt x="150" y="252"/>
                  </a:lnTo>
                  <a:lnTo>
                    <a:pt x="162" y="270"/>
                  </a:lnTo>
                  <a:lnTo>
                    <a:pt x="180" y="282"/>
                  </a:lnTo>
                  <a:lnTo>
                    <a:pt x="198" y="288"/>
                  </a:lnTo>
                  <a:lnTo>
                    <a:pt x="210" y="294"/>
                  </a:lnTo>
                  <a:lnTo>
                    <a:pt x="228" y="300"/>
                  </a:lnTo>
                  <a:lnTo>
                    <a:pt x="258" y="330"/>
                  </a:lnTo>
                  <a:lnTo>
                    <a:pt x="294" y="342"/>
                  </a:lnTo>
                  <a:lnTo>
                    <a:pt x="300" y="342"/>
                  </a:lnTo>
                  <a:lnTo>
                    <a:pt x="300" y="294"/>
                  </a:lnTo>
                  <a:lnTo>
                    <a:pt x="306" y="288"/>
                  </a:lnTo>
                  <a:lnTo>
                    <a:pt x="306" y="276"/>
                  </a:lnTo>
                  <a:lnTo>
                    <a:pt x="312" y="264"/>
                  </a:lnTo>
                  <a:lnTo>
                    <a:pt x="312" y="25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22" name="Lesotho">
              <a:extLst>
                <a:ext uri="{FF2B5EF4-FFF2-40B4-BE49-F238E27FC236}">
                  <a16:creationId xmlns:a16="http://schemas.microsoft.com/office/drawing/2014/main" id="{F6BEDE31-0FDA-9A49-1274-BD04897DFE21}"/>
                </a:ext>
              </a:extLst>
            </p:cNvPr>
            <p:cNvSpPr>
              <a:spLocks/>
            </p:cNvSpPr>
            <p:nvPr/>
          </p:nvSpPr>
          <p:spPr bwMode="gray">
            <a:xfrm>
              <a:off x="5199759" y="3666784"/>
              <a:ext cx="53658" cy="52382"/>
            </a:xfrm>
            <a:custGeom>
              <a:avLst/>
              <a:gdLst>
                <a:gd name="T0" fmla="*/ 0 w 168"/>
                <a:gd name="T1" fmla="*/ 2147483647 h 162"/>
                <a:gd name="T2" fmla="*/ 2147483647 w 168"/>
                <a:gd name="T3" fmla="*/ 2147483647 h 162"/>
                <a:gd name="T4" fmla="*/ 2147483647 w 168"/>
                <a:gd name="T5" fmla="*/ 2147483647 h 162"/>
                <a:gd name="T6" fmla="*/ 2147483647 w 168"/>
                <a:gd name="T7" fmla="*/ 2147483647 h 162"/>
                <a:gd name="T8" fmla="*/ 2147483647 w 168"/>
                <a:gd name="T9" fmla="*/ 2147483647 h 162"/>
                <a:gd name="T10" fmla="*/ 2147483647 w 168"/>
                <a:gd name="T11" fmla="*/ 2147483647 h 162"/>
                <a:gd name="T12" fmla="*/ 2147483647 w 168"/>
                <a:gd name="T13" fmla="*/ 2147483647 h 162"/>
                <a:gd name="T14" fmla="*/ 2147483647 w 168"/>
                <a:gd name="T15" fmla="*/ 2147483647 h 162"/>
                <a:gd name="T16" fmla="*/ 2147483647 w 168"/>
                <a:gd name="T17" fmla="*/ 2147483647 h 162"/>
                <a:gd name="T18" fmla="*/ 2147483647 w 168"/>
                <a:gd name="T19" fmla="*/ 2147483647 h 162"/>
                <a:gd name="T20" fmla="*/ 2147483647 w 168"/>
                <a:gd name="T21" fmla="*/ 2147483647 h 162"/>
                <a:gd name="T22" fmla="*/ 2147483647 w 168"/>
                <a:gd name="T23" fmla="*/ 2147483647 h 162"/>
                <a:gd name="T24" fmla="*/ 2147483647 w 168"/>
                <a:gd name="T25" fmla="*/ 2147483647 h 162"/>
                <a:gd name="T26" fmla="*/ 2147483647 w 168"/>
                <a:gd name="T27" fmla="*/ 2147483647 h 162"/>
                <a:gd name="T28" fmla="*/ 2147483647 w 168"/>
                <a:gd name="T29" fmla="*/ 2147483647 h 162"/>
                <a:gd name="T30" fmla="*/ 2147483647 w 168"/>
                <a:gd name="T31" fmla="*/ 2147483647 h 162"/>
                <a:gd name="T32" fmla="*/ 2147483647 w 168"/>
                <a:gd name="T33" fmla="*/ 2147483647 h 162"/>
                <a:gd name="T34" fmla="*/ 2147483647 w 168"/>
                <a:gd name="T35" fmla="*/ 2147483647 h 162"/>
                <a:gd name="T36" fmla="*/ 2147483647 w 168"/>
                <a:gd name="T37" fmla="*/ 2147483647 h 162"/>
                <a:gd name="T38" fmla="*/ 2147483647 w 168"/>
                <a:gd name="T39" fmla="*/ 2147483647 h 162"/>
                <a:gd name="T40" fmla="*/ 2147483647 w 168"/>
                <a:gd name="T41" fmla="*/ 2147483647 h 162"/>
                <a:gd name="T42" fmla="*/ 2147483647 w 168"/>
                <a:gd name="T43" fmla="*/ 0 h 162"/>
                <a:gd name="T44" fmla="*/ 2147483647 w 168"/>
                <a:gd name="T45" fmla="*/ 0 h 162"/>
                <a:gd name="T46" fmla="*/ 2147483647 w 168"/>
                <a:gd name="T47" fmla="*/ 2147483647 h 162"/>
                <a:gd name="T48" fmla="*/ 2147483647 w 168"/>
                <a:gd name="T49" fmla="*/ 2147483647 h 162"/>
                <a:gd name="T50" fmla="*/ 2147483647 w 168"/>
                <a:gd name="T51" fmla="*/ 2147483647 h 162"/>
                <a:gd name="T52" fmla="*/ 2147483647 w 168"/>
                <a:gd name="T53" fmla="*/ 2147483647 h 162"/>
                <a:gd name="T54" fmla="*/ 2147483647 w 168"/>
                <a:gd name="T55" fmla="*/ 2147483647 h 162"/>
                <a:gd name="T56" fmla="*/ 2147483647 w 168"/>
                <a:gd name="T57" fmla="*/ 2147483647 h 162"/>
                <a:gd name="T58" fmla="*/ 2147483647 w 168"/>
                <a:gd name="T59" fmla="*/ 2147483647 h 162"/>
                <a:gd name="T60" fmla="*/ 0 w 168"/>
                <a:gd name="T61" fmla="*/ 2147483647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2"/>
                <a:gd name="T95" fmla="*/ 168 w 16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2">
                  <a:moveTo>
                    <a:pt x="0" y="78"/>
                  </a:moveTo>
                  <a:lnTo>
                    <a:pt x="24" y="114"/>
                  </a:lnTo>
                  <a:lnTo>
                    <a:pt x="24" y="132"/>
                  </a:lnTo>
                  <a:lnTo>
                    <a:pt x="54" y="162"/>
                  </a:lnTo>
                  <a:lnTo>
                    <a:pt x="72" y="162"/>
                  </a:lnTo>
                  <a:lnTo>
                    <a:pt x="72" y="150"/>
                  </a:lnTo>
                  <a:lnTo>
                    <a:pt x="78" y="144"/>
                  </a:lnTo>
                  <a:lnTo>
                    <a:pt x="84" y="132"/>
                  </a:lnTo>
                  <a:lnTo>
                    <a:pt x="90" y="126"/>
                  </a:lnTo>
                  <a:lnTo>
                    <a:pt x="102" y="120"/>
                  </a:lnTo>
                  <a:lnTo>
                    <a:pt x="120" y="120"/>
                  </a:lnTo>
                  <a:lnTo>
                    <a:pt x="132" y="114"/>
                  </a:lnTo>
                  <a:lnTo>
                    <a:pt x="138" y="108"/>
                  </a:lnTo>
                  <a:lnTo>
                    <a:pt x="150" y="102"/>
                  </a:lnTo>
                  <a:lnTo>
                    <a:pt x="144" y="84"/>
                  </a:lnTo>
                  <a:lnTo>
                    <a:pt x="168" y="66"/>
                  </a:lnTo>
                  <a:lnTo>
                    <a:pt x="162" y="42"/>
                  </a:lnTo>
                  <a:lnTo>
                    <a:pt x="150" y="36"/>
                  </a:lnTo>
                  <a:lnTo>
                    <a:pt x="144" y="24"/>
                  </a:lnTo>
                  <a:lnTo>
                    <a:pt x="138" y="18"/>
                  </a:lnTo>
                  <a:lnTo>
                    <a:pt x="132" y="6"/>
                  </a:lnTo>
                  <a:lnTo>
                    <a:pt x="126" y="0"/>
                  </a:lnTo>
                  <a:lnTo>
                    <a:pt x="90" y="0"/>
                  </a:lnTo>
                  <a:lnTo>
                    <a:pt x="78" y="6"/>
                  </a:lnTo>
                  <a:lnTo>
                    <a:pt x="78" y="18"/>
                  </a:lnTo>
                  <a:lnTo>
                    <a:pt x="54" y="18"/>
                  </a:lnTo>
                  <a:lnTo>
                    <a:pt x="48" y="24"/>
                  </a:lnTo>
                  <a:lnTo>
                    <a:pt x="48" y="42"/>
                  </a:lnTo>
                  <a:lnTo>
                    <a:pt x="30" y="60"/>
                  </a:lnTo>
                  <a:lnTo>
                    <a:pt x="24" y="78"/>
                  </a:lnTo>
                  <a:lnTo>
                    <a:pt x="0" y="7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23" name="Lebanon">
              <a:extLst>
                <a:ext uri="{FF2B5EF4-FFF2-40B4-BE49-F238E27FC236}">
                  <a16:creationId xmlns:a16="http://schemas.microsoft.com/office/drawing/2014/main" id="{F4AB8E92-9379-6395-60E5-D2EF941DEE2D}"/>
                </a:ext>
              </a:extLst>
            </p:cNvPr>
            <p:cNvSpPr>
              <a:spLocks/>
            </p:cNvSpPr>
            <p:nvPr/>
          </p:nvSpPr>
          <p:spPr bwMode="gray">
            <a:xfrm>
              <a:off x="5367124" y="2014860"/>
              <a:ext cx="34495" cy="51104"/>
            </a:xfrm>
            <a:custGeom>
              <a:avLst/>
              <a:gdLst>
                <a:gd name="T0" fmla="*/ 2147483647 w 108"/>
                <a:gd name="T1" fmla="*/ 2147483647 h 156"/>
                <a:gd name="T2" fmla="*/ 2147483647 w 108"/>
                <a:gd name="T3" fmla="*/ 2147483647 h 156"/>
                <a:gd name="T4" fmla="*/ 2147483647 w 108"/>
                <a:gd name="T5" fmla="*/ 2147483647 h 156"/>
                <a:gd name="T6" fmla="*/ 2147483647 w 108"/>
                <a:gd name="T7" fmla="*/ 2147483647 h 156"/>
                <a:gd name="T8" fmla="*/ 2147483647 w 108"/>
                <a:gd name="T9" fmla="*/ 2147483647 h 156"/>
                <a:gd name="T10" fmla="*/ 2147483647 w 108"/>
                <a:gd name="T11" fmla="*/ 2147483647 h 156"/>
                <a:gd name="T12" fmla="*/ 2147483647 w 108"/>
                <a:gd name="T13" fmla="*/ 2147483647 h 156"/>
                <a:gd name="T14" fmla="*/ 2147483647 w 108"/>
                <a:gd name="T15" fmla="*/ 2147483647 h 156"/>
                <a:gd name="T16" fmla="*/ 2147483647 w 108"/>
                <a:gd name="T17" fmla="*/ 2147483647 h 156"/>
                <a:gd name="T18" fmla="*/ 2147483647 w 108"/>
                <a:gd name="T19" fmla="*/ 2147483647 h 156"/>
                <a:gd name="T20" fmla="*/ 2147483647 w 108"/>
                <a:gd name="T21" fmla="*/ 0 h 156"/>
                <a:gd name="T22" fmla="*/ 2147483647 w 108"/>
                <a:gd name="T23" fmla="*/ 0 h 156"/>
                <a:gd name="T24" fmla="*/ 2147483647 w 108"/>
                <a:gd name="T25" fmla="*/ 0 h 156"/>
                <a:gd name="T26" fmla="*/ 2147483647 w 108"/>
                <a:gd name="T27" fmla="*/ 2147483647 h 156"/>
                <a:gd name="T28" fmla="*/ 2147483647 w 108"/>
                <a:gd name="T29" fmla="*/ 2147483647 h 156"/>
                <a:gd name="T30" fmla="*/ 2147483647 w 108"/>
                <a:gd name="T31" fmla="*/ 2147483647 h 156"/>
                <a:gd name="T32" fmla="*/ 2147483647 w 108"/>
                <a:gd name="T33" fmla="*/ 2147483647 h 156"/>
                <a:gd name="T34" fmla="*/ 2147483647 w 108"/>
                <a:gd name="T35" fmla="*/ 2147483647 h 156"/>
                <a:gd name="T36" fmla="*/ 2147483647 w 108"/>
                <a:gd name="T37" fmla="*/ 2147483647 h 156"/>
                <a:gd name="T38" fmla="*/ 2147483647 w 108"/>
                <a:gd name="T39" fmla="*/ 2147483647 h 156"/>
                <a:gd name="T40" fmla="*/ 2147483647 w 108"/>
                <a:gd name="T41" fmla="*/ 2147483647 h 156"/>
                <a:gd name="T42" fmla="*/ 0 w 108"/>
                <a:gd name="T43" fmla="*/ 2147483647 h 156"/>
                <a:gd name="T44" fmla="*/ 0 w 108"/>
                <a:gd name="T45" fmla="*/ 2147483647 h 156"/>
                <a:gd name="T46" fmla="*/ 2147483647 w 108"/>
                <a:gd name="T47" fmla="*/ 2147483647 h 156"/>
                <a:gd name="T48" fmla="*/ 2147483647 w 108"/>
                <a:gd name="T49" fmla="*/ 2147483647 h 156"/>
                <a:gd name="T50" fmla="*/ 2147483647 w 108"/>
                <a:gd name="T51" fmla="*/ 2147483647 h 156"/>
                <a:gd name="T52" fmla="*/ 2147483647 w 108"/>
                <a:gd name="T53" fmla="*/ 2147483647 h 156"/>
                <a:gd name="T54" fmla="*/ 2147483647 w 108"/>
                <a:gd name="T55" fmla="*/ 2147483647 h 156"/>
                <a:gd name="T56" fmla="*/ 2147483647 w 108"/>
                <a:gd name="T57" fmla="*/ 2147483647 h 156"/>
                <a:gd name="T58" fmla="*/ 2147483647 w 108"/>
                <a:gd name="T59" fmla="*/ 2147483647 h 156"/>
                <a:gd name="T60" fmla="*/ 2147483647 w 108"/>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56"/>
                <a:gd name="T95" fmla="*/ 108 w 10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56">
                  <a:moveTo>
                    <a:pt x="72" y="96"/>
                  </a:moveTo>
                  <a:lnTo>
                    <a:pt x="72" y="72"/>
                  </a:lnTo>
                  <a:lnTo>
                    <a:pt x="78" y="66"/>
                  </a:lnTo>
                  <a:lnTo>
                    <a:pt x="84" y="66"/>
                  </a:lnTo>
                  <a:lnTo>
                    <a:pt x="96" y="60"/>
                  </a:lnTo>
                  <a:lnTo>
                    <a:pt x="102" y="60"/>
                  </a:lnTo>
                  <a:lnTo>
                    <a:pt x="108" y="48"/>
                  </a:lnTo>
                  <a:lnTo>
                    <a:pt x="108" y="30"/>
                  </a:lnTo>
                  <a:lnTo>
                    <a:pt x="102" y="18"/>
                  </a:lnTo>
                  <a:lnTo>
                    <a:pt x="96" y="12"/>
                  </a:lnTo>
                  <a:lnTo>
                    <a:pt x="102" y="0"/>
                  </a:lnTo>
                  <a:lnTo>
                    <a:pt x="54" y="0"/>
                  </a:lnTo>
                  <a:lnTo>
                    <a:pt x="60" y="0"/>
                  </a:lnTo>
                  <a:lnTo>
                    <a:pt x="60" y="6"/>
                  </a:lnTo>
                  <a:lnTo>
                    <a:pt x="54" y="6"/>
                  </a:lnTo>
                  <a:lnTo>
                    <a:pt x="48" y="18"/>
                  </a:lnTo>
                  <a:lnTo>
                    <a:pt x="36" y="24"/>
                  </a:lnTo>
                  <a:lnTo>
                    <a:pt x="30" y="30"/>
                  </a:lnTo>
                  <a:lnTo>
                    <a:pt x="18" y="66"/>
                  </a:lnTo>
                  <a:lnTo>
                    <a:pt x="12" y="78"/>
                  </a:lnTo>
                  <a:lnTo>
                    <a:pt x="12" y="90"/>
                  </a:lnTo>
                  <a:lnTo>
                    <a:pt x="0" y="114"/>
                  </a:lnTo>
                  <a:lnTo>
                    <a:pt x="0" y="156"/>
                  </a:lnTo>
                  <a:lnTo>
                    <a:pt x="12" y="150"/>
                  </a:lnTo>
                  <a:lnTo>
                    <a:pt x="24" y="126"/>
                  </a:lnTo>
                  <a:lnTo>
                    <a:pt x="30" y="132"/>
                  </a:lnTo>
                  <a:lnTo>
                    <a:pt x="36" y="132"/>
                  </a:lnTo>
                  <a:lnTo>
                    <a:pt x="42" y="126"/>
                  </a:lnTo>
                  <a:lnTo>
                    <a:pt x="48" y="114"/>
                  </a:lnTo>
                  <a:lnTo>
                    <a:pt x="48" y="102"/>
                  </a:lnTo>
                  <a:lnTo>
                    <a:pt x="72" y="9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24" name="Latvia">
              <a:extLst>
                <a:ext uri="{FF2B5EF4-FFF2-40B4-BE49-F238E27FC236}">
                  <a16:creationId xmlns:a16="http://schemas.microsoft.com/office/drawing/2014/main" id="{E2E00128-E466-4ADD-2398-F91A9AE38B26}"/>
                </a:ext>
              </a:extLst>
            </p:cNvPr>
            <p:cNvSpPr>
              <a:spLocks/>
            </p:cNvSpPr>
            <p:nvPr/>
          </p:nvSpPr>
          <p:spPr bwMode="gray">
            <a:xfrm>
              <a:off x="5032396" y="1418225"/>
              <a:ext cx="137979" cy="58769"/>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25" name="Laos">
              <a:extLst>
                <a:ext uri="{FF2B5EF4-FFF2-40B4-BE49-F238E27FC236}">
                  <a16:creationId xmlns:a16="http://schemas.microsoft.com/office/drawing/2014/main" id="{BB19295A-54B4-DDE4-089D-6518EB0D8F98}"/>
                </a:ext>
              </a:extLst>
            </p:cNvPr>
            <p:cNvSpPr>
              <a:spLocks/>
            </p:cNvSpPr>
            <p:nvPr/>
          </p:nvSpPr>
          <p:spPr bwMode="gray">
            <a:xfrm>
              <a:off x="6861899" y="2331702"/>
              <a:ext cx="194193" cy="224856"/>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26" name="Kyrgyzstan">
              <a:extLst>
                <a:ext uri="{FF2B5EF4-FFF2-40B4-BE49-F238E27FC236}">
                  <a16:creationId xmlns:a16="http://schemas.microsoft.com/office/drawing/2014/main" id="{205C00F3-9AF6-933A-9F5C-06C8AB102950}"/>
                </a:ext>
              </a:extLst>
            </p:cNvPr>
            <p:cNvSpPr>
              <a:spLocks/>
            </p:cNvSpPr>
            <p:nvPr/>
          </p:nvSpPr>
          <p:spPr bwMode="gray">
            <a:xfrm>
              <a:off x="6083849" y="1793837"/>
              <a:ext cx="217189" cy="100930"/>
            </a:xfrm>
            <a:custGeom>
              <a:avLst/>
              <a:gdLst>
                <a:gd name="T0" fmla="*/ 2147483647 w 672"/>
                <a:gd name="T1" fmla="*/ 2147483647 h 312"/>
                <a:gd name="T2" fmla="*/ 2147483647 w 672"/>
                <a:gd name="T3" fmla="*/ 2147483647 h 312"/>
                <a:gd name="T4" fmla="*/ 2147483647 w 672"/>
                <a:gd name="T5" fmla="*/ 2147483647 h 312"/>
                <a:gd name="T6" fmla="*/ 2147483647 w 672"/>
                <a:gd name="T7" fmla="*/ 2147483647 h 312"/>
                <a:gd name="T8" fmla="*/ 2147483647 w 672"/>
                <a:gd name="T9" fmla="*/ 2147483647 h 312"/>
                <a:gd name="T10" fmla="*/ 2147483647 w 672"/>
                <a:gd name="T11" fmla="*/ 2147483647 h 312"/>
                <a:gd name="T12" fmla="*/ 2147483647 w 672"/>
                <a:gd name="T13" fmla="*/ 2147483647 h 312"/>
                <a:gd name="T14" fmla="*/ 2147483647 w 672"/>
                <a:gd name="T15" fmla="*/ 2147483647 h 312"/>
                <a:gd name="T16" fmla="*/ 2147483647 w 672"/>
                <a:gd name="T17" fmla="*/ 2147483647 h 312"/>
                <a:gd name="T18" fmla="*/ 2147483647 w 672"/>
                <a:gd name="T19" fmla="*/ 2147483647 h 312"/>
                <a:gd name="T20" fmla="*/ 2147483647 w 672"/>
                <a:gd name="T21" fmla="*/ 2147483647 h 312"/>
                <a:gd name="T22" fmla="*/ 2147483647 w 672"/>
                <a:gd name="T23" fmla="*/ 2147483647 h 312"/>
                <a:gd name="T24" fmla="*/ 0 w 672"/>
                <a:gd name="T25" fmla="*/ 2147483647 h 312"/>
                <a:gd name="T26" fmla="*/ 2147483647 w 672"/>
                <a:gd name="T27" fmla="*/ 2147483647 h 312"/>
                <a:gd name="T28" fmla="*/ 2147483647 w 672"/>
                <a:gd name="T29" fmla="*/ 2147483647 h 312"/>
                <a:gd name="T30" fmla="*/ 2147483647 w 672"/>
                <a:gd name="T31" fmla="*/ 2147483647 h 312"/>
                <a:gd name="T32" fmla="*/ 2147483647 w 672"/>
                <a:gd name="T33" fmla="*/ 2147483647 h 312"/>
                <a:gd name="T34" fmla="*/ 2147483647 w 672"/>
                <a:gd name="T35" fmla="*/ 2147483647 h 312"/>
                <a:gd name="T36" fmla="*/ 2147483647 w 672"/>
                <a:gd name="T37" fmla="*/ 2147483647 h 312"/>
                <a:gd name="T38" fmla="*/ 2147483647 w 672"/>
                <a:gd name="T39" fmla="*/ 2147483647 h 312"/>
                <a:gd name="T40" fmla="*/ 2147483647 w 672"/>
                <a:gd name="T41" fmla="*/ 2147483647 h 312"/>
                <a:gd name="T42" fmla="*/ 2147483647 w 672"/>
                <a:gd name="T43" fmla="*/ 2147483647 h 312"/>
                <a:gd name="T44" fmla="*/ 2147483647 w 672"/>
                <a:gd name="T45" fmla="*/ 2147483647 h 312"/>
                <a:gd name="T46" fmla="*/ 2147483647 w 672"/>
                <a:gd name="T47" fmla="*/ 2147483647 h 312"/>
                <a:gd name="T48" fmla="*/ 2147483647 w 672"/>
                <a:gd name="T49" fmla="*/ 2147483647 h 312"/>
                <a:gd name="T50" fmla="*/ 2147483647 w 672"/>
                <a:gd name="T51" fmla="*/ 2147483647 h 312"/>
                <a:gd name="T52" fmla="*/ 2147483647 w 672"/>
                <a:gd name="T53" fmla="*/ 2147483647 h 312"/>
                <a:gd name="T54" fmla="*/ 2147483647 w 672"/>
                <a:gd name="T55" fmla="*/ 2147483647 h 312"/>
                <a:gd name="T56" fmla="*/ 2147483647 w 672"/>
                <a:gd name="T57" fmla="*/ 2147483647 h 312"/>
                <a:gd name="T58" fmla="*/ 2147483647 w 672"/>
                <a:gd name="T59" fmla="*/ 2147483647 h 312"/>
                <a:gd name="T60" fmla="*/ 2147483647 w 672"/>
                <a:gd name="T61" fmla="*/ 2147483647 h 312"/>
                <a:gd name="T62" fmla="*/ 2147483647 w 672"/>
                <a:gd name="T63" fmla="*/ 2147483647 h 312"/>
                <a:gd name="T64" fmla="*/ 2147483647 w 672"/>
                <a:gd name="T65" fmla="*/ 2147483647 h 312"/>
                <a:gd name="T66" fmla="*/ 2147483647 w 672"/>
                <a:gd name="T67" fmla="*/ 2147483647 h 312"/>
                <a:gd name="T68" fmla="*/ 2147483647 w 672"/>
                <a:gd name="T69" fmla="*/ 2147483647 h 312"/>
                <a:gd name="T70" fmla="*/ 2147483647 w 672"/>
                <a:gd name="T71" fmla="*/ 2147483647 h 312"/>
                <a:gd name="T72" fmla="*/ 2147483647 w 672"/>
                <a:gd name="T73" fmla="*/ 2147483647 h 312"/>
                <a:gd name="T74" fmla="*/ 2147483647 w 672"/>
                <a:gd name="T75" fmla="*/ 2147483647 h 312"/>
                <a:gd name="T76" fmla="*/ 2147483647 w 672"/>
                <a:gd name="T77" fmla="*/ 0 h 312"/>
                <a:gd name="T78" fmla="*/ 2147483647 w 672"/>
                <a:gd name="T79" fmla="*/ 2147483647 h 312"/>
                <a:gd name="T80" fmla="*/ 2147483647 w 672"/>
                <a:gd name="T81" fmla="*/ 2147483647 h 312"/>
                <a:gd name="T82" fmla="*/ 2147483647 w 672"/>
                <a:gd name="T83" fmla="*/ 2147483647 h 312"/>
                <a:gd name="T84" fmla="*/ 2147483647 w 672"/>
                <a:gd name="T85" fmla="*/ 2147483647 h 312"/>
                <a:gd name="T86" fmla="*/ 2147483647 w 672"/>
                <a:gd name="T87" fmla="*/ 2147483647 h 312"/>
                <a:gd name="T88" fmla="*/ 2147483647 w 672"/>
                <a:gd name="T89" fmla="*/ 2147483647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2"/>
                <a:gd name="T136" fmla="*/ 0 h 312"/>
                <a:gd name="T137" fmla="*/ 672 w 672"/>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2" h="312">
                  <a:moveTo>
                    <a:pt x="36" y="132"/>
                  </a:moveTo>
                  <a:lnTo>
                    <a:pt x="66" y="144"/>
                  </a:lnTo>
                  <a:lnTo>
                    <a:pt x="78" y="156"/>
                  </a:lnTo>
                  <a:lnTo>
                    <a:pt x="114" y="156"/>
                  </a:lnTo>
                  <a:lnTo>
                    <a:pt x="114" y="144"/>
                  </a:lnTo>
                  <a:lnTo>
                    <a:pt x="126" y="144"/>
                  </a:lnTo>
                  <a:lnTo>
                    <a:pt x="126" y="132"/>
                  </a:lnTo>
                  <a:lnTo>
                    <a:pt x="144" y="156"/>
                  </a:lnTo>
                  <a:lnTo>
                    <a:pt x="162" y="156"/>
                  </a:lnTo>
                  <a:lnTo>
                    <a:pt x="168" y="174"/>
                  </a:lnTo>
                  <a:lnTo>
                    <a:pt x="192" y="174"/>
                  </a:lnTo>
                  <a:lnTo>
                    <a:pt x="198" y="186"/>
                  </a:lnTo>
                  <a:lnTo>
                    <a:pt x="204" y="186"/>
                  </a:lnTo>
                  <a:lnTo>
                    <a:pt x="216" y="180"/>
                  </a:lnTo>
                  <a:lnTo>
                    <a:pt x="228" y="180"/>
                  </a:lnTo>
                  <a:lnTo>
                    <a:pt x="228" y="192"/>
                  </a:lnTo>
                  <a:lnTo>
                    <a:pt x="216" y="204"/>
                  </a:lnTo>
                  <a:lnTo>
                    <a:pt x="204" y="210"/>
                  </a:lnTo>
                  <a:lnTo>
                    <a:pt x="192" y="210"/>
                  </a:lnTo>
                  <a:lnTo>
                    <a:pt x="192" y="216"/>
                  </a:lnTo>
                  <a:lnTo>
                    <a:pt x="174" y="222"/>
                  </a:lnTo>
                  <a:lnTo>
                    <a:pt x="156" y="240"/>
                  </a:lnTo>
                  <a:lnTo>
                    <a:pt x="150" y="240"/>
                  </a:lnTo>
                  <a:lnTo>
                    <a:pt x="144" y="234"/>
                  </a:lnTo>
                  <a:lnTo>
                    <a:pt x="138" y="234"/>
                  </a:lnTo>
                  <a:lnTo>
                    <a:pt x="132" y="228"/>
                  </a:lnTo>
                  <a:lnTo>
                    <a:pt x="114" y="228"/>
                  </a:lnTo>
                  <a:lnTo>
                    <a:pt x="102" y="234"/>
                  </a:lnTo>
                  <a:lnTo>
                    <a:pt x="96" y="234"/>
                  </a:lnTo>
                  <a:lnTo>
                    <a:pt x="96" y="246"/>
                  </a:lnTo>
                  <a:lnTo>
                    <a:pt x="90" y="252"/>
                  </a:lnTo>
                  <a:lnTo>
                    <a:pt x="84" y="252"/>
                  </a:lnTo>
                  <a:lnTo>
                    <a:pt x="72" y="246"/>
                  </a:lnTo>
                  <a:lnTo>
                    <a:pt x="36" y="234"/>
                  </a:lnTo>
                  <a:lnTo>
                    <a:pt x="24" y="234"/>
                  </a:lnTo>
                  <a:lnTo>
                    <a:pt x="18" y="240"/>
                  </a:lnTo>
                  <a:lnTo>
                    <a:pt x="18" y="252"/>
                  </a:lnTo>
                  <a:lnTo>
                    <a:pt x="12" y="258"/>
                  </a:lnTo>
                  <a:lnTo>
                    <a:pt x="0" y="264"/>
                  </a:lnTo>
                  <a:lnTo>
                    <a:pt x="0" y="276"/>
                  </a:lnTo>
                  <a:lnTo>
                    <a:pt x="6" y="282"/>
                  </a:lnTo>
                  <a:lnTo>
                    <a:pt x="6" y="288"/>
                  </a:lnTo>
                  <a:lnTo>
                    <a:pt x="12" y="294"/>
                  </a:lnTo>
                  <a:lnTo>
                    <a:pt x="24" y="288"/>
                  </a:lnTo>
                  <a:lnTo>
                    <a:pt x="36" y="288"/>
                  </a:lnTo>
                  <a:lnTo>
                    <a:pt x="42" y="282"/>
                  </a:lnTo>
                  <a:lnTo>
                    <a:pt x="60" y="282"/>
                  </a:lnTo>
                  <a:lnTo>
                    <a:pt x="72" y="288"/>
                  </a:lnTo>
                  <a:lnTo>
                    <a:pt x="96" y="288"/>
                  </a:lnTo>
                  <a:lnTo>
                    <a:pt x="108" y="300"/>
                  </a:lnTo>
                  <a:lnTo>
                    <a:pt x="126" y="300"/>
                  </a:lnTo>
                  <a:lnTo>
                    <a:pt x="132" y="294"/>
                  </a:lnTo>
                  <a:lnTo>
                    <a:pt x="144" y="288"/>
                  </a:lnTo>
                  <a:lnTo>
                    <a:pt x="150" y="282"/>
                  </a:lnTo>
                  <a:lnTo>
                    <a:pt x="180" y="312"/>
                  </a:lnTo>
                  <a:lnTo>
                    <a:pt x="192" y="306"/>
                  </a:lnTo>
                  <a:lnTo>
                    <a:pt x="198" y="306"/>
                  </a:lnTo>
                  <a:lnTo>
                    <a:pt x="198" y="312"/>
                  </a:lnTo>
                  <a:lnTo>
                    <a:pt x="210" y="312"/>
                  </a:lnTo>
                  <a:lnTo>
                    <a:pt x="222" y="306"/>
                  </a:lnTo>
                  <a:lnTo>
                    <a:pt x="228" y="300"/>
                  </a:lnTo>
                  <a:lnTo>
                    <a:pt x="270" y="300"/>
                  </a:lnTo>
                  <a:lnTo>
                    <a:pt x="282" y="288"/>
                  </a:lnTo>
                  <a:lnTo>
                    <a:pt x="300" y="294"/>
                  </a:lnTo>
                  <a:lnTo>
                    <a:pt x="318" y="294"/>
                  </a:lnTo>
                  <a:lnTo>
                    <a:pt x="318" y="282"/>
                  </a:lnTo>
                  <a:lnTo>
                    <a:pt x="312" y="270"/>
                  </a:lnTo>
                  <a:lnTo>
                    <a:pt x="300" y="264"/>
                  </a:lnTo>
                  <a:lnTo>
                    <a:pt x="300" y="258"/>
                  </a:lnTo>
                  <a:lnTo>
                    <a:pt x="306" y="252"/>
                  </a:lnTo>
                  <a:lnTo>
                    <a:pt x="318" y="246"/>
                  </a:lnTo>
                  <a:lnTo>
                    <a:pt x="330" y="246"/>
                  </a:lnTo>
                  <a:lnTo>
                    <a:pt x="336" y="240"/>
                  </a:lnTo>
                  <a:lnTo>
                    <a:pt x="348" y="234"/>
                  </a:lnTo>
                  <a:lnTo>
                    <a:pt x="348" y="216"/>
                  </a:lnTo>
                  <a:lnTo>
                    <a:pt x="372" y="216"/>
                  </a:lnTo>
                  <a:lnTo>
                    <a:pt x="384" y="204"/>
                  </a:lnTo>
                  <a:lnTo>
                    <a:pt x="396" y="204"/>
                  </a:lnTo>
                  <a:lnTo>
                    <a:pt x="402" y="210"/>
                  </a:lnTo>
                  <a:lnTo>
                    <a:pt x="408" y="222"/>
                  </a:lnTo>
                  <a:lnTo>
                    <a:pt x="414" y="228"/>
                  </a:lnTo>
                  <a:lnTo>
                    <a:pt x="426" y="222"/>
                  </a:lnTo>
                  <a:lnTo>
                    <a:pt x="456" y="228"/>
                  </a:lnTo>
                  <a:lnTo>
                    <a:pt x="462" y="222"/>
                  </a:lnTo>
                  <a:lnTo>
                    <a:pt x="462" y="198"/>
                  </a:lnTo>
                  <a:lnTo>
                    <a:pt x="468" y="186"/>
                  </a:lnTo>
                  <a:lnTo>
                    <a:pt x="486" y="168"/>
                  </a:lnTo>
                  <a:lnTo>
                    <a:pt x="516" y="168"/>
                  </a:lnTo>
                  <a:lnTo>
                    <a:pt x="534" y="174"/>
                  </a:lnTo>
                  <a:lnTo>
                    <a:pt x="552" y="174"/>
                  </a:lnTo>
                  <a:lnTo>
                    <a:pt x="558" y="168"/>
                  </a:lnTo>
                  <a:lnTo>
                    <a:pt x="564" y="156"/>
                  </a:lnTo>
                  <a:lnTo>
                    <a:pt x="564" y="138"/>
                  </a:lnTo>
                  <a:lnTo>
                    <a:pt x="570" y="132"/>
                  </a:lnTo>
                  <a:lnTo>
                    <a:pt x="582" y="126"/>
                  </a:lnTo>
                  <a:lnTo>
                    <a:pt x="594" y="114"/>
                  </a:lnTo>
                  <a:lnTo>
                    <a:pt x="642" y="96"/>
                  </a:lnTo>
                  <a:lnTo>
                    <a:pt x="666" y="96"/>
                  </a:lnTo>
                  <a:lnTo>
                    <a:pt x="672" y="90"/>
                  </a:lnTo>
                  <a:lnTo>
                    <a:pt x="672" y="78"/>
                  </a:lnTo>
                  <a:lnTo>
                    <a:pt x="660" y="66"/>
                  </a:lnTo>
                  <a:lnTo>
                    <a:pt x="642" y="60"/>
                  </a:lnTo>
                  <a:lnTo>
                    <a:pt x="600" y="60"/>
                  </a:lnTo>
                  <a:lnTo>
                    <a:pt x="576" y="30"/>
                  </a:lnTo>
                  <a:lnTo>
                    <a:pt x="558" y="30"/>
                  </a:lnTo>
                  <a:lnTo>
                    <a:pt x="546" y="18"/>
                  </a:lnTo>
                  <a:lnTo>
                    <a:pt x="498" y="24"/>
                  </a:lnTo>
                  <a:lnTo>
                    <a:pt x="486" y="24"/>
                  </a:lnTo>
                  <a:lnTo>
                    <a:pt x="474" y="18"/>
                  </a:lnTo>
                  <a:lnTo>
                    <a:pt x="354" y="18"/>
                  </a:lnTo>
                  <a:lnTo>
                    <a:pt x="336" y="24"/>
                  </a:lnTo>
                  <a:lnTo>
                    <a:pt x="318" y="24"/>
                  </a:lnTo>
                  <a:lnTo>
                    <a:pt x="306" y="18"/>
                  </a:lnTo>
                  <a:lnTo>
                    <a:pt x="282" y="18"/>
                  </a:lnTo>
                  <a:lnTo>
                    <a:pt x="276" y="6"/>
                  </a:lnTo>
                  <a:lnTo>
                    <a:pt x="264" y="0"/>
                  </a:lnTo>
                  <a:lnTo>
                    <a:pt x="222" y="0"/>
                  </a:lnTo>
                  <a:lnTo>
                    <a:pt x="216" y="6"/>
                  </a:lnTo>
                  <a:lnTo>
                    <a:pt x="216" y="36"/>
                  </a:lnTo>
                  <a:lnTo>
                    <a:pt x="222" y="48"/>
                  </a:lnTo>
                  <a:lnTo>
                    <a:pt x="222" y="60"/>
                  </a:lnTo>
                  <a:lnTo>
                    <a:pt x="204" y="54"/>
                  </a:lnTo>
                  <a:lnTo>
                    <a:pt x="174" y="54"/>
                  </a:lnTo>
                  <a:lnTo>
                    <a:pt x="138" y="36"/>
                  </a:lnTo>
                  <a:lnTo>
                    <a:pt x="120" y="30"/>
                  </a:lnTo>
                  <a:lnTo>
                    <a:pt x="108" y="24"/>
                  </a:lnTo>
                  <a:lnTo>
                    <a:pt x="78" y="24"/>
                  </a:lnTo>
                  <a:lnTo>
                    <a:pt x="60" y="42"/>
                  </a:lnTo>
                  <a:lnTo>
                    <a:pt x="54" y="54"/>
                  </a:lnTo>
                  <a:lnTo>
                    <a:pt x="54" y="72"/>
                  </a:lnTo>
                  <a:lnTo>
                    <a:pt x="72" y="72"/>
                  </a:lnTo>
                  <a:lnTo>
                    <a:pt x="78" y="78"/>
                  </a:lnTo>
                  <a:lnTo>
                    <a:pt x="84" y="78"/>
                  </a:lnTo>
                  <a:lnTo>
                    <a:pt x="84" y="84"/>
                  </a:lnTo>
                  <a:lnTo>
                    <a:pt x="36" y="13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27" name="Kuwait">
              <a:extLst>
                <a:ext uri="{FF2B5EF4-FFF2-40B4-BE49-F238E27FC236}">
                  <a16:creationId xmlns:a16="http://schemas.microsoft.com/office/drawing/2014/main" id="{99F61B33-2869-E80B-572F-2325BDDADC3F}"/>
                </a:ext>
              </a:extLst>
            </p:cNvPr>
            <p:cNvSpPr>
              <a:spLocks/>
            </p:cNvSpPr>
            <p:nvPr/>
          </p:nvSpPr>
          <p:spPr bwMode="gray">
            <a:xfrm>
              <a:off x="5635417" y="2134953"/>
              <a:ext cx="44715" cy="39606"/>
            </a:xfrm>
            <a:custGeom>
              <a:avLst/>
              <a:gdLst>
                <a:gd name="T0" fmla="*/ 2147483647 w 138"/>
                <a:gd name="T1" fmla="*/ 0 h 120"/>
                <a:gd name="T2" fmla="*/ 2147483647 w 138"/>
                <a:gd name="T3" fmla="*/ 0 h 120"/>
                <a:gd name="T4" fmla="*/ 2147483647 w 138"/>
                <a:gd name="T5" fmla="*/ 2147483647 h 120"/>
                <a:gd name="T6" fmla="*/ 2147483647 w 138"/>
                <a:gd name="T7" fmla="*/ 2147483647 h 120"/>
                <a:gd name="T8" fmla="*/ 2147483647 w 138"/>
                <a:gd name="T9" fmla="*/ 2147483647 h 120"/>
                <a:gd name="T10" fmla="*/ 2147483647 w 138"/>
                <a:gd name="T11" fmla="*/ 2147483647 h 120"/>
                <a:gd name="T12" fmla="*/ 0 w 138"/>
                <a:gd name="T13" fmla="*/ 2147483647 h 120"/>
                <a:gd name="T14" fmla="*/ 2147483647 w 138"/>
                <a:gd name="T15" fmla="*/ 2147483647 h 120"/>
                <a:gd name="T16" fmla="*/ 2147483647 w 138"/>
                <a:gd name="T17" fmla="*/ 2147483647 h 120"/>
                <a:gd name="T18" fmla="*/ 2147483647 w 138"/>
                <a:gd name="T19" fmla="*/ 2147483647 h 120"/>
                <a:gd name="T20" fmla="*/ 2147483647 w 138"/>
                <a:gd name="T21" fmla="*/ 2147483647 h 120"/>
                <a:gd name="T22" fmla="*/ 2147483647 w 138"/>
                <a:gd name="T23" fmla="*/ 2147483647 h 120"/>
                <a:gd name="T24" fmla="*/ 2147483647 w 138"/>
                <a:gd name="T25" fmla="*/ 2147483647 h 120"/>
                <a:gd name="T26" fmla="*/ 2147483647 w 138"/>
                <a:gd name="T27" fmla="*/ 2147483647 h 120"/>
                <a:gd name="T28" fmla="*/ 2147483647 w 138"/>
                <a:gd name="T29" fmla="*/ 2147483647 h 120"/>
                <a:gd name="T30" fmla="*/ 2147483647 w 138"/>
                <a:gd name="T31" fmla="*/ 2147483647 h 120"/>
                <a:gd name="T32" fmla="*/ 2147483647 w 138"/>
                <a:gd name="T33" fmla="*/ 2147483647 h 120"/>
                <a:gd name="T34" fmla="*/ 2147483647 w 138"/>
                <a:gd name="T35" fmla="*/ 2147483647 h 120"/>
                <a:gd name="T36" fmla="*/ 2147483647 w 138"/>
                <a:gd name="T37" fmla="*/ 2147483647 h 120"/>
                <a:gd name="T38" fmla="*/ 2147483647 w 138"/>
                <a:gd name="T39" fmla="*/ 2147483647 h 120"/>
                <a:gd name="T40" fmla="*/ 2147483647 w 138"/>
                <a:gd name="T41" fmla="*/ 2147483647 h 120"/>
                <a:gd name="T42" fmla="*/ 2147483647 w 138"/>
                <a:gd name="T43" fmla="*/ 2147483647 h 120"/>
                <a:gd name="T44" fmla="*/ 2147483647 w 138"/>
                <a:gd name="T45" fmla="*/ 2147483647 h 120"/>
                <a:gd name="T46" fmla="*/ 2147483647 w 138"/>
                <a:gd name="T47" fmla="*/ 2147483647 h 120"/>
                <a:gd name="T48" fmla="*/ 2147483647 w 138"/>
                <a:gd name="T49" fmla="*/ 0 h 120"/>
                <a:gd name="T50" fmla="*/ 2147483647 w 138"/>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0"/>
                <a:gd name="T80" fmla="*/ 138 w 1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0">
                  <a:moveTo>
                    <a:pt x="54" y="0"/>
                  </a:moveTo>
                  <a:lnTo>
                    <a:pt x="36" y="0"/>
                  </a:lnTo>
                  <a:lnTo>
                    <a:pt x="30" y="12"/>
                  </a:lnTo>
                  <a:lnTo>
                    <a:pt x="24" y="18"/>
                  </a:lnTo>
                  <a:lnTo>
                    <a:pt x="24" y="30"/>
                  </a:lnTo>
                  <a:lnTo>
                    <a:pt x="6" y="66"/>
                  </a:lnTo>
                  <a:lnTo>
                    <a:pt x="0" y="72"/>
                  </a:lnTo>
                  <a:lnTo>
                    <a:pt x="42" y="72"/>
                  </a:lnTo>
                  <a:lnTo>
                    <a:pt x="60" y="78"/>
                  </a:lnTo>
                  <a:lnTo>
                    <a:pt x="66" y="78"/>
                  </a:lnTo>
                  <a:lnTo>
                    <a:pt x="66" y="114"/>
                  </a:lnTo>
                  <a:lnTo>
                    <a:pt x="72" y="120"/>
                  </a:lnTo>
                  <a:lnTo>
                    <a:pt x="138" y="120"/>
                  </a:lnTo>
                  <a:lnTo>
                    <a:pt x="126" y="114"/>
                  </a:lnTo>
                  <a:lnTo>
                    <a:pt x="114" y="102"/>
                  </a:lnTo>
                  <a:lnTo>
                    <a:pt x="102" y="78"/>
                  </a:lnTo>
                  <a:lnTo>
                    <a:pt x="102" y="66"/>
                  </a:lnTo>
                  <a:lnTo>
                    <a:pt x="90" y="60"/>
                  </a:lnTo>
                  <a:lnTo>
                    <a:pt x="84" y="36"/>
                  </a:lnTo>
                  <a:lnTo>
                    <a:pt x="120" y="36"/>
                  </a:lnTo>
                  <a:lnTo>
                    <a:pt x="120" y="18"/>
                  </a:lnTo>
                  <a:lnTo>
                    <a:pt x="114" y="12"/>
                  </a:lnTo>
                  <a:lnTo>
                    <a:pt x="90" y="12"/>
                  </a:lnTo>
                  <a:lnTo>
                    <a:pt x="90" y="18"/>
                  </a:lnTo>
                  <a:lnTo>
                    <a:pt x="84" y="0"/>
                  </a:lnTo>
                  <a:lnTo>
                    <a:pt x="54" y="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28" name="Kosovo">
              <a:extLst>
                <a:ext uri="{FF2B5EF4-FFF2-40B4-BE49-F238E27FC236}">
                  <a16:creationId xmlns:a16="http://schemas.microsoft.com/office/drawing/2014/main" id="{4ED6B51C-D730-1446-7A1A-074C6A9310C4}"/>
                </a:ext>
              </a:extLst>
            </p:cNvPr>
            <p:cNvSpPr>
              <a:spLocks noEditPoints="1"/>
            </p:cNvSpPr>
            <p:nvPr/>
          </p:nvSpPr>
          <p:spPr bwMode="gray">
            <a:xfrm>
              <a:off x="5032242" y="1784636"/>
              <a:ext cx="42106" cy="42419"/>
            </a:xfrm>
            <a:custGeom>
              <a:avLst/>
              <a:gdLst/>
              <a:ahLst/>
              <a:cxnLst>
                <a:cxn ang="0">
                  <a:pos x="6" y="75"/>
                </a:cxn>
                <a:cxn ang="0">
                  <a:pos x="0" y="72"/>
                </a:cxn>
                <a:cxn ang="0">
                  <a:pos x="227" y="122"/>
                </a:cxn>
                <a:cxn ang="0">
                  <a:pos x="218" y="127"/>
                </a:cxn>
                <a:cxn ang="0">
                  <a:pos x="214" y="120"/>
                </a:cxn>
                <a:cxn ang="0">
                  <a:pos x="206" y="113"/>
                </a:cxn>
                <a:cxn ang="0">
                  <a:pos x="197" y="111"/>
                </a:cxn>
                <a:cxn ang="0">
                  <a:pos x="190" y="110"/>
                </a:cxn>
                <a:cxn ang="0">
                  <a:pos x="185" y="110"/>
                </a:cxn>
                <a:cxn ang="0">
                  <a:pos x="185" y="101"/>
                </a:cxn>
                <a:cxn ang="0">
                  <a:pos x="189" y="95"/>
                </a:cxn>
                <a:cxn ang="0">
                  <a:pos x="187" y="84"/>
                </a:cxn>
                <a:cxn ang="0">
                  <a:pos x="177" y="78"/>
                </a:cxn>
                <a:cxn ang="0">
                  <a:pos x="169" y="76"/>
                </a:cxn>
                <a:cxn ang="0">
                  <a:pos x="170" y="61"/>
                </a:cxn>
                <a:cxn ang="0">
                  <a:pos x="165" y="56"/>
                </a:cxn>
                <a:cxn ang="0">
                  <a:pos x="161" y="61"/>
                </a:cxn>
                <a:cxn ang="0">
                  <a:pos x="157" y="53"/>
                </a:cxn>
                <a:cxn ang="0">
                  <a:pos x="158" y="35"/>
                </a:cxn>
                <a:cxn ang="0">
                  <a:pos x="154" y="32"/>
                </a:cxn>
                <a:cxn ang="0">
                  <a:pos x="147" y="32"/>
                </a:cxn>
                <a:cxn ang="0">
                  <a:pos x="137" y="32"/>
                </a:cxn>
                <a:cxn ang="0">
                  <a:pos x="126" y="27"/>
                </a:cxn>
                <a:cxn ang="0">
                  <a:pos x="131" y="20"/>
                </a:cxn>
                <a:cxn ang="0">
                  <a:pos x="130" y="12"/>
                </a:cxn>
                <a:cxn ang="0">
                  <a:pos x="122" y="0"/>
                </a:cxn>
                <a:cxn ang="0">
                  <a:pos x="115" y="6"/>
                </a:cxn>
                <a:cxn ang="0">
                  <a:pos x="104" y="13"/>
                </a:cxn>
                <a:cxn ang="0">
                  <a:pos x="96" y="15"/>
                </a:cxn>
                <a:cxn ang="0">
                  <a:pos x="89" y="13"/>
                </a:cxn>
                <a:cxn ang="0">
                  <a:pos x="91" y="22"/>
                </a:cxn>
                <a:cxn ang="0">
                  <a:pos x="101" y="27"/>
                </a:cxn>
                <a:cxn ang="0">
                  <a:pos x="97" y="33"/>
                </a:cxn>
                <a:cxn ang="0">
                  <a:pos x="100" y="40"/>
                </a:cxn>
                <a:cxn ang="0">
                  <a:pos x="99" y="46"/>
                </a:cxn>
                <a:cxn ang="0">
                  <a:pos x="92" y="49"/>
                </a:cxn>
                <a:cxn ang="0">
                  <a:pos x="88" y="45"/>
                </a:cxn>
                <a:cxn ang="0">
                  <a:pos x="70" y="59"/>
                </a:cxn>
                <a:cxn ang="0">
                  <a:pos x="73" y="71"/>
                </a:cxn>
                <a:cxn ang="0">
                  <a:pos x="45" y="74"/>
                </a:cxn>
                <a:cxn ang="0">
                  <a:pos x="14" y="72"/>
                </a:cxn>
                <a:cxn ang="0">
                  <a:pos x="6" y="75"/>
                </a:cxn>
                <a:cxn ang="0">
                  <a:pos x="6" y="141"/>
                </a:cxn>
                <a:cxn ang="0">
                  <a:pos x="14" y="155"/>
                </a:cxn>
                <a:cxn ang="0">
                  <a:pos x="27" y="173"/>
                </a:cxn>
                <a:cxn ang="0">
                  <a:pos x="50" y="175"/>
                </a:cxn>
                <a:cxn ang="0">
                  <a:pos x="60" y="211"/>
                </a:cxn>
                <a:cxn ang="0">
                  <a:pos x="60" y="237"/>
                </a:cxn>
                <a:cxn ang="0">
                  <a:pos x="92" y="226"/>
                </a:cxn>
                <a:cxn ang="0">
                  <a:pos x="138" y="205"/>
                </a:cxn>
                <a:cxn ang="0">
                  <a:pos x="146" y="184"/>
                </a:cxn>
                <a:cxn ang="0">
                  <a:pos x="189" y="173"/>
                </a:cxn>
                <a:cxn ang="0">
                  <a:pos x="209" y="163"/>
                </a:cxn>
                <a:cxn ang="0">
                  <a:pos x="217" y="156"/>
                </a:cxn>
                <a:cxn ang="0">
                  <a:pos x="225" y="144"/>
                </a:cxn>
                <a:cxn ang="0">
                  <a:pos x="228" y="137"/>
                </a:cxn>
                <a:cxn ang="0">
                  <a:pos x="232" y="129"/>
                </a:cxn>
              </a:cxnLst>
              <a:rect l="0" t="0" r="r" b="b"/>
              <a:pathLst>
                <a:path w="232" h="237">
                  <a:moveTo>
                    <a:pt x="0" y="72"/>
                  </a:moveTo>
                  <a:cubicBezTo>
                    <a:pt x="1" y="72"/>
                    <a:pt x="2" y="73"/>
                    <a:pt x="6" y="75"/>
                  </a:cubicBezTo>
                  <a:cubicBezTo>
                    <a:pt x="6" y="66"/>
                    <a:pt x="6" y="66"/>
                    <a:pt x="6" y="66"/>
                  </a:cubicBezTo>
                  <a:lnTo>
                    <a:pt x="0" y="72"/>
                  </a:lnTo>
                  <a:close/>
                  <a:moveTo>
                    <a:pt x="231" y="124"/>
                  </a:moveTo>
                  <a:cubicBezTo>
                    <a:pt x="227" y="122"/>
                    <a:pt x="227" y="122"/>
                    <a:pt x="227" y="122"/>
                  </a:cubicBezTo>
                  <a:cubicBezTo>
                    <a:pt x="223" y="124"/>
                    <a:pt x="223" y="124"/>
                    <a:pt x="223" y="124"/>
                  </a:cubicBezTo>
                  <a:cubicBezTo>
                    <a:pt x="218" y="127"/>
                    <a:pt x="218" y="127"/>
                    <a:pt x="218" y="127"/>
                  </a:cubicBezTo>
                  <a:cubicBezTo>
                    <a:pt x="216" y="124"/>
                    <a:pt x="216" y="124"/>
                    <a:pt x="216" y="124"/>
                  </a:cubicBezTo>
                  <a:cubicBezTo>
                    <a:pt x="214" y="120"/>
                    <a:pt x="214" y="120"/>
                    <a:pt x="214" y="120"/>
                  </a:cubicBezTo>
                  <a:cubicBezTo>
                    <a:pt x="210" y="117"/>
                    <a:pt x="210" y="117"/>
                    <a:pt x="210" y="117"/>
                  </a:cubicBezTo>
                  <a:cubicBezTo>
                    <a:pt x="206" y="113"/>
                    <a:pt x="206" y="113"/>
                    <a:pt x="206" y="113"/>
                  </a:cubicBezTo>
                  <a:cubicBezTo>
                    <a:pt x="202" y="113"/>
                    <a:pt x="202" y="113"/>
                    <a:pt x="202" y="113"/>
                  </a:cubicBezTo>
                  <a:cubicBezTo>
                    <a:pt x="197" y="111"/>
                    <a:pt x="197" y="111"/>
                    <a:pt x="197" y="111"/>
                  </a:cubicBezTo>
                  <a:cubicBezTo>
                    <a:pt x="195" y="113"/>
                    <a:pt x="195" y="113"/>
                    <a:pt x="195" y="113"/>
                  </a:cubicBezTo>
                  <a:cubicBezTo>
                    <a:pt x="190" y="110"/>
                    <a:pt x="190" y="110"/>
                    <a:pt x="190" y="110"/>
                  </a:cubicBezTo>
                  <a:cubicBezTo>
                    <a:pt x="186" y="111"/>
                    <a:pt x="186" y="111"/>
                    <a:pt x="186" y="111"/>
                  </a:cubicBezTo>
                  <a:cubicBezTo>
                    <a:pt x="185" y="110"/>
                    <a:pt x="185" y="110"/>
                    <a:pt x="185" y="110"/>
                  </a:cubicBezTo>
                  <a:cubicBezTo>
                    <a:pt x="187" y="106"/>
                    <a:pt x="187" y="106"/>
                    <a:pt x="187" y="106"/>
                  </a:cubicBezTo>
                  <a:cubicBezTo>
                    <a:pt x="185" y="101"/>
                    <a:pt x="185" y="101"/>
                    <a:pt x="185" y="101"/>
                  </a:cubicBezTo>
                  <a:cubicBezTo>
                    <a:pt x="189" y="100"/>
                    <a:pt x="189" y="100"/>
                    <a:pt x="189" y="100"/>
                  </a:cubicBezTo>
                  <a:cubicBezTo>
                    <a:pt x="189" y="95"/>
                    <a:pt x="189" y="95"/>
                    <a:pt x="189" y="95"/>
                  </a:cubicBezTo>
                  <a:cubicBezTo>
                    <a:pt x="191" y="85"/>
                    <a:pt x="191" y="85"/>
                    <a:pt x="191" y="85"/>
                  </a:cubicBezTo>
                  <a:cubicBezTo>
                    <a:pt x="187" y="84"/>
                    <a:pt x="187" y="84"/>
                    <a:pt x="187" y="84"/>
                  </a:cubicBezTo>
                  <a:cubicBezTo>
                    <a:pt x="182" y="80"/>
                    <a:pt x="182" y="80"/>
                    <a:pt x="182" y="80"/>
                  </a:cubicBezTo>
                  <a:cubicBezTo>
                    <a:pt x="177" y="78"/>
                    <a:pt x="177" y="78"/>
                    <a:pt x="177" y="78"/>
                  </a:cubicBezTo>
                  <a:cubicBezTo>
                    <a:pt x="172" y="78"/>
                    <a:pt x="172" y="78"/>
                    <a:pt x="172" y="78"/>
                  </a:cubicBezTo>
                  <a:cubicBezTo>
                    <a:pt x="169" y="76"/>
                    <a:pt x="169" y="76"/>
                    <a:pt x="169" y="76"/>
                  </a:cubicBezTo>
                  <a:cubicBezTo>
                    <a:pt x="169" y="71"/>
                    <a:pt x="169" y="71"/>
                    <a:pt x="169" y="71"/>
                  </a:cubicBezTo>
                  <a:cubicBezTo>
                    <a:pt x="170" y="61"/>
                    <a:pt x="170" y="61"/>
                    <a:pt x="170" y="61"/>
                  </a:cubicBezTo>
                  <a:cubicBezTo>
                    <a:pt x="167" y="57"/>
                    <a:pt x="167" y="57"/>
                    <a:pt x="167" y="57"/>
                  </a:cubicBezTo>
                  <a:cubicBezTo>
                    <a:pt x="165" y="56"/>
                    <a:pt x="165" y="56"/>
                    <a:pt x="165" y="56"/>
                  </a:cubicBezTo>
                  <a:cubicBezTo>
                    <a:pt x="163" y="59"/>
                    <a:pt x="163" y="59"/>
                    <a:pt x="163" y="59"/>
                  </a:cubicBezTo>
                  <a:cubicBezTo>
                    <a:pt x="161" y="61"/>
                    <a:pt x="161" y="61"/>
                    <a:pt x="161" y="61"/>
                  </a:cubicBezTo>
                  <a:cubicBezTo>
                    <a:pt x="158" y="60"/>
                    <a:pt x="158" y="60"/>
                    <a:pt x="158" y="60"/>
                  </a:cubicBezTo>
                  <a:cubicBezTo>
                    <a:pt x="157" y="53"/>
                    <a:pt x="157" y="53"/>
                    <a:pt x="157" y="53"/>
                  </a:cubicBezTo>
                  <a:cubicBezTo>
                    <a:pt x="159" y="36"/>
                    <a:pt x="159" y="36"/>
                    <a:pt x="159" y="36"/>
                  </a:cubicBezTo>
                  <a:cubicBezTo>
                    <a:pt x="158" y="35"/>
                    <a:pt x="158" y="35"/>
                    <a:pt x="158" y="35"/>
                  </a:cubicBezTo>
                  <a:cubicBezTo>
                    <a:pt x="151" y="36"/>
                    <a:pt x="151" y="36"/>
                    <a:pt x="151" y="36"/>
                  </a:cubicBezTo>
                  <a:cubicBezTo>
                    <a:pt x="154" y="32"/>
                    <a:pt x="154" y="32"/>
                    <a:pt x="154" y="32"/>
                  </a:cubicBezTo>
                  <a:cubicBezTo>
                    <a:pt x="152" y="29"/>
                    <a:pt x="152" y="29"/>
                    <a:pt x="152" y="29"/>
                  </a:cubicBezTo>
                  <a:cubicBezTo>
                    <a:pt x="147" y="32"/>
                    <a:pt x="147" y="32"/>
                    <a:pt x="147" y="32"/>
                  </a:cubicBezTo>
                  <a:cubicBezTo>
                    <a:pt x="142" y="30"/>
                    <a:pt x="142" y="30"/>
                    <a:pt x="142" y="30"/>
                  </a:cubicBezTo>
                  <a:cubicBezTo>
                    <a:pt x="137" y="32"/>
                    <a:pt x="137" y="32"/>
                    <a:pt x="137" y="32"/>
                  </a:cubicBezTo>
                  <a:cubicBezTo>
                    <a:pt x="132" y="28"/>
                    <a:pt x="132" y="28"/>
                    <a:pt x="132" y="28"/>
                  </a:cubicBezTo>
                  <a:cubicBezTo>
                    <a:pt x="126" y="27"/>
                    <a:pt x="126" y="27"/>
                    <a:pt x="126" y="27"/>
                  </a:cubicBezTo>
                  <a:cubicBezTo>
                    <a:pt x="125" y="24"/>
                    <a:pt x="125" y="24"/>
                    <a:pt x="125" y="24"/>
                  </a:cubicBezTo>
                  <a:cubicBezTo>
                    <a:pt x="131" y="20"/>
                    <a:pt x="131" y="20"/>
                    <a:pt x="131" y="20"/>
                  </a:cubicBezTo>
                  <a:cubicBezTo>
                    <a:pt x="131" y="17"/>
                    <a:pt x="131" y="17"/>
                    <a:pt x="131" y="17"/>
                  </a:cubicBezTo>
                  <a:cubicBezTo>
                    <a:pt x="130" y="12"/>
                    <a:pt x="130" y="12"/>
                    <a:pt x="130" y="12"/>
                  </a:cubicBezTo>
                  <a:cubicBezTo>
                    <a:pt x="126" y="5"/>
                    <a:pt x="126" y="5"/>
                    <a:pt x="126" y="5"/>
                  </a:cubicBezTo>
                  <a:cubicBezTo>
                    <a:pt x="122" y="0"/>
                    <a:pt x="122" y="0"/>
                    <a:pt x="122" y="0"/>
                  </a:cubicBezTo>
                  <a:cubicBezTo>
                    <a:pt x="116" y="2"/>
                    <a:pt x="116" y="2"/>
                    <a:pt x="116" y="2"/>
                  </a:cubicBezTo>
                  <a:cubicBezTo>
                    <a:pt x="115" y="6"/>
                    <a:pt x="115" y="6"/>
                    <a:pt x="115" y="6"/>
                  </a:cubicBezTo>
                  <a:cubicBezTo>
                    <a:pt x="112" y="8"/>
                    <a:pt x="112" y="8"/>
                    <a:pt x="112" y="8"/>
                  </a:cubicBezTo>
                  <a:cubicBezTo>
                    <a:pt x="104" y="13"/>
                    <a:pt x="104" y="13"/>
                    <a:pt x="104" y="13"/>
                  </a:cubicBezTo>
                  <a:cubicBezTo>
                    <a:pt x="100" y="16"/>
                    <a:pt x="100" y="16"/>
                    <a:pt x="100" y="16"/>
                  </a:cubicBezTo>
                  <a:cubicBezTo>
                    <a:pt x="96" y="15"/>
                    <a:pt x="96" y="15"/>
                    <a:pt x="96" y="15"/>
                  </a:cubicBezTo>
                  <a:cubicBezTo>
                    <a:pt x="92" y="17"/>
                    <a:pt x="92" y="17"/>
                    <a:pt x="92" y="17"/>
                  </a:cubicBezTo>
                  <a:cubicBezTo>
                    <a:pt x="89" y="13"/>
                    <a:pt x="89" y="13"/>
                    <a:pt x="89" y="13"/>
                  </a:cubicBezTo>
                  <a:cubicBezTo>
                    <a:pt x="88" y="16"/>
                    <a:pt x="88" y="16"/>
                    <a:pt x="88" y="16"/>
                  </a:cubicBezTo>
                  <a:cubicBezTo>
                    <a:pt x="91" y="22"/>
                    <a:pt x="91" y="22"/>
                    <a:pt x="91" y="22"/>
                  </a:cubicBezTo>
                  <a:cubicBezTo>
                    <a:pt x="99" y="24"/>
                    <a:pt x="99" y="24"/>
                    <a:pt x="99" y="24"/>
                  </a:cubicBezTo>
                  <a:cubicBezTo>
                    <a:pt x="101" y="27"/>
                    <a:pt x="101" y="27"/>
                    <a:pt x="101" y="27"/>
                  </a:cubicBezTo>
                  <a:cubicBezTo>
                    <a:pt x="97" y="30"/>
                    <a:pt x="97" y="30"/>
                    <a:pt x="97" y="30"/>
                  </a:cubicBezTo>
                  <a:cubicBezTo>
                    <a:pt x="97" y="33"/>
                    <a:pt x="97" y="33"/>
                    <a:pt x="97" y="33"/>
                  </a:cubicBezTo>
                  <a:cubicBezTo>
                    <a:pt x="101" y="35"/>
                    <a:pt x="101" y="35"/>
                    <a:pt x="101" y="35"/>
                  </a:cubicBezTo>
                  <a:cubicBezTo>
                    <a:pt x="100" y="40"/>
                    <a:pt x="100" y="40"/>
                    <a:pt x="100" y="40"/>
                  </a:cubicBezTo>
                  <a:cubicBezTo>
                    <a:pt x="97" y="42"/>
                    <a:pt x="97" y="42"/>
                    <a:pt x="97" y="42"/>
                  </a:cubicBezTo>
                  <a:cubicBezTo>
                    <a:pt x="99" y="46"/>
                    <a:pt x="99" y="46"/>
                    <a:pt x="99" y="46"/>
                  </a:cubicBezTo>
                  <a:cubicBezTo>
                    <a:pt x="96" y="47"/>
                    <a:pt x="96" y="47"/>
                    <a:pt x="96" y="47"/>
                  </a:cubicBezTo>
                  <a:cubicBezTo>
                    <a:pt x="92" y="49"/>
                    <a:pt x="92" y="49"/>
                    <a:pt x="92" y="49"/>
                  </a:cubicBezTo>
                  <a:cubicBezTo>
                    <a:pt x="91" y="44"/>
                    <a:pt x="91" y="44"/>
                    <a:pt x="91" y="44"/>
                  </a:cubicBezTo>
                  <a:cubicBezTo>
                    <a:pt x="88" y="45"/>
                    <a:pt x="88" y="45"/>
                    <a:pt x="88" y="45"/>
                  </a:cubicBezTo>
                  <a:cubicBezTo>
                    <a:pt x="78" y="53"/>
                    <a:pt x="78" y="53"/>
                    <a:pt x="78" y="53"/>
                  </a:cubicBezTo>
                  <a:cubicBezTo>
                    <a:pt x="70" y="59"/>
                    <a:pt x="70" y="59"/>
                    <a:pt x="70" y="59"/>
                  </a:cubicBezTo>
                  <a:cubicBezTo>
                    <a:pt x="72" y="65"/>
                    <a:pt x="72" y="65"/>
                    <a:pt x="72" y="65"/>
                  </a:cubicBezTo>
                  <a:cubicBezTo>
                    <a:pt x="73" y="71"/>
                    <a:pt x="73" y="71"/>
                    <a:pt x="73" y="71"/>
                  </a:cubicBezTo>
                  <a:cubicBezTo>
                    <a:pt x="63" y="74"/>
                    <a:pt x="63" y="74"/>
                    <a:pt x="63" y="74"/>
                  </a:cubicBezTo>
                  <a:cubicBezTo>
                    <a:pt x="45" y="74"/>
                    <a:pt x="45" y="74"/>
                    <a:pt x="45" y="74"/>
                  </a:cubicBezTo>
                  <a:cubicBezTo>
                    <a:pt x="32" y="75"/>
                    <a:pt x="32" y="75"/>
                    <a:pt x="32" y="75"/>
                  </a:cubicBezTo>
                  <a:cubicBezTo>
                    <a:pt x="14" y="72"/>
                    <a:pt x="14" y="72"/>
                    <a:pt x="14" y="72"/>
                  </a:cubicBezTo>
                  <a:cubicBezTo>
                    <a:pt x="9" y="77"/>
                    <a:pt x="9" y="77"/>
                    <a:pt x="9" y="77"/>
                  </a:cubicBezTo>
                  <a:cubicBezTo>
                    <a:pt x="8" y="76"/>
                    <a:pt x="7" y="76"/>
                    <a:pt x="6" y="75"/>
                  </a:cubicBezTo>
                  <a:cubicBezTo>
                    <a:pt x="6" y="116"/>
                    <a:pt x="6" y="116"/>
                    <a:pt x="6" y="116"/>
                  </a:cubicBezTo>
                  <a:cubicBezTo>
                    <a:pt x="6" y="141"/>
                    <a:pt x="6" y="141"/>
                    <a:pt x="6" y="141"/>
                  </a:cubicBezTo>
                  <a:cubicBezTo>
                    <a:pt x="14" y="153"/>
                    <a:pt x="14" y="153"/>
                    <a:pt x="14" y="153"/>
                  </a:cubicBezTo>
                  <a:cubicBezTo>
                    <a:pt x="14" y="154"/>
                    <a:pt x="14" y="155"/>
                    <a:pt x="14" y="155"/>
                  </a:cubicBezTo>
                  <a:cubicBezTo>
                    <a:pt x="14" y="155"/>
                    <a:pt x="15" y="155"/>
                    <a:pt x="16" y="156"/>
                  </a:cubicBezTo>
                  <a:cubicBezTo>
                    <a:pt x="27" y="173"/>
                    <a:pt x="27" y="173"/>
                    <a:pt x="27" y="173"/>
                  </a:cubicBezTo>
                  <a:cubicBezTo>
                    <a:pt x="48" y="173"/>
                    <a:pt x="48" y="173"/>
                    <a:pt x="48" y="173"/>
                  </a:cubicBezTo>
                  <a:cubicBezTo>
                    <a:pt x="48" y="173"/>
                    <a:pt x="49" y="174"/>
                    <a:pt x="50" y="175"/>
                  </a:cubicBezTo>
                  <a:cubicBezTo>
                    <a:pt x="59" y="201"/>
                    <a:pt x="59" y="201"/>
                    <a:pt x="59" y="201"/>
                  </a:cubicBezTo>
                  <a:cubicBezTo>
                    <a:pt x="59" y="205"/>
                    <a:pt x="60" y="208"/>
                    <a:pt x="60" y="211"/>
                  </a:cubicBezTo>
                  <a:cubicBezTo>
                    <a:pt x="60" y="229"/>
                    <a:pt x="60" y="229"/>
                    <a:pt x="60" y="229"/>
                  </a:cubicBezTo>
                  <a:cubicBezTo>
                    <a:pt x="60" y="237"/>
                    <a:pt x="60" y="237"/>
                    <a:pt x="60" y="237"/>
                  </a:cubicBezTo>
                  <a:cubicBezTo>
                    <a:pt x="76" y="232"/>
                    <a:pt x="76" y="232"/>
                    <a:pt x="76" y="232"/>
                  </a:cubicBezTo>
                  <a:cubicBezTo>
                    <a:pt x="92" y="226"/>
                    <a:pt x="92" y="226"/>
                    <a:pt x="92" y="226"/>
                  </a:cubicBezTo>
                  <a:cubicBezTo>
                    <a:pt x="103" y="205"/>
                    <a:pt x="103" y="205"/>
                    <a:pt x="103" y="205"/>
                  </a:cubicBezTo>
                  <a:cubicBezTo>
                    <a:pt x="138" y="205"/>
                    <a:pt x="138" y="205"/>
                    <a:pt x="138" y="205"/>
                  </a:cubicBezTo>
                  <a:cubicBezTo>
                    <a:pt x="146" y="205"/>
                    <a:pt x="146" y="205"/>
                    <a:pt x="146" y="205"/>
                  </a:cubicBezTo>
                  <a:cubicBezTo>
                    <a:pt x="146" y="184"/>
                    <a:pt x="146" y="184"/>
                    <a:pt x="146" y="184"/>
                  </a:cubicBezTo>
                  <a:cubicBezTo>
                    <a:pt x="178" y="184"/>
                    <a:pt x="178" y="184"/>
                    <a:pt x="178" y="184"/>
                  </a:cubicBezTo>
                  <a:cubicBezTo>
                    <a:pt x="189" y="173"/>
                    <a:pt x="189" y="173"/>
                    <a:pt x="189" y="173"/>
                  </a:cubicBezTo>
                  <a:cubicBezTo>
                    <a:pt x="210" y="170"/>
                    <a:pt x="210" y="170"/>
                    <a:pt x="210" y="170"/>
                  </a:cubicBezTo>
                  <a:cubicBezTo>
                    <a:pt x="209" y="163"/>
                    <a:pt x="209" y="163"/>
                    <a:pt x="209" y="163"/>
                  </a:cubicBezTo>
                  <a:cubicBezTo>
                    <a:pt x="213" y="159"/>
                    <a:pt x="213" y="159"/>
                    <a:pt x="213" y="159"/>
                  </a:cubicBezTo>
                  <a:cubicBezTo>
                    <a:pt x="217" y="156"/>
                    <a:pt x="217" y="156"/>
                    <a:pt x="217" y="156"/>
                  </a:cubicBezTo>
                  <a:cubicBezTo>
                    <a:pt x="219" y="147"/>
                    <a:pt x="219" y="147"/>
                    <a:pt x="219" y="147"/>
                  </a:cubicBezTo>
                  <a:cubicBezTo>
                    <a:pt x="225" y="144"/>
                    <a:pt x="225" y="144"/>
                    <a:pt x="225" y="144"/>
                  </a:cubicBezTo>
                  <a:cubicBezTo>
                    <a:pt x="225" y="141"/>
                    <a:pt x="225" y="141"/>
                    <a:pt x="225" y="141"/>
                  </a:cubicBezTo>
                  <a:cubicBezTo>
                    <a:pt x="228" y="137"/>
                    <a:pt x="228" y="137"/>
                    <a:pt x="228" y="137"/>
                  </a:cubicBezTo>
                  <a:cubicBezTo>
                    <a:pt x="229" y="133"/>
                    <a:pt x="229" y="133"/>
                    <a:pt x="229" y="133"/>
                  </a:cubicBezTo>
                  <a:cubicBezTo>
                    <a:pt x="232" y="129"/>
                    <a:pt x="232" y="129"/>
                    <a:pt x="232" y="129"/>
                  </a:cubicBezTo>
                  <a:cubicBezTo>
                    <a:pt x="231" y="124"/>
                    <a:pt x="231" y="124"/>
                    <a:pt x="231" y="124"/>
                  </a:cubicBez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29" name="Korea, South">
              <a:extLst>
                <a:ext uri="{FF2B5EF4-FFF2-40B4-BE49-F238E27FC236}">
                  <a16:creationId xmlns:a16="http://schemas.microsoft.com/office/drawing/2014/main" id="{6C780AC2-A08D-69D0-2442-2DD7D9453953}"/>
                </a:ext>
              </a:extLst>
            </p:cNvPr>
            <p:cNvSpPr>
              <a:spLocks noEditPoints="1"/>
            </p:cNvSpPr>
            <p:nvPr/>
          </p:nvSpPr>
          <p:spPr bwMode="gray">
            <a:xfrm>
              <a:off x="7326940" y="1913930"/>
              <a:ext cx="88153" cy="137980"/>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30" name="Korea, North">
              <a:hlinkClick r:id="rId6"/>
              <a:extLst>
                <a:ext uri="{FF2B5EF4-FFF2-40B4-BE49-F238E27FC236}">
                  <a16:creationId xmlns:a16="http://schemas.microsoft.com/office/drawing/2014/main" id="{BBE5085E-2627-E056-3120-1F70C26D78A0}"/>
                </a:ext>
              </a:extLst>
            </p:cNvPr>
            <p:cNvSpPr>
              <a:spLocks/>
            </p:cNvSpPr>
            <p:nvPr/>
          </p:nvSpPr>
          <p:spPr bwMode="gray">
            <a:xfrm>
              <a:off x="7252841" y="1800225"/>
              <a:ext cx="106039" cy="135425"/>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31" name="Kenya">
              <a:extLst>
                <a:ext uri="{FF2B5EF4-FFF2-40B4-BE49-F238E27FC236}">
                  <a16:creationId xmlns:a16="http://schemas.microsoft.com/office/drawing/2014/main" id="{34D1E044-3072-26E9-0AC9-1BD82CCC90C6}"/>
                </a:ext>
              </a:extLst>
            </p:cNvPr>
            <p:cNvSpPr>
              <a:spLocks/>
            </p:cNvSpPr>
            <p:nvPr/>
          </p:nvSpPr>
          <p:spPr bwMode="gray">
            <a:xfrm>
              <a:off x="5377344" y="2796745"/>
              <a:ext cx="181417" cy="246575"/>
            </a:xfrm>
            <a:custGeom>
              <a:avLst/>
              <a:gdLst>
                <a:gd name="T0" fmla="*/ 2147483647 w 564"/>
                <a:gd name="T1" fmla="*/ 2147483647 h 762"/>
                <a:gd name="T2" fmla="*/ 2147483647 w 564"/>
                <a:gd name="T3" fmla="*/ 2147483647 h 762"/>
                <a:gd name="T4" fmla="*/ 2147483647 w 564"/>
                <a:gd name="T5" fmla="*/ 2147483647 h 762"/>
                <a:gd name="T6" fmla="*/ 2147483647 w 564"/>
                <a:gd name="T7" fmla="*/ 2147483647 h 762"/>
                <a:gd name="T8" fmla="*/ 2147483647 w 564"/>
                <a:gd name="T9" fmla="*/ 2147483647 h 762"/>
                <a:gd name="T10" fmla="*/ 2147483647 w 564"/>
                <a:gd name="T11" fmla="*/ 2147483647 h 762"/>
                <a:gd name="T12" fmla="*/ 2147483647 w 564"/>
                <a:gd name="T13" fmla="*/ 2147483647 h 762"/>
                <a:gd name="T14" fmla="*/ 2147483647 w 564"/>
                <a:gd name="T15" fmla="*/ 2147483647 h 762"/>
                <a:gd name="T16" fmla="*/ 2147483647 w 564"/>
                <a:gd name="T17" fmla="*/ 2147483647 h 762"/>
                <a:gd name="T18" fmla="*/ 2147483647 w 564"/>
                <a:gd name="T19" fmla="*/ 2147483647 h 762"/>
                <a:gd name="T20" fmla="*/ 2147483647 w 564"/>
                <a:gd name="T21" fmla="*/ 2147483647 h 762"/>
                <a:gd name="T22" fmla="*/ 2147483647 w 564"/>
                <a:gd name="T23" fmla="*/ 2147483647 h 762"/>
                <a:gd name="T24" fmla="*/ 2147483647 w 564"/>
                <a:gd name="T25" fmla="*/ 0 h 762"/>
                <a:gd name="T26" fmla="*/ 2147483647 w 564"/>
                <a:gd name="T27" fmla="*/ 2147483647 h 762"/>
                <a:gd name="T28" fmla="*/ 2147483647 w 564"/>
                <a:gd name="T29" fmla="*/ 2147483647 h 762"/>
                <a:gd name="T30" fmla="*/ 2147483647 w 564"/>
                <a:gd name="T31" fmla="*/ 2147483647 h 762"/>
                <a:gd name="T32" fmla="*/ 2147483647 w 564"/>
                <a:gd name="T33" fmla="*/ 2147483647 h 762"/>
                <a:gd name="T34" fmla="*/ 2147483647 w 564"/>
                <a:gd name="T35" fmla="*/ 2147483647 h 762"/>
                <a:gd name="T36" fmla="*/ 2147483647 w 564"/>
                <a:gd name="T37" fmla="*/ 2147483647 h 762"/>
                <a:gd name="T38" fmla="*/ 2147483647 w 564"/>
                <a:gd name="T39" fmla="*/ 2147483647 h 762"/>
                <a:gd name="T40" fmla="*/ 2147483647 w 564"/>
                <a:gd name="T41" fmla="*/ 2147483647 h 762"/>
                <a:gd name="T42" fmla="*/ 2147483647 w 564"/>
                <a:gd name="T43" fmla="*/ 2147483647 h 762"/>
                <a:gd name="T44" fmla="*/ 2147483647 w 564"/>
                <a:gd name="T45" fmla="*/ 2147483647 h 762"/>
                <a:gd name="T46" fmla="*/ 2147483647 w 564"/>
                <a:gd name="T47" fmla="*/ 2147483647 h 762"/>
                <a:gd name="T48" fmla="*/ 2147483647 w 564"/>
                <a:gd name="T49" fmla="*/ 2147483647 h 762"/>
                <a:gd name="T50" fmla="*/ 2147483647 w 564"/>
                <a:gd name="T51" fmla="*/ 2147483647 h 762"/>
                <a:gd name="T52" fmla="*/ 2147483647 w 564"/>
                <a:gd name="T53" fmla="*/ 2147483647 h 762"/>
                <a:gd name="T54" fmla="*/ 2147483647 w 564"/>
                <a:gd name="T55" fmla="*/ 2147483647 h 762"/>
                <a:gd name="T56" fmla="*/ 2147483647 w 564"/>
                <a:gd name="T57" fmla="*/ 2147483647 h 762"/>
                <a:gd name="T58" fmla="*/ 0 w 564"/>
                <a:gd name="T59" fmla="*/ 2147483647 h 762"/>
                <a:gd name="T60" fmla="*/ 2147483647 w 564"/>
                <a:gd name="T61" fmla="*/ 2147483647 h 762"/>
                <a:gd name="T62" fmla="*/ 2147483647 w 564"/>
                <a:gd name="T63" fmla="*/ 2147483647 h 762"/>
                <a:gd name="T64" fmla="*/ 2147483647 w 564"/>
                <a:gd name="T65" fmla="*/ 2147483647 h 762"/>
                <a:gd name="T66" fmla="*/ 2147483647 w 564"/>
                <a:gd name="T67" fmla="*/ 2147483647 h 762"/>
                <a:gd name="T68" fmla="*/ 2147483647 w 564"/>
                <a:gd name="T69" fmla="*/ 2147483647 h 762"/>
                <a:gd name="T70" fmla="*/ 0 w 564"/>
                <a:gd name="T71" fmla="*/ 2147483647 h 762"/>
                <a:gd name="T72" fmla="*/ 2147483647 w 564"/>
                <a:gd name="T73" fmla="*/ 2147483647 h 762"/>
                <a:gd name="T74" fmla="*/ 2147483647 w 564"/>
                <a:gd name="T75" fmla="*/ 2147483647 h 762"/>
                <a:gd name="T76" fmla="*/ 2147483647 w 564"/>
                <a:gd name="T77" fmla="*/ 2147483647 h 762"/>
                <a:gd name="T78" fmla="*/ 2147483647 w 564"/>
                <a:gd name="T79" fmla="*/ 2147483647 h 762"/>
                <a:gd name="T80" fmla="*/ 2147483647 w 564"/>
                <a:gd name="T81" fmla="*/ 2147483647 h 762"/>
                <a:gd name="T82" fmla="*/ 2147483647 w 564"/>
                <a:gd name="T83" fmla="*/ 2147483647 h 762"/>
                <a:gd name="T84" fmla="*/ 2147483647 w 564"/>
                <a:gd name="T85" fmla="*/ 2147483647 h 762"/>
                <a:gd name="T86" fmla="*/ 2147483647 w 564"/>
                <a:gd name="T87" fmla="*/ 2147483647 h 762"/>
                <a:gd name="T88" fmla="*/ 2147483647 w 564"/>
                <a:gd name="T89" fmla="*/ 2147483647 h 762"/>
                <a:gd name="T90" fmla="*/ 2147483647 w 564"/>
                <a:gd name="T91" fmla="*/ 2147483647 h 762"/>
                <a:gd name="T92" fmla="*/ 2147483647 w 564"/>
                <a:gd name="T93" fmla="*/ 2147483647 h 762"/>
                <a:gd name="T94" fmla="*/ 2147483647 w 564"/>
                <a:gd name="T95" fmla="*/ 2147483647 h 762"/>
                <a:gd name="T96" fmla="*/ 2147483647 w 564"/>
                <a:gd name="T97" fmla="*/ 2147483647 h 762"/>
                <a:gd name="T98" fmla="*/ 2147483647 w 564"/>
                <a:gd name="T99" fmla="*/ 2147483647 h 762"/>
                <a:gd name="T100" fmla="*/ 2147483647 w 564"/>
                <a:gd name="T101" fmla="*/ 2147483647 h 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4"/>
                <a:gd name="T154" fmla="*/ 0 h 762"/>
                <a:gd name="T155" fmla="*/ 564 w 564"/>
                <a:gd name="T156" fmla="*/ 762 h 7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4" h="762">
                  <a:moveTo>
                    <a:pt x="498" y="150"/>
                  </a:moveTo>
                  <a:lnTo>
                    <a:pt x="540" y="108"/>
                  </a:lnTo>
                  <a:lnTo>
                    <a:pt x="558" y="72"/>
                  </a:lnTo>
                  <a:lnTo>
                    <a:pt x="564" y="66"/>
                  </a:lnTo>
                  <a:lnTo>
                    <a:pt x="564" y="60"/>
                  </a:lnTo>
                  <a:lnTo>
                    <a:pt x="540" y="54"/>
                  </a:lnTo>
                  <a:lnTo>
                    <a:pt x="534" y="60"/>
                  </a:lnTo>
                  <a:lnTo>
                    <a:pt x="504" y="60"/>
                  </a:lnTo>
                  <a:lnTo>
                    <a:pt x="480" y="30"/>
                  </a:lnTo>
                  <a:lnTo>
                    <a:pt x="462" y="48"/>
                  </a:lnTo>
                  <a:lnTo>
                    <a:pt x="456" y="48"/>
                  </a:lnTo>
                  <a:lnTo>
                    <a:pt x="450" y="54"/>
                  </a:lnTo>
                  <a:lnTo>
                    <a:pt x="438" y="60"/>
                  </a:lnTo>
                  <a:lnTo>
                    <a:pt x="426" y="60"/>
                  </a:lnTo>
                  <a:lnTo>
                    <a:pt x="414" y="72"/>
                  </a:lnTo>
                  <a:lnTo>
                    <a:pt x="414" y="84"/>
                  </a:lnTo>
                  <a:lnTo>
                    <a:pt x="390" y="102"/>
                  </a:lnTo>
                  <a:lnTo>
                    <a:pt x="378" y="96"/>
                  </a:lnTo>
                  <a:lnTo>
                    <a:pt x="372" y="96"/>
                  </a:lnTo>
                  <a:lnTo>
                    <a:pt x="360" y="90"/>
                  </a:lnTo>
                  <a:lnTo>
                    <a:pt x="330" y="90"/>
                  </a:lnTo>
                  <a:lnTo>
                    <a:pt x="318" y="84"/>
                  </a:lnTo>
                  <a:lnTo>
                    <a:pt x="288" y="84"/>
                  </a:lnTo>
                  <a:lnTo>
                    <a:pt x="210" y="24"/>
                  </a:lnTo>
                  <a:lnTo>
                    <a:pt x="138" y="18"/>
                  </a:lnTo>
                  <a:lnTo>
                    <a:pt x="132" y="0"/>
                  </a:lnTo>
                  <a:lnTo>
                    <a:pt x="108" y="12"/>
                  </a:lnTo>
                  <a:lnTo>
                    <a:pt x="18" y="12"/>
                  </a:lnTo>
                  <a:lnTo>
                    <a:pt x="0" y="42"/>
                  </a:lnTo>
                  <a:lnTo>
                    <a:pt x="6" y="48"/>
                  </a:lnTo>
                  <a:lnTo>
                    <a:pt x="12" y="60"/>
                  </a:lnTo>
                  <a:lnTo>
                    <a:pt x="12" y="84"/>
                  </a:lnTo>
                  <a:lnTo>
                    <a:pt x="18" y="84"/>
                  </a:lnTo>
                  <a:lnTo>
                    <a:pt x="24" y="90"/>
                  </a:lnTo>
                  <a:lnTo>
                    <a:pt x="24" y="84"/>
                  </a:lnTo>
                  <a:lnTo>
                    <a:pt x="30" y="84"/>
                  </a:lnTo>
                  <a:lnTo>
                    <a:pt x="30" y="96"/>
                  </a:lnTo>
                  <a:lnTo>
                    <a:pt x="24" y="102"/>
                  </a:lnTo>
                  <a:lnTo>
                    <a:pt x="24" y="108"/>
                  </a:lnTo>
                  <a:lnTo>
                    <a:pt x="42" y="126"/>
                  </a:lnTo>
                  <a:lnTo>
                    <a:pt x="36" y="132"/>
                  </a:lnTo>
                  <a:lnTo>
                    <a:pt x="72" y="174"/>
                  </a:lnTo>
                  <a:lnTo>
                    <a:pt x="66" y="180"/>
                  </a:lnTo>
                  <a:lnTo>
                    <a:pt x="60" y="180"/>
                  </a:lnTo>
                  <a:lnTo>
                    <a:pt x="54" y="186"/>
                  </a:lnTo>
                  <a:lnTo>
                    <a:pt x="54" y="192"/>
                  </a:lnTo>
                  <a:lnTo>
                    <a:pt x="66" y="216"/>
                  </a:lnTo>
                  <a:lnTo>
                    <a:pt x="72" y="222"/>
                  </a:lnTo>
                  <a:lnTo>
                    <a:pt x="78" y="234"/>
                  </a:lnTo>
                  <a:lnTo>
                    <a:pt x="78" y="246"/>
                  </a:lnTo>
                  <a:lnTo>
                    <a:pt x="66" y="258"/>
                  </a:lnTo>
                  <a:lnTo>
                    <a:pt x="60" y="282"/>
                  </a:lnTo>
                  <a:lnTo>
                    <a:pt x="42" y="282"/>
                  </a:lnTo>
                  <a:lnTo>
                    <a:pt x="36" y="288"/>
                  </a:lnTo>
                  <a:lnTo>
                    <a:pt x="36" y="312"/>
                  </a:lnTo>
                  <a:lnTo>
                    <a:pt x="18" y="324"/>
                  </a:lnTo>
                  <a:lnTo>
                    <a:pt x="12" y="342"/>
                  </a:lnTo>
                  <a:lnTo>
                    <a:pt x="6" y="348"/>
                  </a:lnTo>
                  <a:lnTo>
                    <a:pt x="0" y="360"/>
                  </a:lnTo>
                  <a:lnTo>
                    <a:pt x="0" y="384"/>
                  </a:lnTo>
                  <a:lnTo>
                    <a:pt x="18" y="402"/>
                  </a:lnTo>
                  <a:lnTo>
                    <a:pt x="30" y="402"/>
                  </a:lnTo>
                  <a:lnTo>
                    <a:pt x="30" y="390"/>
                  </a:lnTo>
                  <a:lnTo>
                    <a:pt x="54" y="390"/>
                  </a:lnTo>
                  <a:lnTo>
                    <a:pt x="60" y="408"/>
                  </a:lnTo>
                  <a:lnTo>
                    <a:pt x="42" y="408"/>
                  </a:lnTo>
                  <a:lnTo>
                    <a:pt x="30" y="420"/>
                  </a:lnTo>
                  <a:lnTo>
                    <a:pt x="24" y="414"/>
                  </a:lnTo>
                  <a:lnTo>
                    <a:pt x="18" y="414"/>
                  </a:lnTo>
                  <a:lnTo>
                    <a:pt x="6" y="420"/>
                  </a:lnTo>
                  <a:lnTo>
                    <a:pt x="0" y="432"/>
                  </a:lnTo>
                  <a:lnTo>
                    <a:pt x="0" y="438"/>
                  </a:lnTo>
                  <a:lnTo>
                    <a:pt x="12" y="450"/>
                  </a:lnTo>
                  <a:lnTo>
                    <a:pt x="6" y="468"/>
                  </a:lnTo>
                  <a:lnTo>
                    <a:pt x="258" y="624"/>
                  </a:lnTo>
                  <a:lnTo>
                    <a:pt x="270" y="636"/>
                  </a:lnTo>
                  <a:lnTo>
                    <a:pt x="270" y="642"/>
                  </a:lnTo>
                  <a:lnTo>
                    <a:pt x="264" y="648"/>
                  </a:lnTo>
                  <a:lnTo>
                    <a:pt x="258" y="648"/>
                  </a:lnTo>
                  <a:lnTo>
                    <a:pt x="252" y="654"/>
                  </a:lnTo>
                  <a:lnTo>
                    <a:pt x="366" y="762"/>
                  </a:lnTo>
                  <a:lnTo>
                    <a:pt x="384" y="756"/>
                  </a:lnTo>
                  <a:lnTo>
                    <a:pt x="414" y="690"/>
                  </a:lnTo>
                  <a:lnTo>
                    <a:pt x="414" y="660"/>
                  </a:lnTo>
                  <a:lnTo>
                    <a:pt x="426" y="648"/>
                  </a:lnTo>
                  <a:lnTo>
                    <a:pt x="432" y="648"/>
                  </a:lnTo>
                  <a:lnTo>
                    <a:pt x="444" y="636"/>
                  </a:lnTo>
                  <a:lnTo>
                    <a:pt x="444" y="624"/>
                  </a:lnTo>
                  <a:lnTo>
                    <a:pt x="438" y="618"/>
                  </a:lnTo>
                  <a:lnTo>
                    <a:pt x="438" y="600"/>
                  </a:lnTo>
                  <a:lnTo>
                    <a:pt x="444" y="594"/>
                  </a:lnTo>
                  <a:lnTo>
                    <a:pt x="456" y="588"/>
                  </a:lnTo>
                  <a:lnTo>
                    <a:pt x="468" y="588"/>
                  </a:lnTo>
                  <a:lnTo>
                    <a:pt x="474" y="582"/>
                  </a:lnTo>
                  <a:lnTo>
                    <a:pt x="480" y="582"/>
                  </a:lnTo>
                  <a:lnTo>
                    <a:pt x="486" y="540"/>
                  </a:lnTo>
                  <a:lnTo>
                    <a:pt x="516" y="540"/>
                  </a:lnTo>
                  <a:lnTo>
                    <a:pt x="528" y="534"/>
                  </a:lnTo>
                  <a:lnTo>
                    <a:pt x="534" y="522"/>
                  </a:lnTo>
                  <a:lnTo>
                    <a:pt x="540" y="516"/>
                  </a:lnTo>
                  <a:lnTo>
                    <a:pt x="498" y="450"/>
                  </a:lnTo>
                  <a:lnTo>
                    <a:pt x="498" y="15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32" name="Kazakhstan">
              <a:extLst>
                <a:ext uri="{FF2B5EF4-FFF2-40B4-BE49-F238E27FC236}">
                  <a16:creationId xmlns:a16="http://schemas.microsoft.com/office/drawing/2014/main" id="{4B974B2F-8A5A-670F-EA28-C661D411C912}"/>
                </a:ext>
              </a:extLst>
            </p:cNvPr>
            <p:cNvSpPr>
              <a:spLocks noEditPoints="1"/>
            </p:cNvSpPr>
            <p:nvPr/>
          </p:nvSpPr>
          <p:spPr bwMode="gray">
            <a:xfrm>
              <a:off x="5562594" y="1484660"/>
              <a:ext cx="815100" cy="376889"/>
            </a:xfrm>
            <a:custGeom>
              <a:avLst/>
              <a:gdLst>
                <a:gd name="T0" fmla="*/ 2147483647 w 2514"/>
                <a:gd name="T1" fmla="*/ 2147483647 h 1164"/>
                <a:gd name="T2" fmla="*/ 2147483647 w 2514"/>
                <a:gd name="T3" fmla="*/ 2147483647 h 1164"/>
                <a:gd name="T4" fmla="*/ 2147483647 w 2514"/>
                <a:gd name="T5" fmla="*/ 2147483647 h 1164"/>
                <a:gd name="T6" fmla="*/ 2147483647 w 2514"/>
                <a:gd name="T7" fmla="*/ 2147483647 h 1164"/>
                <a:gd name="T8" fmla="*/ 2147483647 w 2514"/>
                <a:gd name="T9" fmla="*/ 2147483647 h 1164"/>
                <a:gd name="T10" fmla="*/ 2147483647 w 2514"/>
                <a:gd name="T11" fmla="*/ 2147483647 h 1164"/>
                <a:gd name="T12" fmla="*/ 2147483647 w 2514"/>
                <a:gd name="T13" fmla="*/ 2147483647 h 1164"/>
                <a:gd name="T14" fmla="*/ 2147483647 w 2514"/>
                <a:gd name="T15" fmla="*/ 2147483647 h 1164"/>
                <a:gd name="T16" fmla="*/ 2147483647 w 2514"/>
                <a:gd name="T17" fmla="*/ 2147483647 h 1164"/>
                <a:gd name="T18" fmla="*/ 2147483647 w 2514"/>
                <a:gd name="T19" fmla="*/ 2147483647 h 1164"/>
                <a:gd name="T20" fmla="*/ 2147483647 w 2514"/>
                <a:gd name="T21" fmla="*/ 2147483647 h 1164"/>
                <a:gd name="T22" fmla="*/ 2147483647 w 2514"/>
                <a:gd name="T23" fmla="*/ 2147483647 h 1164"/>
                <a:gd name="T24" fmla="*/ 2147483647 w 2514"/>
                <a:gd name="T25" fmla="*/ 2147483647 h 1164"/>
                <a:gd name="T26" fmla="*/ 2147483647 w 2514"/>
                <a:gd name="T27" fmla="*/ 2147483647 h 1164"/>
                <a:gd name="T28" fmla="*/ 2147483647 w 2514"/>
                <a:gd name="T29" fmla="*/ 2147483647 h 1164"/>
                <a:gd name="T30" fmla="*/ 2147483647 w 2514"/>
                <a:gd name="T31" fmla="*/ 2147483647 h 1164"/>
                <a:gd name="T32" fmla="*/ 2147483647 w 2514"/>
                <a:gd name="T33" fmla="*/ 2147483647 h 1164"/>
                <a:gd name="T34" fmla="*/ 2147483647 w 2514"/>
                <a:gd name="T35" fmla="*/ 2147483647 h 1164"/>
                <a:gd name="T36" fmla="*/ 2147483647 w 2514"/>
                <a:gd name="T37" fmla="*/ 2147483647 h 1164"/>
                <a:gd name="T38" fmla="*/ 2147483647 w 2514"/>
                <a:gd name="T39" fmla="*/ 2147483647 h 1164"/>
                <a:gd name="T40" fmla="*/ 2147483647 w 2514"/>
                <a:gd name="T41" fmla="*/ 2147483647 h 1164"/>
                <a:gd name="T42" fmla="*/ 2147483647 w 2514"/>
                <a:gd name="T43" fmla="*/ 2147483647 h 1164"/>
                <a:gd name="T44" fmla="*/ 2147483647 w 2514"/>
                <a:gd name="T45" fmla="*/ 2147483647 h 1164"/>
                <a:gd name="T46" fmla="*/ 2147483647 w 2514"/>
                <a:gd name="T47" fmla="*/ 2147483647 h 1164"/>
                <a:gd name="T48" fmla="*/ 2147483647 w 2514"/>
                <a:gd name="T49" fmla="*/ 2147483647 h 1164"/>
                <a:gd name="T50" fmla="*/ 2147483647 w 2514"/>
                <a:gd name="T51" fmla="*/ 2147483647 h 1164"/>
                <a:gd name="T52" fmla="*/ 2147483647 w 2514"/>
                <a:gd name="T53" fmla="*/ 2147483647 h 1164"/>
                <a:gd name="T54" fmla="*/ 2147483647 w 2514"/>
                <a:gd name="T55" fmla="*/ 2147483647 h 1164"/>
                <a:gd name="T56" fmla="*/ 2147483647 w 2514"/>
                <a:gd name="T57" fmla="*/ 2147483647 h 1164"/>
                <a:gd name="T58" fmla="*/ 2147483647 w 2514"/>
                <a:gd name="T59" fmla="*/ 2147483647 h 1164"/>
                <a:gd name="T60" fmla="*/ 2147483647 w 2514"/>
                <a:gd name="T61" fmla="*/ 2147483647 h 1164"/>
                <a:gd name="T62" fmla="*/ 2147483647 w 2514"/>
                <a:gd name="T63" fmla="*/ 2147483647 h 1164"/>
                <a:gd name="T64" fmla="*/ 2147483647 w 2514"/>
                <a:gd name="T65" fmla="*/ 2147483647 h 1164"/>
                <a:gd name="T66" fmla="*/ 2147483647 w 2514"/>
                <a:gd name="T67" fmla="*/ 2147483647 h 1164"/>
                <a:gd name="T68" fmla="*/ 2147483647 w 2514"/>
                <a:gd name="T69" fmla="*/ 2147483647 h 1164"/>
                <a:gd name="T70" fmla="*/ 2147483647 w 2514"/>
                <a:gd name="T71" fmla="*/ 2147483647 h 1164"/>
                <a:gd name="T72" fmla="*/ 2147483647 w 2514"/>
                <a:gd name="T73" fmla="*/ 2147483647 h 1164"/>
                <a:gd name="T74" fmla="*/ 2147483647 w 2514"/>
                <a:gd name="T75" fmla="*/ 2147483647 h 1164"/>
                <a:gd name="T76" fmla="*/ 2147483647 w 2514"/>
                <a:gd name="T77" fmla="*/ 2147483647 h 1164"/>
                <a:gd name="T78" fmla="*/ 2147483647 w 2514"/>
                <a:gd name="T79" fmla="*/ 2147483647 h 1164"/>
                <a:gd name="T80" fmla="*/ 2147483647 w 2514"/>
                <a:gd name="T81" fmla="*/ 2147483647 h 1164"/>
                <a:gd name="T82" fmla="*/ 2147483647 w 2514"/>
                <a:gd name="T83" fmla="*/ 2147483647 h 1164"/>
                <a:gd name="T84" fmla="*/ 2147483647 w 2514"/>
                <a:gd name="T85" fmla="*/ 2147483647 h 1164"/>
                <a:gd name="T86" fmla="*/ 2147483647 w 2514"/>
                <a:gd name="T87" fmla="*/ 2147483647 h 1164"/>
                <a:gd name="T88" fmla="*/ 2147483647 w 2514"/>
                <a:gd name="T89" fmla="*/ 2147483647 h 1164"/>
                <a:gd name="T90" fmla="*/ 2147483647 w 2514"/>
                <a:gd name="T91" fmla="*/ 2147483647 h 1164"/>
                <a:gd name="T92" fmla="*/ 2147483647 w 2514"/>
                <a:gd name="T93" fmla="*/ 2147483647 h 1164"/>
                <a:gd name="T94" fmla="*/ 2147483647 w 2514"/>
                <a:gd name="T95" fmla="*/ 2147483647 h 1164"/>
                <a:gd name="T96" fmla="*/ 2147483647 w 2514"/>
                <a:gd name="T97" fmla="*/ 2147483647 h 1164"/>
                <a:gd name="T98" fmla="*/ 2147483647 w 2514"/>
                <a:gd name="T99" fmla="*/ 2147483647 h 1164"/>
                <a:gd name="T100" fmla="*/ 2147483647 w 2514"/>
                <a:gd name="T101" fmla="*/ 2147483647 h 1164"/>
                <a:gd name="T102" fmla="*/ 2147483647 w 2514"/>
                <a:gd name="T103" fmla="*/ 2147483647 h 1164"/>
                <a:gd name="T104" fmla="*/ 2147483647 w 2514"/>
                <a:gd name="T105" fmla="*/ 2147483647 h 1164"/>
                <a:gd name="T106" fmla="*/ 2147483647 w 2514"/>
                <a:gd name="T107" fmla="*/ 2147483647 h 1164"/>
                <a:gd name="T108" fmla="*/ 2147483647 w 2514"/>
                <a:gd name="T109" fmla="*/ 2147483647 h 1164"/>
                <a:gd name="T110" fmla="*/ 2147483647 w 2514"/>
                <a:gd name="T111" fmla="*/ 2147483647 h 1164"/>
                <a:gd name="T112" fmla="*/ 2147483647 w 2514"/>
                <a:gd name="T113" fmla="*/ 2147483647 h 1164"/>
                <a:gd name="T114" fmla="*/ 2147483647 w 2514"/>
                <a:gd name="T115" fmla="*/ 2147483647 h 1164"/>
                <a:gd name="T116" fmla="*/ 2147483647 w 2514"/>
                <a:gd name="T117" fmla="*/ 2147483647 h 1164"/>
                <a:gd name="T118" fmla="*/ 2147483647 w 2514"/>
                <a:gd name="T119" fmla="*/ 2147483647 h 1164"/>
                <a:gd name="T120" fmla="*/ 2147483647 w 2514"/>
                <a:gd name="T121" fmla="*/ 2147483647 h 1164"/>
                <a:gd name="T122" fmla="*/ 2147483647 w 2514"/>
                <a:gd name="T123" fmla="*/ 2147483647 h 1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4"/>
                <a:gd name="T187" fmla="*/ 0 h 1164"/>
                <a:gd name="T188" fmla="*/ 2514 w 2514"/>
                <a:gd name="T189" fmla="*/ 1164 h 1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4" h="1164">
                  <a:moveTo>
                    <a:pt x="852" y="756"/>
                  </a:moveTo>
                  <a:lnTo>
                    <a:pt x="840" y="744"/>
                  </a:lnTo>
                  <a:lnTo>
                    <a:pt x="822" y="768"/>
                  </a:lnTo>
                  <a:lnTo>
                    <a:pt x="816" y="780"/>
                  </a:lnTo>
                  <a:lnTo>
                    <a:pt x="870" y="804"/>
                  </a:lnTo>
                  <a:lnTo>
                    <a:pt x="870" y="786"/>
                  </a:lnTo>
                  <a:lnTo>
                    <a:pt x="864" y="780"/>
                  </a:lnTo>
                  <a:lnTo>
                    <a:pt x="858" y="768"/>
                  </a:lnTo>
                  <a:lnTo>
                    <a:pt x="858" y="762"/>
                  </a:lnTo>
                  <a:lnTo>
                    <a:pt x="852" y="756"/>
                  </a:lnTo>
                  <a:close/>
                  <a:moveTo>
                    <a:pt x="2484" y="492"/>
                  </a:moveTo>
                  <a:lnTo>
                    <a:pt x="2484" y="486"/>
                  </a:lnTo>
                  <a:lnTo>
                    <a:pt x="2514" y="486"/>
                  </a:lnTo>
                  <a:lnTo>
                    <a:pt x="2478" y="444"/>
                  </a:lnTo>
                  <a:lnTo>
                    <a:pt x="2454" y="420"/>
                  </a:lnTo>
                  <a:lnTo>
                    <a:pt x="2442" y="456"/>
                  </a:lnTo>
                  <a:lnTo>
                    <a:pt x="2370" y="450"/>
                  </a:lnTo>
                  <a:lnTo>
                    <a:pt x="2370" y="444"/>
                  </a:lnTo>
                  <a:lnTo>
                    <a:pt x="2364" y="438"/>
                  </a:lnTo>
                  <a:lnTo>
                    <a:pt x="2358" y="426"/>
                  </a:lnTo>
                  <a:lnTo>
                    <a:pt x="2352" y="420"/>
                  </a:lnTo>
                  <a:lnTo>
                    <a:pt x="2346" y="408"/>
                  </a:lnTo>
                  <a:lnTo>
                    <a:pt x="2346" y="402"/>
                  </a:lnTo>
                  <a:lnTo>
                    <a:pt x="2340" y="402"/>
                  </a:lnTo>
                  <a:lnTo>
                    <a:pt x="2328" y="396"/>
                  </a:lnTo>
                  <a:lnTo>
                    <a:pt x="2316" y="396"/>
                  </a:lnTo>
                  <a:lnTo>
                    <a:pt x="2304" y="390"/>
                  </a:lnTo>
                  <a:lnTo>
                    <a:pt x="2292" y="390"/>
                  </a:lnTo>
                  <a:lnTo>
                    <a:pt x="2286" y="378"/>
                  </a:lnTo>
                  <a:lnTo>
                    <a:pt x="2274" y="372"/>
                  </a:lnTo>
                  <a:lnTo>
                    <a:pt x="2250" y="348"/>
                  </a:lnTo>
                  <a:lnTo>
                    <a:pt x="2226" y="336"/>
                  </a:lnTo>
                  <a:lnTo>
                    <a:pt x="2208" y="336"/>
                  </a:lnTo>
                  <a:lnTo>
                    <a:pt x="2196" y="342"/>
                  </a:lnTo>
                  <a:lnTo>
                    <a:pt x="2178" y="348"/>
                  </a:lnTo>
                  <a:lnTo>
                    <a:pt x="2166" y="354"/>
                  </a:lnTo>
                  <a:lnTo>
                    <a:pt x="2160" y="366"/>
                  </a:lnTo>
                  <a:lnTo>
                    <a:pt x="2136" y="366"/>
                  </a:lnTo>
                  <a:lnTo>
                    <a:pt x="2124" y="360"/>
                  </a:lnTo>
                  <a:lnTo>
                    <a:pt x="2118" y="348"/>
                  </a:lnTo>
                  <a:lnTo>
                    <a:pt x="2106" y="342"/>
                  </a:lnTo>
                  <a:lnTo>
                    <a:pt x="2076" y="342"/>
                  </a:lnTo>
                  <a:lnTo>
                    <a:pt x="2076" y="336"/>
                  </a:lnTo>
                  <a:lnTo>
                    <a:pt x="2070" y="330"/>
                  </a:lnTo>
                  <a:lnTo>
                    <a:pt x="2070" y="318"/>
                  </a:lnTo>
                  <a:lnTo>
                    <a:pt x="2064" y="312"/>
                  </a:lnTo>
                  <a:lnTo>
                    <a:pt x="2052" y="312"/>
                  </a:lnTo>
                  <a:lnTo>
                    <a:pt x="2052" y="318"/>
                  </a:lnTo>
                  <a:lnTo>
                    <a:pt x="2046" y="324"/>
                  </a:lnTo>
                  <a:lnTo>
                    <a:pt x="2046" y="336"/>
                  </a:lnTo>
                  <a:lnTo>
                    <a:pt x="2034" y="348"/>
                  </a:lnTo>
                  <a:lnTo>
                    <a:pt x="2022" y="354"/>
                  </a:lnTo>
                  <a:lnTo>
                    <a:pt x="2010" y="354"/>
                  </a:lnTo>
                  <a:lnTo>
                    <a:pt x="1998" y="348"/>
                  </a:lnTo>
                  <a:lnTo>
                    <a:pt x="1986" y="336"/>
                  </a:lnTo>
                  <a:lnTo>
                    <a:pt x="1974" y="318"/>
                  </a:lnTo>
                  <a:lnTo>
                    <a:pt x="1938" y="282"/>
                  </a:lnTo>
                  <a:lnTo>
                    <a:pt x="1920" y="258"/>
                  </a:lnTo>
                  <a:lnTo>
                    <a:pt x="1848" y="198"/>
                  </a:lnTo>
                  <a:lnTo>
                    <a:pt x="1818" y="168"/>
                  </a:lnTo>
                  <a:lnTo>
                    <a:pt x="1800" y="156"/>
                  </a:lnTo>
                  <a:lnTo>
                    <a:pt x="1788" y="150"/>
                  </a:lnTo>
                  <a:lnTo>
                    <a:pt x="1758" y="132"/>
                  </a:lnTo>
                  <a:lnTo>
                    <a:pt x="1728" y="120"/>
                  </a:lnTo>
                  <a:lnTo>
                    <a:pt x="1692" y="102"/>
                  </a:lnTo>
                  <a:lnTo>
                    <a:pt x="1698" y="102"/>
                  </a:lnTo>
                  <a:lnTo>
                    <a:pt x="1710" y="90"/>
                  </a:lnTo>
                  <a:lnTo>
                    <a:pt x="1710" y="72"/>
                  </a:lnTo>
                  <a:lnTo>
                    <a:pt x="1704" y="66"/>
                  </a:lnTo>
                  <a:lnTo>
                    <a:pt x="1698" y="66"/>
                  </a:lnTo>
                  <a:lnTo>
                    <a:pt x="1680" y="84"/>
                  </a:lnTo>
                  <a:lnTo>
                    <a:pt x="1644" y="96"/>
                  </a:lnTo>
                  <a:lnTo>
                    <a:pt x="1632" y="114"/>
                  </a:lnTo>
                  <a:lnTo>
                    <a:pt x="1620" y="114"/>
                  </a:lnTo>
                  <a:lnTo>
                    <a:pt x="1608" y="120"/>
                  </a:lnTo>
                  <a:lnTo>
                    <a:pt x="1602" y="126"/>
                  </a:lnTo>
                  <a:lnTo>
                    <a:pt x="1602" y="144"/>
                  </a:lnTo>
                  <a:lnTo>
                    <a:pt x="1590" y="156"/>
                  </a:lnTo>
                  <a:lnTo>
                    <a:pt x="1578" y="150"/>
                  </a:lnTo>
                  <a:lnTo>
                    <a:pt x="1572" y="144"/>
                  </a:lnTo>
                  <a:lnTo>
                    <a:pt x="1560" y="138"/>
                  </a:lnTo>
                  <a:lnTo>
                    <a:pt x="1554" y="132"/>
                  </a:lnTo>
                  <a:lnTo>
                    <a:pt x="1548" y="132"/>
                  </a:lnTo>
                  <a:lnTo>
                    <a:pt x="1542" y="138"/>
                  </a:lnTo>
                  <a:lnTo>
                    <a:pt x="1536" y="138"/>
                  </a:lnTo>
                  <a:lnTo>
                    <a:pt x="1530" y="144"/>
                  </a:lnTo>
                  <a:lnTo>
                    <a:pt x="1524" y="144"/>
                  </a:lnTo>
                  <a:lnTo>
                    <a:pt x="1524" y="138"/>
                  </a:lnTo>
                  <a:lnTo>
                    <a:pt x="1530" y="132"/>
                  </a:lnTo>
                  <a:lnTo>
                    <a:pt x="1530" y="108"/>
                  </a:lnTo>
                  <a:lnTo>
                    <a:pt x="1518" y="102"/>
                  </a:lnTo>
                  <a:lnTo>
                    <a:pt x="1512" y="102"/>
                  </a:lnTo>
                  <a:lnTo>
                    <a:pt x="1506" y="108"/>
                  </a:lnTo>
                  <a:lnTo>
                    <a:pt x="1482" y="96"/>
                  </a:lnTo>
                  <a:lnTo>
                    <a:pt x="1458" y="108"/>
                  </a:lnTo>
                  <a:lnTo>
                    <a:pt x="1434" y="72"/>
                  </a:lnTo>
                  <a:lnTo>
                    <a:pt x="1422" y="90"/>
                  </a:lnTo>
                  <a:lnTo>
                    <a:pt x="1404" y="90"/>
                  </a:lnTo>
                  <a:lnTo>
                    <a:pt x="1392" y="96"/>
                  </a:lnTo>
                  <a:lnTo>
                    <a:pt x="1374" y="96"/>
                  </a:lnTo>
                  <a:lnTo>
                    <a:pt x="1368" y="90"/>
                  </a:lnTo>
                  <a:lnTo>
                    <a:pt x="1368" y="48"/>
                  </a:lnTo>
                  <a:lnTo>
                    <a:pt x="1362" y="42"/>
                  </a:lnTo>
                  <a:lnTo>
                    <a:pt x="1350" y="42"/>
                  </a:lnTo>
                  <a:lnTo>
                    <a:pt x="1344" y="36"/>
                  </a:lnTo>
                  <a:lnTo>
                    <a:pt x="1338" y="24"/>
                  </a:lnTo>
                  <a:lnTo>
                    <a:pt x="1320" y="6"/>
                  </a:lnTo>
                  <a:lnTo>
                    <a:pt x="1314" y="6"/>
                  </a:lnTo>
                  <a:lnTo>
                    <a:pt x="1302" y="18"/>
                  </a:lnTo>
                  <a:lnTo>
                    <a:pt x="1290" y="18"/>
                  </a:lnTo>
                  <a:lnTo>
                    <a:pt x="1278" y="6"/>
                  </a:lnTo>
                  <a:lnTo>
                    <a:pt x="1260" y="6"/>
                  </a:lnTo>
                  <a:lnTo>
                    <a:pt x="1242" y="0"/>
                  </a:lnTo>
                  <a:lnTo>
                    <a:pt x="1218" y="0"/>
                  </a:lnTo>
                  <a:lnTo>
                    <a:pt x="1200" y="6"/>
                  </a:lnTo>
                  <a:lnTo>
                    <a:pt x="1188" y="12"/>
                  </a:lnTo>
                  <a:lnTo>
                    <a:pt x="1176" y="24"/>
                  </a:lnTo>
                  <a:lnTo>
                    <a:pt x="1176" y="36"/>
                  </a:lnTo>
                  <a:lnTo>
                    <a:pt x="1164" y="36"/>
                  </a:lnTo>
                  <a:lnTo>
                    <a:pt x="1110" y="54"/>
                  </a:lnTo>
                  <a:lnTo>
                    <a:pt x="1020" y="54"/>
                  </a:lnTo>
                  <a:lnTo>
                    <a:pt x="1014" y="60"/>
                  </a:lnTo>
                  <a:lnTo>
                    <a:pt x="1014" y="78"/>
                  </a:lnTo>
                  <a:lnTo>
                    <a:pt x="948" y="78"/>
                  </a:lnTo>
                  <a:lnTo>
                    <a:pt x="942" y="96"/>
                  </a:lnTo>
                  <a:lnTo>
                    <a:pt x="888" y="96"/>
                  </a:lnTo>
                  <a:lnTo>
                    <a:pt x="828" y="102"/>
                  </a:lnTo>
                  <a:lnTo>
                    <a:pt x="792" y="114"/>
                  </a:lnTo>
                  <a:lnTo>
                    <a:pt x="780" y="126"/>
                  </a:lnTo>
                  <a:lnTo>
                    <a:pt x="780" y="132"/>
                  </a:lnTo>
                  <a:lnTo>
                    <a:pt x="786" y="138"/>
                  </a:lnTo>
                  <a:lnTo>
                    <a:pt x="786" y="144"/>
                  </a:lnTo>
                  <a:lnTo>
                    <a:pt x="810" y="144"/>
                  </a:lnTo>
                  <a:lnTo>
                    <a:pt x="798" y="162"/>
                  </a:lnTo>
                  <a:lnTo>
                    <a:pt x="810" y="162"/>
                  </a:lnTo>
                  <a:lnTo>
                    <a:pt x="834" y="174"/>
                  </a:lnTo>
                  <a:lnTo>
                    <a:pt x="846" y="174"/>
                  </a:lnTo>
                  <a:lnTo>
                    <a:pt x="858" y="186"/>
                  </a:lnTo>
                  <a:lnTo>
                    <a:pt x="804" y="186"/>
                  </a:lnTo>
                  <a:lnTo>
                    <a:pt x="792" y="198"/>
                  </a:lnTo>
                  <a:lnTo>
                    <a:pt x="798" y="204"/>
                  </a:lnTo>
                  <a:lnTo>
                    <a:pt x="804" y="216"/>
                  </a:lnTo>
                  <a:lnTo>
                    <a:pt x="810" y="222"/>
                  </a:lnTo>
                  <a:lnTo>
                    <a:pt x="810" y="234"/>
                  </a:lnTo>
                  <a:lnTo>
                    <a:pt x="798" y="246"/>
                  </a:lnTo>
                  <a:lnTo>
                    <a:pt x="786" y="246"/>
                  </a:lnTo>
                  <a:lnTo>
                    <a:pt x="774" y="252"/>
                  </a:lnTo>
                  <a:lnTo>
                    <a:pt x="762" y="252"/>
                  </a:lnTo>
                  <a:lnTo>
                    <a:pt x="792" y="282"/>
                  </a:lnTo>
                  <a:lnTo>
                    <a:pt x="816" y="282"/>
                  </a:lnTo>
                  <a:lnTo>
                    <a:pt x="834" y="288"/>
                  </a:lnTo>
                  <a:lnTo>
                    <a:pt x="846" y="294"/>
                  </a:lnTo>
                  <a:lnTo>
                    <a:pt x="870" y="318"/>
                  </a:lnTo>
                  <a:lnTo>
                    <a:pt x="876" y="336"/>
                  </a:lnTo>
                  <a:lnTo>
                    <a:pt x="876" y="348"/>
                  </a:lnTo>
                  <a:lnTo>
                    <a:pt x="870" y="360"/>
                  </a:lnTo>
                  <a:lnTo>
                    <a:pt x="864" y="366"/>
                  </a:lnTo>
                  <a:lnTo>
                    <a:pt x="828" y="366"/>
                  </a:lnTo>
                  <a:lnTo>
                    <a:pt x="816" y="360"/>
                  </a:lnTo>
                  <a:lnTo>
                    <a:pt x="810" y="354"/>
                  </a:lnTo>
                  <a:lnTo>
                    <a:pt x="798" y="354"/>
                  </a:lnTo>
                  <a:lnTo>
                    <a:pt x="792" y="348"/>
                  </a:lnTo>
                  <a:lnTo>
                    <a:pt x="780" y="372"/>
                  </a:lnTo>
                  <a:lnTo>
                    <a:pt x="768" y="372"/>
                  </a:lnTo>
                  <a:lnTo>
                    <a:pt x="756" y="366"/>
                  </a:lnTo>
                  <a:lnTo>
                    <a:pt x="732" y="366"/>
                  </a:lnTo>
                  <a:lnTo>
                    <a:pt x="708" y="354"/>
                  </a:lnTo>
                  <a:lnTo>
                    <a:pt x="702" y="342"/>
                  </a:lnTo>
                  <a:lnTo>
                    <a:pt x="690" y="336"/>
                  </a:lnTo>
                  <a:lnTo>
                    <a:pt x="684" y="330"/>
                  </a:lnTo>
                  <a:lnTo>
                    <a:pt x="672" y="330"/>
                  </a:lnTo>
                  <a:lnTo>
                    <a:pt x="666" y="336"/>
                  </a:lnTo>
                  <a:lnTo>
                    <a:pt x="654" y="342"/>
                  </a:lnTo>
                  <a:lnTo>
                    <a:pt x="636" y="348"/>
                  </a:lnTo>
                  <a:lnTo>
                    <a:pt x="624" y="348"/>
                  </a:lnTo>
                  <a:lnTo>
                    <a:pt x="588" y="330"/>
                  </a:lnTo>
                  <a:lnTo>
                    <a:pt x="582" y="330"/>
                  </a:lnTo>
                  <a:lnTo>
                    <a:pt x="570" y="336"/>
                  </a:lnTo>
                  <a:lnTo>
                    <a:pt x="558" y="348"/>
                  </a:lnTo>
                  <a:lnTo>
                    <a:pt x="546" y="354"/>
                  </a:lnTo>
                  <a:lnTo>
                    <a:pt x="540" y="366"/>
                  </a:lnTo>
                  <a:lnTo>
                    <a:pt x="534" y="372"/>
                  </a:lnTo>
                  <a:lnTo>
                    <a:pt x="462" y="336"/>
                  </a:lnTo>
                  <a:lnTo>
                    <a:pt x="450" y="336"/>
                  </a:lnTo>
                  <a:lnTo>
                    <a:pt x="450" y="342"/>
                  </a:lnTo>
                  <a:lnTo>
                    <a:pt x="462" y="354"/>
                  </a:lnTo>
                  <a:lnTo>
                    <a:pt x="462" y="372"/>
                  </a:lnTo>
                  <a:lnTo>
                    <a:pt x="450" y="372"/>
                  </a:lnTo>
                  <a:lnTo>
                    <a:pt x="438" y="360"/>
                  </a:lnTo>
                  <a:lnTo>
                    <a:pt x="438" y="354"/>
                  </a:lnTo>
                  <a:lnTo>
                    <a:pt x="426" y="324"/>
                  </a:lnTo>
                  <a:lnTo>
                    <a:pt x="390" y="324"/>
                  </a:lnTo>
                  <a:lnTo>
                    <a:pt x="384" y="312"/>
                  </a:lnTo>
                  <a:lnTo>
                    <a:pt x="384" y="306"/>
                  </a:lnTo>
                  <a:lnTo>
                    <a:pt x="378" y="300"/>
                  </a:lnTo>
                  <a:lnTo>
                    <a:pt x="318" y="300"/>
                  </a:lnTo>
                  <a:lnTo>
                    <a:pt x="312" y="288"/>
                  </a:lnTo>
                  <a:lnTo>
                    <a:pt x="306" y="282"/>
                  </a:lnTo>
                  <a:lnTo>
                    <a:pt x="288" y="282"/>
                  </a:lnTo>
                  <a:lnTo>
                    <a:pt x="276" y="288"/>
                  </a:lnTo>
                  <a:lnTo>
                    <a:pt x="264" y="300"/>
                  </a:lnTo>
                  <a:lnTo>
                    <a:pt x="234" y="300"/>
                  </a:lnTo>
                  <a:lnTo>
                    <a:pt x="228" y="294"/>
                  </a:lnTo>
                  <a:lnTo>
                    <a:pt x="228" y="288"/>
                  </a:lnTo>
                  <a:lnTo>
                    <a:pt x="222" y="288"/>
                  </a:lnTo>
                  <a:lnTo>
                    <a:pt x="210" y="282"/>
                  </a:lnTo>
                  <a:lnTo>
                    <a:pt x="180" y="282"/>
                  </a:lnTo>
                  <a:lnTo>
                    <a:pt x="180" y="288"/>
                  </a:lnTo>
                  <a:lnTo>
                    <a:pt x="186" y="294"/>
                  </a:lnTo>
                  <a:lnTo>
                    <a:pt x="186" y="312"/>
                  </a:lnTo>
                  <a:lnTo>
                    <a:pt x="174" y="324"/>
                  </a:lnTo>
                  <a:lnTo>
                    <a:pt x="162" y="330"/>
                  </a:lnTo>
                  <a:lnTo>
                    <a:pt x="150" y="330"/>
                  </a:lnTo>
                  <a:lnTo>
                    <a:pt x="138" y="336"/>
                  </a:lnTo>
                  <a:lnTo>
                    <a:pt x="132" y="336"/>
                  </a:lnTo>
                  <a:lnTo>
                    <a:pt x="132" y="360"/>
                  </a:lnTo>
                  <a:lnTo>
                    <a:pt x="102" y="372"/>
                  </a:lnTo>
                  <a:lnTo>
                    <a:pt x="114" y="384"/>
                  </a:lnTo>
                  <a:lnTo>
                    <a:pt x="120" y="396"/>
                  </a:lnTo>
                  <a:lnTo>
                    <a:pt x="114" y="402"/>
                  </a:lnTo>
                  <a:lnTo>
                    <a:pt x="108" y="414"/>
                  </a:lnTo>
                  <a:lnTo>
                    <a:pt x="102" y="420"/>
                  </a:lnTo>
                  <a:lnTo>
                    <a:pt x="90" y="420"/>
                  </a:lnTo>
                  <a:lnTo>
                    <a:pt x="78" y="414"/>
                  </a:lnTo>
                  <a:lnTo>
                    <a:pt x="72" y="402"/>
                  </a:lnTo>
                  <a:lnTo>
                    <a:pt x="60" y="396"/>
                  </a:lnTo>
                  <a:lnTo>
                    <a:pt x="48" y="384"/>
                  </a:lnTo>
                  <a:lnTo>
                    <a:pt x="36" y="378"/>
                  </a:lnTo>
                  <a:lnTo>
                    <a:pt x="24" y="378"/>
                  </a:lnTo>
                  <a:lnTo>
                    <a:pt x="18" y="384"/>
                  </a:lnTo>
                  <a:lnTo>
                    <a:pt x="18" y="396"/>
                  </a:lnTo>
                  <a:lnTo>
                    <a:pt x="24" y="402"/>
                  </a:lnTo>
                  <a:lnTo>
                    <a:pt x="24" y="426"/>
                  </a:lnTo>
                  <a:lnTo>
                    <a:pt x="0" y="426"/>
                  </a:lnTo>
                  <a:lnTo>
                    <a:pt x="6" y="462"/>
                  </a:lnTo>
                  <a:lnTo>
                    <a:pt x="12" y="468"/>
                  </a:lnTo>
                  <a:lnTo>
                    <a:pt x="12" y="492"/>
                  </a:lnTo>
                  <a:lnTo>
                    <a:pt x="0" y="516"/>
                  </a:lnTo>
                  <a:lnTo>
                    <a:pt x="0" y="546"/>
                  </a:lnTo>
                  <a:lnTo>
                    <a:pt x="6" y="546"/>
                  </a:lnTo>
                  <a:lnTo>
                    <a:pt x="12" y="552"/>
                  </a:lnTo>
                  <a:lnTo>
                    <a:pt x="36" y="552"/>
                  </a:lnTo>
                  <a:lnTo>
                    <a:pt x="42" y="558"/>
                  </a:lnTo>
                  <a:lnTo>
                    <a:pt x="42" y="588"/>
                  </a:lnTo>
                  <a:lnTo>
                    <a:pt x="48" y="594"/>
                  </a:lnTo>
                  <a:lnTo>
                    <a:pt x="90" y="594"/>
                  </a:lnTo>
                  <a:lnTo>
                    <a:pt x="102" y="588"/>
                  </a:lnTo>
                  <a:lnTo>
                    <a:pt x="114" y="588"/>
                  </a:lnTo>
                  <a:lnTo>
                    <a:pt x="162" y="636"/>
                  </a:lnTo>
                  <a:lnTo>
                    <a:pt x="168" y="648"/>
                  </a:lnTo>
                  <a:lnTo>
                    <a:pt x="180" y="660"/>
                  </a:lnTo>
                  <a:lnTo>
                    <a:pt x="180" y="672"/>
                  </a:lnTo>
                  <a:lnTo>
                    <a:pt x="144" y="672"/>
                  </a:lnTo>
                  <a:lnTo>
                    <a:pt x="144" y="678"/>
                  </a:lnTo>
                  <a:lnTo>
                    <a:pt x="156" y="690"/>
                  </a:lnTo>
                  <a:lnTo>
                    <a:pt x="174" y="696"/>
                  </a:lnTo>
                  <a:lnTo>
                    <a:pt x="186" y="696"/>
                  </a:lnTo>
                  <a:lnTo>
                    <a:pt x="192" y="702"/>
                  </a:lnTo>
                  <a:lnTo>
                    <a:pt x="198" y="702"/>
                  </a:lnTo>
                  <a:lnTo>
                    <a:pt x="204" y="690"/>
                  </a:lnTo>
                  <a:lnTo>
                    <a:pt x="222" y="690"/>
                  </a:lnTo>
                  <a:lnTo>
                    <a:pt x="228" y="684"/>
                  </a:lnTo>
                  <a:lnTo>
                    <a:pt x="246" y="672"/>
                  </a:lnTo>
                  <a:lnTo>
                    <a:pt x="306" y="648"/>
                  </a:lnTo>
                  <a:lnTo>
                    <a:pt x="324" y="642"/>
                  </a:lnTo>
                  <a:lnTo>
                    <a:pt x="336" y="648"/>
                  </a:lnTo>
                  <a:lnTo>
                    <a:pt x="342" y="654"/>
                  </a:lnTo>
                  <a:lnTo>
                    <a:pt x="360" y="666"/>
                  </a:lnTo>
                  <a:lnTo>
                    <a:pt x="366" y="672"/>
                  </a:lnTo>
                  <a:lnTo>
                    <a:pt x="384" y="672"/>
                  </a:lnTo>
                  <a:lnTo>
                    <a:pt x="390" y="666"/>
                  </a:lnTo>
                  <a:lnTo>
                    <a:pt x="402" y="666"/>
                  </a:lnTo>
                  <a:lnTo>
                    <a:pt x="408" y="660"/>
                  </a:lnTo>
                  <a:lnTo>
                    <a:pt x="414" y="666"/>
                  </a:lnTo>
                  <a:lnTo>
                    <a:pt x="426" y="672"/>
                  </a:lnTo>
                  <a:lnTo>
                    <a:pt x="450" y="696"/>
                  </a:lnTo>
                  <a:lnTo>
                    <a:pt x="450" y="726"/>
                  </a:lnTo>
                  <a:lnTo>
                    <a:pt x="444" y="732"/>
                  </a:lnTo>
                  <a:lnTo>
                    <a:pt x="444" y="738"/>
                  </a:lnTo>
                  <a:lnTo>
                    <a:pt x="438" y="744"/>
                  </a:lnTo>
                  <a:lnTo>
                    <a:pt x="438" y="750"/>
                  </a:lnTo>
                  <a:lnTo>
                    <a:pt x="444" y="756"/>
                  </a:lnTo>
                  <a:lnTo>
                    <a:pt x="450" y="768"/>
                  </a:lnTo>
                  <a:lnTo>
                    <a:pt x="462" y="774"/>
                  </a:lnTo>
                  <a:lnTo>
                    <a:pt x="474" y="786"/>
                  </a:lnTo>
                  <a:lnTo>
                    <a:pt x="486" y="786"/>
                  </a:lnTo>
                  <a:lnTo>
                    <a:pt x="504" y="768"/>
                  </a:lnTo>
                  <a:lnTo>
                    <a:pt x="516" y="762"/>
                  </a:lnTo>
                  <a:lnTo>
                    <a:pt x="528" y="762"/>
                  </a:lnTo>
                  <a:lnTo>
                    <a:pt x="528" y="792"/>
                  </a:lnTo>
                  <a:lnTo>
                    <a:pt x="546" y="810"/>
                  </a:lnTo>
                  <a:lnTo>
                    <a:pt x="510" y="816"/>
                  </a:lnTo>
                  <a:lnTo>
                    <a:pt x="510" y="828"/>
                  </a:lnTo>
                  <a:lnTo>
                    <a:pt x="504" y="834"/>
                  </a:lnTo>
                  <a:lnTo>
                    <a:pt x="498" y="834"/>
                  </a:lnTo>
                  <a:lnTo>
                    <a:pt x="486" y="822"/>
                  </a:lnTo>
                  <a:lnTo>
                    <a:pt x="486" y="816"/>
                  </a:lnTo>
                  <a:lnTo>
                    <a:pt x="498" y="804"/>
                  </a:lnTo>
                  <a:lnTo>
                    <a:pt x="504" y="804"/>
                  </a:lnTo>
                  <a:lnTo>
                    <a:pt x="510" y="798"/>
                  </a:lnTo>
                  <a:lnTo>
                    <a:pt x="480" y="798"/>
                  </a:lnTo>
                  <a:lnTo>
                    <a:pt x="462" y="792"/>
                  </a:lnTo>
                  <a:lnTo>
                    <a:pt x="450" y="792"/>
                  </a:lnTo>
                  <a:lnTo>
                    <a:pt x="432" y="786"/>
                  </a:lnTo>
                  <a:lnTo>
                    <a:pt x="408" y="786"/>
                  </a:lnTo>
                  <a:lnTo>
                    <a:pt x="390" y="780"/>
                  </a:lnTo>
                  <a:lnTo>
                    <a:pt x="372" y="780"/>
                  </a:lnTo>
                  <a:lnTo>
                    <a:pt x="360" y="774"/>
                  </a:lnTo>
                  <a:lnTo>
                    <a:pt x="348" y="774"/>
                  </a:lnTo>
                  <a:lnTo>
                    <a:pt x="360" y="804"/>
                  </a:lnTo>
                  <a:lnTo>
                    <a:pt x="342" y="804"/>
                  </a:lnTo>
                  <a:lnTo>
                    <a:pt x="330" y="816"/>
                  </a:lnTo>
                  <a:lnTo>
                    <a:pt x="330" y="822"/>
                  </a:lnTo>
                  <a:lnTo>
                    <a:pt x="336" y="828"/>
                  </a:lnTo>
                  <a:lnTo>
                    <a:pt x="348" y="834"/>
                  </a:lnTo>
                  <a:lnTo>
                    <a:pt x="354" y="840"/>
                  </a:lnTo>
                  <a:lnTo>
                    <a:pt x="366" y="840"/>
                  </a:lnTo>
                  <a:lnTo>
                    <a:pt x="372" y="846"/>
                  </a:lnTo>
                  <a:lnTo>
                    <a:pt x="372" y="852"/>
                  </a:lnTo>
                  <a:lnTo>
                    <a:pt x="360" y="852"/>
                  </a:lnTo>
                  <a:lnTo>
                    <a:pt x="348" y="846"/>
                  </a:lnTo>
                  <a:lnTo>
                    <a:pt x="336" y="846"/>
                  </a:lnTo>
                  <a:lnTo>
                    <a:pt x="324" y="840"/>
                  </a:lnTo>
                  <a:lnTo>
                    <a:pt x="306" y="834"/>
                  </a:lnTo>
                  <a:lnTo>
                    <a:pt x="300" y="834"/>
                  </a:lnTo>
                  <a:lnTo>
                    <a:pt x="294" y="840"/>
                  </a:lnTo>
                  <a:lnTo>
                    <a:pt x="294" y="846"/>
                  </a:lnTo>
                  <a:lnTo>
                    <a:pt x="306" y="858"/>
                  </a:lnTo>
                  <a:lnTo>
                    <a:pt x="318" y="864"/>
                  </a:lnTo>
                  <a:lnTo>
                    <a:pt x="324" y="870"/>
                  </a:lnTo>
                  <a:lnTo>
                    <a:pt x="336" y="870"/>
                  </a:lnTo>
                  <a:lnTo>
                    <a:pt x="336" y="882"/>
                  </a:lnTo>
                  <a:lnTo>
                    <a:pt x="342" y="894"/>
                  </a:lnTo>
                  <a:lnTo>
                    <a:pt x="366" y="918"/>
                  </a:lnTo>
                  <a:lnTo>
                    <a:pt x="372" y="930"/>
                  </a:lnTo>
                  <a:lnTo>
                    <a:pt x="372" y="954"/>
                  </a:lnTo>
                  <a:lnTo>
                    <a:pt x="408" y="960"/>
                  </a:lnTo>
                  <a:lnTo>
                    <a:pt x="414" y="978"/>
                  </a:lnTo>
                  <a:lnTo>
                    <a:pt x="444" y="978"/>
                  </a:lnTo>
                  <a:lnTo>
                    <a:pt x="480" y="996"/>
                  </a:lnTo>
                  <a:lnTo>
                    <a:pt x="486" y="1002"/>
                  </a:lnTo>
                  <a:lnTo>
                    <a:pt x="486" y="1014"/>
                  </a:lnTo>
                  <a:lnTo>
                    <a:pt x="480" y="1020"/>
                  </a:lnTo>
                  <a:lnTo>
                    <a:pt x="468" y="1026"/>
                  </a:lnTo>
                  <a:lnTo>
                    <a:pt x="462" y="1038"/>
                  </a:lnTo>
                  <a:lnTo>
                    <a:pt x="462" y="1056"/>
                  </a:lnTo>
                  <a:lnTo>
                    <a:pt x="468" y="1062"/>
                  </a:lnTo>
                  <a:lnTo>
                    <a:pt x="492" y="1062"/>
                  </a:lnTo>
                  <a:lnTo>
                    <a:pt x="498" y="1056"/>
                  </a:lnTo>
                  <a:lnTo>
                    <a:pt x="504" y="1038"/>
                  </a:lnTo>
                  <a:lnTo>
                    <a:pt x="510" y="1026"/>
                  </a:lnTo>
                  <a:lnTo>
                    <a:pt x="516" y="1020"/>
                  </a:lnTo>
                  <a:lnTo>
                    <a:pt x="528" y="1020"/>
                  </a:lnTo>
                  <a:lnTo>
                    <a:pt x="546" y="1026"/>
                  </a:lnTo>
                  <a:lnTo>
                    <a:pt x="546" y="1020"/>
                  </a:lnTo>
                  <a:lnTo>
                    <a:pt x="552" y="1014"/>
                  </a:lnTo>
                  <a:lnTo>
                    <a:pt x="570" y="1014"/>
                  </a:lnTo>
                  <a:lnTo>
                    <a:pt x="594" y="1026"/>
                  </a:lnTo>
                  <a:lnTo>
                    <a:pt x="606" y="1026"/>
                  </a:lnTo>
                  <a:lnTo>
                    <a:pt x="618" y="1038"/>
                  </a:lnTo>
                  <a:lnTo>
                    <a:pt x="630" y="1044"/>
                  </a:lnTo>
                  <a:lnTo>
                    <a:pt x="636" y="1056"/>
                  </a:lnTo>
                  <a:lnTo>
                    <a:pt x="642" y="1062"/>
                  </a:lnTo>
                  <a:lnTo>
                    <a:pt x="648" y="1074"/>
                  </a:lnTo>
                  <a:lnTo>
                    <a:pt x="672" y="1098"/>
                  </a:lnTo>
                  <a:lnTo>
                    <a:pt x="684" y="1104"/>
                  </a:lnTo>
                  <a:lnTo>
                    <a:pt x="690" y="1110"/>
                  </a:lnTo>
                  <a:lnTo>
                    <a:pt x="696" y="1104"/>
                  </a:lnTo>
                  <a:lnTo>
                    <a:pt x="696" y="1098"/>
                  </a:lnTo>
                  <a:lnTo>
                    <a:pt x="702" y="1092"/>
                  </a:lnTo>
                  <a:lnTo>
                    <a:pt x="654" y="810"/>
                  </a:lnTo>
                  <a:lnTo>
                    <a:pt x="798" y="768"/>
                  </a:lnTo>
                  <a:lnTo>
                    <a:pt x="804" y="774"/>
                  </a:lnTo>
                  <a:lnTo>
                    <a:pt x="804" y="762"/>
                  </a:lnTo>
                  <a:lnTo>
                    <a:pt x="810" y="756"/>
                  </a:lnTo>
                  <a:lnTo>
                    <a:pt x="810" y="750"/>
                  </a:lnTo>
                  <a:lnTo>
                    <a:pt x="816" y="738"/>
                  </a:lnTo>
                  <a:lnTo>
                    <a:pt x="816" y="732"/>
                  </a:lnTo>
                  <a:lnTo>
                    <a:pt x="822" y="726"/>
                  </a:lnTo>
                  <a:lnTo>
                    <a:pt x="846" y="726"/>
                  </a:lnTo>
                  <a:lnTo>
                    <a:pt x="852" y="750"/>
                  </a:lnTo>
                  <a:lnTo>
                    <a:pt x="864" y="744"/>
                  </a:lnTo>
                  <a:lnTo>
                    <a:pt x="870" y="744"/>
                  </a:lnTo>
                  <a:lnTo>
                    <a:pt x="876" y="738"/>
                  </a:lnTo>
                  <a:lnTo>
                    <a:pt x="876" y="732"/>
                  </a:lnTo>
                  <a:lnTo>
                    <a:pt x="852" y="708"/>
                  </a:lnTo>
                  <a:lnTo>
                    <a:pt x="870" y="708"/>
                  </a:lnTo>
                  <a:lnTo>
                    <a:pt x="882" y="720"/>
                  </a:lnTo>
                  <a:lnTo>
                    <a:pt x="936" y="720"/>
                  </a:lnTo>
                  <a:lnTo>
                    <a:pt x="924" y="708"/>
                  </a:lnTo>
                  <a:lnTo>
                    <a:pt x="918" y="708"/>
                  </a:lnTo>
                  <a:lnTo>
                    <a:pt x="906" y="696"/>
                  </a:lnTo>
                  <a:lnTo>
                    <a:pt x="882" y="696"/>
                  </a:lnTo>
                  <a:lnTo>
                    <a:pt x="876" y="690"/>
                  </a:lnTo>
                  <a:lnTo>
                    <a:pt x="876" y="684"/>
                  </a:lnTo>
                  <a:lnTo>
                    <a:pt x="882" y="678"/>
                  </a:lnTo>
                  <a:lnTo>
                    <a:pt x="906" y="678"/>
                  </a:lnTo>
                  <a:lnTo>
                    <a:pt x="924" y="666"/>
                  </a:lnTo>
                  <a:lnTo>
                    <a:pt x="930" y="672"/>
                  </a:lnTo>
                  <a:lnTo>
                    <a:pt x="936" y="684"/>
                  </a:lnTo>
                  <a:lnTo>
                    <a:pt x="942" y="690"/>
                  </a:lnTo>
                  <a:lnTo>
                    <a:pt x="948" y="690"/>
                  </a:lnTo>
                  <a:lnTo>
                    <a:pt x="954" y="684"/>
                  </a:lnTo>
                  <a:lnTo>
                    <a:pt x="960" y="690"/>
                  </a:lnTo>
                  <a:lnTo>
                    <a:pt x="966" y="702"/>
                  </a:lnTo>
                  <a:lnTo>
                    <a:pt x="966" y="708"/>
                  </a:lnTo>
                  <a:lnTo>
                    <a:pt x="960" y="714"/>
                  </a:lnTo>
                  <a:lnTo>
                    <a:pt x="954" y="714"/>
                  </a:lnTo>
                  <a:lnTo>
                    <a:pt x="942" y="720"/>
                  </a:lnTo>
                  <a:lnTo>
                    <a:pt x="924" y="738"/>
                  </a:lnTo>
                  <a:lnTo>
                    <a:pt x="888" y="738"/>
                  </a:lnTo>
                  <a:lnTo>
                    <a:pt x="882" y="744"/>
                  </a:lnTo>
                  <a:lnTo>
                    <a:pt x="882" y="756"/>
                  </a:lnTo>
                  <a:lnTo>
                    <a:pt x="888" y="762"/>
                  </a:lnTo>
                  <a:lnTo>
                    <a:pt x="900" y="762"/>
                  </a:lnTo>
                  <a:lnTo>
                    <a:pt x="906" y="768"/>
                  </a:lnTo>
                  <a:lnTo>
                    <a:pt x="918" y="768"/>
                  </a:lnTo>
                  <a:lnTo>
                    <a:pt x="918" y="786"/>
                  </a:lnTo>
                  <a:lnTo>
                    <a:pt x="912" y="798"/>
                  </a:lnTo>
                  <a:lnTo>
                    <a:pt x="912" y="816"/>
                  </a:lnTo>
                  <a:lnTo>
                    <a:pt x="918" y="822"/>
                  </a:lnTo>
                  <a:lnTo>
                    <a:pt x="984" y="858"/>
                  </a:lnTo>
                  <a:lnTo>
                    <a:pt x="1062" y="930"/>
                  </a:lnTo>
                  <a:lnTo>
                    <a:pt x="1068" y="930"/>
                  </a:lnTo>
                  <a:lnTo>
                    <a:pt x="1074" y="924"/>
                  </a:lnTo>
                  <a:lnTo>
                    <a:pt x="1110" y="924"/>
                  </a:lnTo>
                  <a:lnTo>
                    <a:pt x="1128" y="918"/>
                  </a:lnTo>
                  <a:lnTo>
                    <a:pt x="1188" y="918"/>
                  </a:lnTo>
                  <a:lnTo>
                    <a:pt x="1206" y="924"/>
                  </a:lnTo>
                  <a:lnTo>
                    <a:pt x="1224" y="924"/>
                  </a:lnTo>
                  <a:lnTo>
                    <a:pt x="1230" y="918"/>
                  </a:lnTo>
                  <a:lnTo>
                    <a:pt x="1254" y="906"/>
                  </a:lnTo>
                  <a:lnTo>
                    <a:pt x="1266" y="906"/>
                  </a:lnTo>
                  <a:lnTo>
                    <a:pt x="1272" y="918"/>
                  </a:lnTo>
                  <a:lnTo>
                    <a:pt x="1290" y="936"/>
                  </a:lnTo>
                  <a:lnTo>
                    <a:pt x="1296" y="954"/>
                  </a:lnTo>
                  <a:lnTo>
                    <a:pt x="1308" y="960"/>
                  </a:lnTo>
                  <a:lnTo>
                    <a:pt x="1314" y="972"/>
                  </a:lnTo>
                  <a:lnTo>
                    <a:pt x="1344" y="972"/>
                  </a:lnTo>
                  <a:lnTo>
                    <a:pt x="1344" y="984"/>
                  </a:lnTo>
                  <a:lnTo>
                    <a:pt x="1350" y="1002"/>
                  </a:lnTo>
                  <a:lnTo>
                    <a:pt x="1350" y="1044"/>
                  </a:lnTo>
                  <a:lnTo>
                    <a:pt x="1356" y="1050"/>
                  </a:lnTo>
                  <a:lnTo>
                    <a:pt x="1362" y="1050"/>
                  </a:lnTo>
                  <a:lnTo>
                    <a:pt x="1368" y="1044"/>
                  </a:lnTo>
                  <a:lnTo>
                    <a:pt x="1380" y="1044"/>
                  </a:lnTo>
                  <a:lnTo>
                    <a:pt x="1386" y="1050"/>
                  </a:lnTo>
                  <a:lnTo>
                    <a:pt x="1416" y="1110"/>
                  </a:lnTo>
                  <a:lnTo>
                    <a:pt x="1494" y="1110"/>
                  </a:lnTo>
                  <a:lnTo>
                    <a:pt x="1512" y="1116"/>
                  </a:lnTo>
                  <a:lnTo>
                    <a:pt x="1512" y="1134"/>
                  </a:lnTo>
                  <a:lnTo>
                    <a:pt x="1506" y="1140"/>
                  </a:lnTo>
                  <a:lnTo>
                    <a:pt x="1506" y="1152"/>
                  </a:lnTo>
                  <a:lnTo>
                    <a:pt x="1512" y="1152"/>
                  </a:lnTo>
                  <a:lnTo>
                    <a:pt x="1524" y="1158"/>
                  </a:lnTo>
                  <a:lnTo>
                    <a:pt x="1536" y="1158"/>
                  </a:lnTo>
                  <a:lnTo>
                    <a:pt x="1542" y="1164"/>
                  </a:lnTo>
                  <a:lnTo>
                    <a:pt x="1542" y="1152"/>
                  </a:lnTo>
                  <a:lnTo>
                    <a:pt x="1536" y="1146"/>
                  </a:lnTo>
                  <a:lnTo>
                    <a:pt x="1536" y="1134"/>
                  </a:lnTo>
                  <a:lnTo>
                    <a:pt x="1548" y="1122"/>
                  </a:lnTo>
                  <a:lnTo>
                    <a:pt x="1560" y="1116"/>
                  </a:lnTo>
                  <a:lnTo>
                    <a:pt x="1566" y="1110"/>
                  </a:lnTo>
                  <a:lnTo>
                    <a:pt x="1572" y="1110"/>
                  </a:lnTo>
                  <a:lnTo>
                    <a:pt x="1572" y="1092"/>
                  </a:lnTo>
                  <a:lnTo>
                    <a:pt x="1584" y="1080"/>
                  </a:lnTo>
                  <a:lnTo>
                    <a:pt x="1596" y="1074"/>
                  </a:lnTo>
                  <a:lnTo>
                    <a:pt x="1608" y="1074"/>
                  </a:lnTo>
                  <a:lnTo>
                    <a:pt x="1614" y="1068"/>
                  </a:lnTo>
                  <a:lnTo>
                    <a:pt x="1620" y="1068"/>
                  </a:lnTo>
                  <a:lnTo>
                    <a:pt x="1632" y="1044"/>
                  </a:lnTo>
                  <a:lnTo>
                    <a:pt x="1656" y="1044"/>
                  </a:lnTo>
                  <a:lnTo>
                    <a:pt x="1686" y="1026"/>
                  </a:lnTo>
                  <a:lnTo>
                    <a:pt x="1662" y="1026"/>
                  </a:lnTo>
                  <a:lnTo>
                    <a:pt x="1662" y="1008"/>
                  </a:lnTo>
                  <a:lnTo>
                    <a:pt x="1668" y="996"/>
                  </a:lnTo>
                  <a:lnTo>
                    <a:pt x="1686" y="978"/>
                  </a:lnTo>
                  <a:lnTo>
                    <a:pt x="1716" y="978"/>
                  </a:lnTo>
                  <a:lnTo>
                    <a:pt x="1728" y="984"/>
                  </a:lnTo>
                  <a:lnTo>
                    <a:pt x="1746" y="990"/>
                  </a:lnTo>
                  <a:lnTo>
                    <a:pt x="1782" y="1008"/>
                  </a:lnTo>
                  <a:lnTo>
                    <a:pt x="1812" y="1008"/>
                  </a:lnTo>
                  <a:lnTo>
                    <a:pt x="1830" y="1014"/>
                  </a:lnTo>
                  <a:lnTo>
                    <a:pt x="1830" y="1002"/>
                  </a:lnTo>
                  <a:lnTo>
                    <a:pt x="1824" y="990"/>
                  </a:lnTo>
                  <a:lnTo>
                    <a:pt x="1824" y="960"/>
                  </a:lnTo>
                  <a:lnTo>
                    <a:pt x="1830" y="954"/>
                  </a:lnTo>
                  <a:lnTo>
                    <a:pt x="1872" y="954"/>
                  </a:lnTo>
                  <a:lnTo>
                    <a:pt x="1884" y="960"/>
                  </a:lnTo>
                  <a:lnTo>
                    <a:pt x="1890" y="972"/>
                  </a:lnTo>
                  <a:lnTo>
                    <a:pt x="1914" y="972"/>
                  </a:lnTo>
                  <a:lnTo>
                    <a:pt x="1926" y="978"/>
                  </a:lnTo>
                  <a:lnTo>
                    <a:pt x="1944" y="978"/>
                  </a:lnTo>
                  <a:lnTo>
                    <a:pt x="1962" y="972"/>
                  </a:lnTo>
                  <a:lnTo>
                    <a:pt x="2082" y="972"/>
                  </a:lnTo>
                  <a:lnTo>
                    <a:pt x="2094" y="978"/>
                  </a:lnTo>
                  <a:lnTo>
                    <a:pt x="2106" y="978"/>
                  </a:lnTo>
                  <a:lnTo>
                    <a:pt x="2154" y="972"/>
                  </a:lnTo>
                  <a:lnTo>
                    <a:pt x="2166" y="984"/>
                  </a:lnTo>
                  <a:lnTo>
                    <a:pt x="2184" y="984"/>
                  </a:lnTo>
                  <a:lnTo>
                    <a:pt x="2208" y="1014"/>
                  </a:lnTo>
                  <a:lnTo>
                    <a:pt x="2250" y="1014"/>
                  </a:lnTo>
                  <a:lnTo>
                    <a:pt x="2268" y="1020"/>
                  </a:lnTo>
                  <a:lnTo>
                    <a:pt x="2262" y="1014"/>
                  </a:lnTo>
                  <a:lnTo>
                    <a:pt x="2262" y="1002"/>
                  </a:lnTo>
                  <a:lnTo>
                    <a:pt x="2256" y="996"/>
                  </a:lnTo>
                  <a:lnTo>
                    <a:pt x="2256" y="984"/>
                  </a:lnTo>
                  <a:lnTo>
                    <a:pt x="2280" y="984"/>
                  </a:lnTo>
                  <a:lnTo>
                    <a:pt x="2262" y="966"/>
                  </a:lnTo>
                  <a:lnTo>
                    <a:pt x="2262" y="960"/>
                  </a:lnTo>
                  <a:lnTo>
                    <a:pt x="2268" y="954"/>
                  </a:lnTo>
                  <a:lnTo>
                    <a:pt x="2286" y="954"/>
                  </a:lnTo>
                  <a:lnTo>
                    <a:pt x="2286" y="942"/>
                  </a:lnTo>
                  <a:lnTo>
                    <a:pt x="2274" y="936"/>
                  </a:lnTo>
                  <a:lnTo>
                    <a:pt x="2268" y="924"/>
                  </a:lnTo>
                  <a:lnTo>
                    <a:pt x="2226" y="882"/>
                  </a:lnTo>
                  <a:lnTo>
                    <a:pt x="2214" y="858"/>
                  </a:lnTo>
                  <a:lnTo>
                    <a:pt x="2214" y="828"/>
                  </a:lnTo>
                  <a:lnTo>
                    <a:pt x="2196" y="828"/>
                  </a:lnTo>
                  <a:lnTo>
                    <a:pt x="2184" y="822"/>
                  </a:lnTo>
                  <a:lnTo>
                    <a:pt x="2178" y="816"/>
                  </a:lnTo>
                  <a:lnTo>
                    <a:pt x="2178" y="810"/>
                  </a:lnTo>
                  <a:lnTo>
                    <a:pt x="2184" y="804"/>
                  </a:lnTo>
                  <a:lnTo>
                    <a:pt x="2196" y="798"/>
                  </a:lnTo>
                  <a:lnTo>
                    <a:pt x="2208" y="798"/>
                  </a:lnTo>
                  <a:lnTo>
                    <a:pt x="2220" y="792"/>
                  </a:lnTo>
                  <a:lnTo>
                    <a:pt x="2232" y="792"/>
                  </a:lnTo>
                  <a:lnTo>
                    <a:pt x="2268" y="774"/>
                  </a:lnTo>
                  <a:lnTo>
                    <a:pt x="2280" y="774"/>
                  </a:lnTo>
                  <a:lnTo>
                    <a:pt x="2286" y="780"/>
                  </a:lnTo>
                  <a:lnTo>
                    <a:pt x="2292" y="792"/>
                  </a:lnTo>
                  <a:lnTo>
                    <a:pt x="2298" y="798"/>
                  </a:lnTo>
                  <a:lnTo>
                    <a:pt x="2316" y="786"/>
                  </a:lnTo>
                  <a:lnTo>
                    <a:pt x="2328" y="798"/>
                  </a:lnTo>
                  <a:lnTo>
                    <a:pt x="2334" y="798"/>
                  </a:lnTo>
                  <a:lnTo>
                    <a:pt x="2340" y="792"/>
                  </a:lnTo>
                  <a:lnTo>
                    <a:pt x="2340" y="780"/>
                  </a:lnTo>
                  <a:lnTo>
                    <a:pt x="2334" y="774"/>
                  </a:lnTo>
                  <a:lnTo>
                    <a:pt x="2328" y="774"/>
                  </a:lnTo>
                  <a:lnTo>
                    <a:pt x="2322" y="768"/>
                  </a:lnTo>
                  <a:lnTo>
                    <a:pt x="2316" y="768"/>
                  </a:lnTo>
                  <a:lnTo>
                    <a:pt x="2316" y="630"/>
                  </a:lnTo>
                  <a:lnTo>
                    <a:pt x="2328" y="630"/>
                  </a:lnTo>
                  <a:lnTo>
                    <a:pt x="2340" y="636"/>
                  </a:lnTo>
                  <a:lnTo>
                    <a:pt x="2352" y="636"/>
                  </a:lnTo>
                  <a:lnTo>
                    <a:pt x="2376" y="648"/>
                  </a:lnTo>
                  <a:lnTo>
                    <a:pt x="2424" y="648"/>
                  </a:lnTo>
                  <a:lnTo>
                    <a:pt x="2436" y="660"/>
                  </a:lnTo>
                  <a:lnTo>
                    <a:pt x="2454" y="642"/>
                  </a:lnTo>
                  <a:lnTo>
                    <a:pt x="2472" y="642"/>
                  </a:lnTo>
                  <a:lnTo>
                    <a:pt x="2478" y="636"/>
                  </a:lnTo>
                  <a:lnTo>
                    <a:pt x="2478" y="618"/>
                  </a:lnTo>
                  <a:lnTo>
                    <a:pt x="2466" y="594"/>
                  </a:lnTo>
                  <a:lnTo>
                    <a:pt x="2454" y="582"/>
                  </a:lnTo>
                  <a:lnTo>
                    <a:pt x="2442" y="558"/>
                  </a:lnTo>
                  <a:lnTo>
                    <a:pt x="2442" y="540"/>
                  </a:lnTo>
                  <a:lnTo>
                    <a:pt x="2454" y="528"/>
                  </a:lnTo>
                  <a:lnTo>
                    <a:pt x="2496" y="528"/>
                  </a:lnTo>
                  <a:lnTo>
                    <a:pt x="2502" y="522"/>
                  </a:lnTo>
                  <a:lnTo>
                    <a:pt x="2502" y="510"/>
                  </a:lnTo>
                  <a:lnTo>
                    <a:pt x="2484" y="492"/>
                  </a:lnTo>
                  <a:close/>
                  <a:moveTo>
                    <a:pt x="2082" y="696"/>
                  </a:moveTo>
                  <a:lnTo>
                    <a:pt x="2046" y="696"/>
                  </a:lnTo>
                  <a:lnTo>
                    <a:pt x="2046" y="702"/>
                  </a:lnTo>
                  <a:lnTo>
                    <a:pt x="2040" y="708"/>
                  </a:lnTo>
                  <a:lnTo>
                    <a:pt x="2028" y="708"/>
                  </a:lnTo>
                  <a:lnTo>
                    <a:pt x="2022" y="702"/>
                  </a:lnTo>
                  <a:lnTo>
                    <a:pt x="2010" y="696"/>
                  </a:lnTo>
                  <a:lnTo>
                    <a:pt x="1980" y="702"/>
                  </a:lnTo>
                  <a:lnTo>
                    <a:pt x="1950" y="696"/>
                  </a:lnTo>
                  <a:lnTo>
                    <a:pt x="1932" y="696"/>
                  </a:lnTo>
                  <a:lnTo>
                    <a:pt x="1908" y="690"/>
                  </a:lnTo>
                  <a:lnTo>
                    <a:pt x="1860" y="690"/>
                  </a:lnTo>
                  <a:lnTo>
                    <a:pt x="1854" y="684"/>
                  </a:lnTo>
                  <a:lnTo>
                    <a:pt x="1854" y="678"/>
                  </a:lnTo>
                  <a:lnTo>
                    <a:pt x="1836" y="696"/>
                  </a:lnTo>
                  <a:lnTo>
                    <a:pt x="1830" y="696"/>
                  </a:lnTo>
                  <a:lnTo>
                    <a:pt x="1824" y="708"/>
                  </a:lnTo>
                  <a:lnTo>
                    <a:pt x="1824" y="714"/>
                  </a:lnTo>
                  <a:lnTo>
                    <a:pt x="1818" y="726"/>
                  </a:lnTo>
                  <a:lnTo>
                    <a:pt x="1812" y="732"/>
                  </a:lnTo>
                  <a:lnTo>
                    <a:pt x="1794" y="732"/>
                  </a:lnTo>
                  <a:lnTo>
                    <a:pt x="1800" y="762"/>
                  </a:lnTo>
                  <a:lnTo>
                    <a:pt x="1788" y="768"/>
                  </a:lnTo>
                  <a:lnTo>
                    <a:pt x="1806" y="786"/>
                  </a:lnTo>
                  <a:lnTo>
                    <a:pt x="1800" y="810"/>
                  </a:lnTo>
                  <a:lnTo>
                    <a:pt x="1794" y="810"/>
                  </a:lnTo>
                  <a:lnTo>
                    <a:pt x="1788" y="798"/>
                  </a:lnTo>
                  <a:lnTo>
                    <a:pt x="1776" y="792"/>
                  </a:lnTo>
                  <a:lnTo>
                    <a:pt x="1770" y="780"/>
                  </a:lnTo>
                  <a:lnTo>
                    <a:pt x="1758" y="774"/>
                  </a:lnTo>
                  <a:lnTo>
                    <a:pt x="1752" y="762"/>
                  </a:lnTo>
                  <a:lnTo>
                    <a:pt x="1752" y="750"/>
                  </a:lnTo>
                  <a:lnTo>
                    <a:pt x="1746" y="732"/>
                  </a:lnTo>
                  <a:lnTo>
                    <a:pt x="1746" y="720"/>
                  </a:lnTo>
                  <a:lnTo>
                    <a:pt x="1764" y="702"/>
                  </a:lnTo>
                  <a:lnTo>
                    <a:pt x="1776" y="702"/>
                  </a:lnTo>
                  <a:lnTo>
                    <a:pt x="1782" y="696"/>
                  </a:lnTo>
                  <a:lnTo>
                    <a:pt x="1788" y="684"/>
                  </a:lnTo>
                  <a:lnTo>
                    <a:pt x="1788" y="678"/>
                  </a:lnTo>
                  <a:lnTo>
                    <a:pt x="1800" y="666"/>
                  </a:lnTo>
                  <a:lnTo>
                    <a:pt x="1818" y="666"/>
                  </a:lnTo>
                  <a:lnTo>
                    <a:pt x="1830" y="672"/>
                  </a:lnTo>
                  <a:lnTo>
                    <a:pt x="1848" y="672"/>
                  </a:lnTo>
                  <a:lnTo>
                    <a:pt x="1854" y="666"/>
                  </a:lnTo>
                  <a:lnTo>
                    <a:pt x="1896" y="666"/>
                  </a:lnTo>
                  <a:lnTo>
                    <a:pt x="1908" y="672"/>
                  </a:lnTo>
                  <a:lnTo>
                    <a:pt x="1914" y="678"/>
                  </a:lnTo>
                  <a:lnTo>
                    <a:pt x="1932" y="678"/>
                  </a:lnTo>
                  <a:lnTo>
                    <a:pt x="1944" y="684"/>
                  </a:lnTo>
                  <a:lnTo>
                    <a:pt x="1974" y="684"/>
                  </a:lnTo>
                  <a:lnTo>
                    <a:pt x="1986" y="672"/>
                  </a:lnTo>
                  <a:lnTo>
                    <a:pt x="2028" y="672"/>
                  </a:lnTo>
                  <a:lnTo>
                    <a:pt x="2034" y="678"/>
                  </a:lnTo>
                  <a:lnTo>
                    <a:pt x="2046" y="678"/>
                  </a:lnTo>
                  <a:lnTo>
                    <a:pt x="2052" y="672"/>
                  </a:lnTo>
                  <a:lnTo>
                    <a:pt x="2064" y="666"/>
                  </a:lnTo>
                  <a:lnTo>
                    <a:pt x="2088" y="666"/>
                  </a:lnTo>
                  <a:lnTo>
                    <a:pt x="2088" y="684"/>
                  </a:lnTo>
                  <a:lnTo>
                    <a:pt x="2082" y="690"/>
                  </a:lnTo>
                  <a:lnTo>
                    <a:pt x="2082" y="69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33" name="Jordan">
              <a:extLst>
                <a:ext uri="{FF2B5EF4-FFF2-40B4-BE49-F238E27FC236}">
                  <a16:creationId xmlns:a16="http://schemas.microsoft.com/office/drawing/2014/main" id="{D3787BDF-0B2A-0A04-F7D0-7995108CC9AA}"/>
                </a:ext>
              </a:extLst>
            </p:cNvPr>
            <p:cNvSpPr>
              <a:spLocks/>
            </p:cNvSpPr>
            <p:nvPr/>
          </p:nvSpPr>
          <p:spPr bwMode="gray">
            <a:xfrm>
              <a:off x="5377344" y="2050632"/>
              <a:ext cx="90708" cy="108596"/>
            </a:xfrm>
            <a:custGeom>
              <a:avLst/>
              <a:gdLst>
                <a:gd name="T0" fmla="*/ 2147483647 w 282"/>
                <a:gd name="T1" fmla="*/ 2147483647 h 336"/>
                <a:gd name="T2" fmla="*/ 2147483647 w 282"/>
                <a:gd name="T3" fmla="*/ 2147483647 h 336"/>
                <a:gd name="T4" fmla="*/ 2147483647 w 282"/>
                <a:gd name="T5" fmla="*/ 0 h 336"/>
                <a:gd name="T6" fmla="*/ 2147483647 w 282"/>
                <a:gd name="T7" fmla="*/ 2147483647 h 336"/>
                <a:gd name="T8" fmla="*/ 2147483647 w 282"/>
                <a:gd name="T9" fmla="*/ 2147483647 h 336"/>
                <a:gd name="T10" fmla="*/ 2147483647 w 282"/>
                <a:gd name="T11" fmla="*/ 2147483647 h 336"/>
                <a:gd name="T12" fmla="*/ 2147483647 w 282"/>
                <a:gd name="T13" fmla="*/ 2147483647 h 336"/>
                <a:gd name="T14" fmla="*/ 2147483647 w 282"/>
                <a:gd name="T15" fmla="*/ 2147483647 h 336"/>
                <a:gd name="T16" fmla="*/ 2147483647 w 282"/>
                <a:gd name="T17" fmla="*/ 2147483647 h 336"/>
                <a:gd name="T18" fmla="*/ 2147483647 w 282"/>
                <a:gd name="T19" fmla="*/ 2147483647 h 336"/>
                <a:gd name="T20" fmla="*/ 2147483647 w 282"/>
                <a:gd name="T21" fmla="*/ 2147483647 h 336"/>
                <a:gd name="T22" fmla="*/ 2147483647 w 282"/>
                <a:gd name="T23" fmla="*/ 2147483647 h 336"/>
                <a:gd name="T24" fmla="*/ 2147483647 w 282"/>
                <a:gd name="T25" fmla="*/ 2147483647 h 336"/>
                <a:gd name="T26" fmla="*/ 2147483647 w 282"/>
                <a:gd name="T27" fmla="*/ 2147483647 h 336"/>
                <a:gd name="T28" fmla="*/ 2147483647 w 282"/>
                <a:gd name="T29" fmla="*/ 2147483647 h 336"/>
                <a:gd name="T30" fmla="*/ 2147483647 w 282"/>
                <a:gd name="T31" fmla="*/ 2147483647 h 336"/>
                <a:gd name="T32" fmla="*/ 2147483647 w 282"/>
                <a:gd name="T33" fmla="*/ 2147483647 h 336"/>
                <a:gd name="T34" fmla="*/ 2147483647 w 282"/>
                <a:gd name="T35" fmla="*/ 2147483647 h 336"/>
                <a:gd name="T36" fmla="*/ 2147483647 w 282"/>
                <a:gd name="T37" fmla="*/ 2147483647 h 336"/>
                <a:gd name="T38" fmla="*/ 2147483647 w 282"/>
                <a:gd name="T39" fmla="*/ 2147483647 h 336"/>
                <a:gd name="T40" fmla="*/ 2147483647 w 282"/>
                <a:gd name="T41" fmla="*/ 2147483647 h 336"/>
                <a:gd name="T42" fmla="*/ 2147483647 w 282"/>
                <a:gd name="T43" fmla="*/ 2147483647 h 336"/>
                <a:gd name="T44" fmla="*/ 2147483647 w 282"/>
                <a:gd name="T45" fmla="*/ 2147483647 h 336"/>
                <a:gd name="T46" fmla="*/ 0 w 282"/>
                <a:gd name="T47" fmla="*/ 2147483647 h 336"/>
                <a:gd name="T48" fmla="*/ 0 w 282"/>
                <a:gd name="T49" fmla="*/ 2147483647 h 336"/>
                <a:gd name="T50" fmla="*/ 2147483647 w 282"/>
                <a:gd name="T51" fmla="*/ 2147483647 h 336"/>
                <a:gd name="T52" fmla="*/ 2147483647 w 282"/>
                <a:gd name="T53" fmla="*/ 2147483647 h 336"/>
                <a:gd name="T54" fmla="*/ 2147483647 w 282"/>
                <a:gd name="T55" fmla="*/ 2147483647 h 336"/>
                <a:gd name="T56" fmla="*/ 2147483647 w 282"/>
                <a:gd name="T57" fmla="*/ 2147483647 h 336"/>
                <a:gd name="T58" fmla="*/ 2147483647 w 282"/>
                <a:gd name="T59" fmla="*/ 2147483647 h 336"/>
                <a:gd name="T60" fmla="*/ 2147483647 w 282"/>
                <a:gd name="T61" fmla="*/ 2147483647 h 336"/>
                <a:gd name="T62" fmla="*/ 2147483647 w 282"/>
                <a:gd name="T63" fmla="*/ 2147483647 h 336"/>
                <a:gd name="T64" fmla="*/ 2147483647 w 282"/>
                <a:gd name="T65" fmla="*/ 2147483647 h 336"/>
                <a:gd name="T66" fmla="*/ 2147483647 w 282"/>
                <a:gd name="T67" fmla="*/ 2147483647 h 336"/>
                <a:gd name="T68" fmla="*/ 2147483647 w 282"/>
                <a:gd name="T69" fmla="*/ 2147483647 h 336"/>
                <a:gd name="T70" fmla="*/ 2147483647 w 282"/>
                <a:gd name="T71" fmla="*/ 2147483647 h 336"/>
                <a:gd name="T72" fmla="*/ 2147483647 w 282"/>
                <a:gd name="T73" fmla="*/ 2147483647 h 336"/>
                <a:gd name="T74" fmla="*/ 2147483647 w 282"/>
                <a:gd name="T75" fmla="*/ 2147483647 h 336"/>
                <a:gd name="T76" fmla="*/ 2147483647 w 282"/>
                <a:gd name="T77" fmla="*/ 2147483647 h 336"/>
                <a:gd name="T78" fmla="*/ 2147483647 w 282"/>
                <a:gd name="T79" fmla="*/ 2147483647 h 336"/>
                <a:gd name="T80" fmla="*/ 2147483647 w 282"/>
                <a:gd name="T81" fmla="*/ 2147483647 h 336"/>
                <a:gd name="T82" fmla="*/ 2147483647 w 282"/>
                <a:gd name="T83" fmla="*/ 2147483647 h 336"/>
                <a:gd name="T84" fmla="*/ 2147483647 w 282"/>
                <a:gd name="T85" fmla="*/ 2147483647 h 336"/>
                <a:gd name="T86" fmla="*/ 2147483647 w 282"/>
                <a:gd name="T87" fmla="*/ 2147483647 h 336"/>
                <a:gd name="T88" fmla="*/ 2147483647 w 282"/>
                <a:gd name="T89" fmla="*/ 2147483647 h 336"/>
                <a:gd name="T90" fmla="*/ 2147483647 w 282"/>
                <a:gd name="T91" fmla="*/ 2147483647 h 336"/>
                <a:gd name="T92" fmla="*/ 2147483647 w 282"/>
                <a:gd name="T93" fmla="*/ 2147483647 h 336"/>
                <a:gd name="T94" fmla="*/ 2147483647 w 282"/>
                <a:gd name="T95" fmla="*/ 2147483647 h 336"/>
                <a:gd name="T96" fmla="*/ 2147483647 w 282"/>
                <a:gd name="T97" fmla="*/ 2147483647 h 336"/>
                <a:gd name="T98" fmla="*/ 2147483647 w 282"/>
                <a:gd name="T99" fmla="*/ 2147483647 h 336"/>
                <a:gd name="T100" fmla="*/ 2147483647 w 282"/>
                <a:gd name="T101" fmla="*/ 2147483647 h 336"/>
                <a:gd name="T102" fmla="*/ 2147483647 w 282"/>
                <a:gd name="T103" fmla="*/ 2147483647 h 336"/>
                <a:gd name="T104" fmla="*/ 2147483647 w 282"/>
                <a:gd name="T105" fmla="*/ 2147483647 h 336"/>
                <a:gd name="T106" fmla="*/ 2147483647 w 282"/>
                <a:gd name="T107" fmla="*/ 2147483647 h 336"/>
                <a:gd name="T108" fmla="*/ 2147483647 w 282"/>
                <a:gd name="T109" fmla="*/ 2147483647 h 336"/>
                <a:gd name="T110" fmla="*/ 2147483647 w 282"/>
                <a:gd name="T111" fmla="*/ 2147483647 h 336"/>
                <a:gd name="T112" fmla="*/ 2147483647 w 282"/>
                <a:gd name="T113" fmla="*/ 2147483647 h 336"/>
                <a:gd name="T114" fmla="*/ 2147483647 w 282"/>
                <a:gd name="T115" fmla="*/ 2147483647 h 336"/>
                <a:gd name="T116" fmla="*/ 2147483647 w 282"/>
                <a:gd name="T117" fmla="*/ 2147483647 h 336"/>
                <a:gd name="T118" fmla="*/ 2147483647 w 282"/>
                <a:gd name="T119" fmla="*/ 2147483647 h 336"/>
                <a:gd name="T120" fmla="*/ 2147483647 w 282"/>
                <a:gd name="T121" fmla="*/ 2147483647 h 336"/>
                <a:gd name="T122" fmla="*/ 2147483647 w 282"/>
                <a:gd name="T123" fmla="*/ 2147483647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336"/>
                <a:gd name="T188" fmla="*/ 282 w 282"/>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336">
                  <a:moveTo>
                    <a:pt x="258" y="60"/>
                  </a:moveTo>
                  <a:lnTo>
                    <a:pt x="258" y="42"/>
                  </a:lnTo>
                  <a:lnTo>
                    <a:pt x="234" y="0"/>
                  </a:lnTo>
                  <a:lnTo>
                    <a:pt x="222" y="6"/>
                  </a:lnTo>
                  <a:lnTo>
                    <a:pt x="198" y="30"/>
                  </a:lnTo>
                  <a:lnTo>
                    <a:pt x="138" y="78"/>
                  </a:lnTo>
                  <a:lnTo>
                    <a:pt x="114" y="84"/>
                  </a:lnTo>
                  <a:lnTo>
                    <a:pt x="96" y="84"/>
                  </a:lnTo>
                  <a:lnTo>
                    <a:pt x="84" y="78"/>
                  </a:lnTo>
                  <a:lnTo>
                    <a:pt x="72" y="66"/>
                  </a:lnTo>
                  <a:lnTo>
                    <a:pt x="36" y="48"/>
                  </a:lnTo>
                  <a:lnTo>
                    <a:pt x="30" y="48"/>
                  </a:lnTo>
                  <a:lnTo>
                    <a:pt x="24" y="66"/>
                  </a:lnTo>
                  <a:lnTo>
                    <a:pt x="30" y="138"/>
                  </a:lnTo>
                  <a:lnTo>
                    <a:pt x="18" y="150"/>
                  </a:lnTo>
                  <a:lnTo>
                    <a:pt x="18" y="162"/>
                  </a:lnTo>
                  <a:lnTo>
                    <a:pt x="30" y="174"/>
                  </a:lnTo>
                  <a:lnTo>
                    <a:pt x="30" y="186"/>
                  </a:lnTo>
                  <a:lnTo>
                    <a:pt x="24" y="198"/>
                  </a:lnTo>
                  <a:lnTo>
                    <a:pt x="18" y="204"/>
                  </a:lnTo>
                  <a:lnTo>
                    <a:pt x="12" y="216"/>
                  </a:lnTo>
                  <a:lnTo>
                    <a:pt x="6" y="222"/>
                  </a:lnTo>
                  <a:lnTo>
                    <a:pt x="6" y="282"/>
                  </a:lnTo>
                  <a:lnTo>
                    <a:pt x="0" y="294"/>
                  </a:lnTo>
                  <a:lnTo>
                    <a:pt x="0" y="312"/>
                  </a:lnTo>
                  <a:lnTo>
                    <a:pt x="6" y="324"/>
                  </a:lnTo>
                  <a:lnTo>
                    <a:pt x="24" y="324"/>
                  </a:lnTo>
                  <a:lnTo>
                    <a:pt x="48" y="336"/>
                  </a:lnTo>
                  <a:lnTo>
                    <a:pt x="84" y="336"/>
                  </a:lnTo>
                  <a:lnTo>
                    <a:pt x="96" y="324"/>
                  </a:lnTo>
                  <a:lnTo>
                    <a:pt x="108" y="300"/>
                  </a:lnTo>
                  <a:lnTo>
                    <a:pt x="108" y="288"/>
                  </a:lnTo>
                  <a:lnTo>
                    <a:pt x="120" y="276"/>
                  </a:lnTo>
                  <a:lnTo>
                    <a:pt x="126" y="276"/>
                  </a:lnTo>
                  <a:lnTo>
                    <a:pt x="138" y="270"/>
                  </a:lnTo>
                  <a:lnTo>
                    <a:pt x="150" y="270"/>
                  </a:lnTo>
                  <a:lnTo>
                    <a:pt x="162" y="264"/>
                  </a:lnTo>
                  <a:lnTo>
                    <a:pt x="168" y="258"/>
                  </a:lnTo>
                  <a:lnTo>
                    <a:pt x="174" y="246"/>
                  </a:lnTo>
                  <a:lnTo>
                    <a:pt x="180" y="240"/>
                  </a:lnTo>
                  <a:lnTo>
                    <a:pt x="180" y="228"/>
                  </a:lnTo>
                  <a:lnTo>
                    <a:pt x="186" y="222"/>
                  </a:lnTo>
                  <a:lnTo>
                    <a:pt x="186" y="210"/>
                  </a:lnTo>
                  <a:lnTo>
                    <a:pt x="180" y="204"/>
                  </a:lnTo>
                  <a:lnTo>
                    <a:pt x="168" y="180"/>
                  </a:lnTo>
                  <a:lnTo>
                    <a:pt x="144" y="156"/>
                  </a:lnTo>
                  <a:lnTo>
                    <a:pt x="132" y="156"/>
                  </a:lnTo>
                  <a:lnTo>
                    <a:pt x="120" y="150"/>
                  </a:lnTo>
                  <a:lnTo>
                    <a:pt x="96" y="150"/>
                  </a:lnTo>
                  <a:lnTo>
                    <a:pt x="96" y="144"/>
                  </a:lnTo>
                  <a:lnTo>
                    <a:pt x="108" y="144"/>
                  </a:lnTo>
                  <a:lnTo>
                    <a:pt x="120" y="138"/>
                  </a:lnTo>
                  <a:lnTo>
                    <a:pt x="186" y="138"/>
                  </a:lnTo>
                  <a:lnTo>
                    <a:pt x="198" y="114"/>
                  </a:lnTo>
                  <a:lnTo>
                    <a:pt x="240" y="114"/>
                  </a:lnTo>
                  <a:lnTo>
                    <a:pt x="252" y="108"/>
                  </a:lnTo>
                  <a:lnTo>
                    <a:pt x="258" y="102"/>
                  </a:lnTo>
                  <a:lnTo>
                    <a:pt x="264" y="102"/>
                  </a:lnTo>
                  <a:lnTo>
                    <a:pt x="276" y="96"/>
                  </a:lnTo>
                  <a:lnTo>
                    <a:pt x="282" y="90"/>
                  </a:lnTo>
                  <a:lnTo>
                    <a:pt x="282" y="78"/>
                  </a:lnTo>
                  <a:lnTo>
                    <a:pt x="258" y="6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34" name="Jamaica">
              <a:extLst>
                <a:ext uri="{FF2B5EF4-FFF2-40B4-BE49-F238E27FC236}">
                  <a16:creationId xmlns:a16="http://schemas.microsoft.com/office/drawing/2014/main" id="{D041C118-1904-F3F8-1F8E-94BFB90B6F6F}"/>
                </a:ext>
              </a:extLst>
            </p:cNvPr>
            <p:cNvSpPr>
              <a:spLocks/>
            </p:cNvSpPr>
            <p:nvPr/>
          </p:nvSpPr>
          <p:spPr bwMode="gray">
            <a:xfrm>
              <a:off x="2810674" y="2439020"/>
              <a:ext cx="51103" cy="16609"/>
            </a:xfrm>
            <a:custGeom>
              <a:avLst/>
              <a:gdLst>
                <a:gd name="T0" fmla="*/ 2147483647 w 156"/>
                <a:gd name="T1" fmla="*/ 2147483647 h 54"/>
                <a:gd name="T2" fmla="*/ 2147483647 w 156"/>
                <a:gd name="T3" fmla="*/ 2147483647 h 54"/>
                <a:gd name="T4" fmla="*/ 2147483647 w 156"/>
                <a:gd name="T5" fmla="*/ 2147483647 h 54"/>
                <a:gd name="T6" fmla="*/ 2147483647 w 156"/>
                <a:gd name="T7" fmla="*/ 2147483647 h 54"/>
                <a:gd name="T8" fmla="*/ 2147483647 w 156"/>
                <a:gd name="T9" fmla="*/ 2147483647 h 54"/>
                <a:gd name="T10" fmla="*/ 2147483647 w 156"/>
                <a:gd name="T11" fmla="*/ 2147483647 h 54"/>
                <a:gd name="T12" fmla="*/ 2147483647 w 156"/>
                <a:gd name="T13" fmla="*/ 2147483647 h 54"/>
                <a:gd name="T14" fmla="*/ 2147483647 w 156"/>
                <a:gd name="T15" fmla="*/ 2147483647 h 54"/>
                <a:gd name="T16" fmla="*/ 2147483647 w 156"/>
                <a:gd name="T17" fmla="*/ 0 h 54"/>
                <a:gd name="T18" fmla="*/ 2147483647 w 156"/>
                <a:gd name="T19" fmla="*/ 0 h 54"/>
                <a:gd name="T20" fmla="*/ 2147483647 w 156"/>
                <a:gd name="T21" fmla="*/ 2147483647 h 54"/>
                <a:gd name="T22" fmla="*/ 0 w 156"/>
                <a:gd name="T23" fmla="*/ 2147483647 h 54"/>
                <a:gd name="T24" fmla="*/ 2147483647 w 156"/>
                <a:gd name="T25" fmla="*/ 2147483647 h 54"/>
                <a:gd name="T26" fmla="*/ 2147483647 w 156"/>
                <a:gd name="T27" fmla="*/ 2147483647 h 54"/>
                <a:gd name="T28" fmla="*/ 2147483647 w 156"/>
                <a:gd name="T29" fmla="*/ 2147483647 h 54"/>
                <a:gd name="T30" fmla="*/ 2147483647 w 156"/>
                <a:gd name="T31" fmla="*/ 2147483647 h 54"/>
                <a:gd name="T32" fmla="*/ 2147483647 w 156"/>
                <a:gd name="T33" fmla="*/ 2147483647 h 54"/>
                <a:gd name="T34" fmla="*/ 2147483647 w 156"/>
                <a:gd name="T35" fmla="*/ 2147483647 h 54"/>
                <a:gd name="T36" fmla="*/ 2147483647 w 156"/>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35" name="Japan">
              <a:hlinkClick r:id="rId6"/>
              <a:extLst>
                <a:ext uri="{FF2B5EF4-FFF2-40B4-BE49-F238E27FC236}">
                  <a16:creationId xmlns:a16="http://schemas.microsoft.com/office/drawing/2014/main" id="{C08834BA-5085-AEFC-C2C0-88A6B2CA6347}"/>
                </a:ext>
              </a:extLst>
            </p:cNvPr>
            <p:cNvSpPr>
              <a:spLocks noEditPoints="1"/>
            </p:cNvSpPr>
            <p:nvPr/>
          </p:nvSpPr>
          <p:spPr bwMode="gray">
            <a:xfrm>
              <a:off x="7376766" y="1733790"/>
              <a:ext cx="283624" cy="553197"/>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36" name="Italy">
              <a:hlinkClick r:id="rId12"/>
              <a:extLst>
                <a:ext uri="{FF2B5EF4-FFF2-40B4-BE49-F238E27FC236}">
                  <a16:creationId xmlns:a16="http://schemas.microsoft.com/office/drawing/2014/main" id="{96523435-1742-B6BB-608D-C6CB5B0A1D4B}"/>
                </a:ext>
              </a:extLst>
            </p:cNvPr>
            <p:cNvSpPr>
              <a:spLocks noEditPoints="1"/>
            </p:cNvSpPr>
            <p:nvPr/>
          </p:nvSpPr>
          <p:spPr bwMode="gray">
            <a:xfrm>
              <a:off x="4751327" y="1691630"/>
              <a:ext cx="251684" cy="269572"/>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37" name="Israel">
              <a:extLst>
                <a:ext uri="{FF2B5EF4-FFF2-40B4-BE49-F238E27FC236}">
                  <a16:creationId xmlns:a16="http://schemas.microsoft.com/office/drawing/2014/main" id="{1E62B33E-A759-2C23-9E6E-4B802CE06E9D}"/>
                </a:ext>
              </a:extLst>
            </p:cNvPr>
            <p:cNvSpPr>
              <a:spLocks/>
            </p:cNvSpPr>
            <p:nvPr/>
          </p:nvSpPr>
          <p:spPr bwMode="gray">
            <a:xfrm>
              <a:off x="5358180" y="2046800"/>
              <a:ext cx="33217" cy="103485"/>
            </a:xfrm>
            <a:custGeom>
              <a:avLst/>
              <a:gdLst>
                <a:gd name="T0" fmla="*/ 0 w 102"/>
                <a:gd name="T1" fmla="*/ 2147483647 h 324"/>
                <a:gd name="T2" fmla="*/ 2147483647 w 102"/>
                <a:gd name="T3" fmla="*/ 2147483647 h 324"/>
                <a:gd name="T4" fmla="*/ 2147483647 w 102"/>
                <a:gd name="T5" fmla="*/ 2147483647 h 324"/>
                <a:gd name="T6" fmla="*/ 2147483647 w 102"/>
                <a:gd name="T7" fmla="*/ 2147483647 h 324"/>
                <a:gd name="T8" fmla="*/ 2147483647 w 102"/>
                <a:gd name="T9" fmla="*/ 2147483647 h 324"/>
                <a:gd name="T10" fmla="*/ 2147483647 w 102"/>
                <a:gd name="T11" fmla="*/ 2147483647 h 324"/>
                <a:gd name="T12" fmla="*/ 2147483647 w 102"/>
                <a:gd name="T13" fmla="*/ 2147483647 h 324"/>
                <a:gd name="T14" fmla="*/ 2147483647 w 102"/>
                <a:gd name="T15" fmla="*/ 2147483647 h 324"/>
                <a:gd name="T16" fmla="*/ 2147483647 w 102"/>
                <a:gd name="T17" fmla="*/ 2147483647 h 324"/>
                <a:gd name="T18" fmla="*/ 2147483647 w 102"/>
                <a:gd name="T19" fmla="*/ 2147483647 h 324"/>
                <a:gd name="T20" fmla="*/ 2147483647 w 102"/>
                <a:gd name="T21" fmla="*/ 2147483647 h 324"/>
                <a:gd name="T22" fmla="*/ 2147483647 w 102"/>
                <a:gd name="T23" fmla="*/ 2147483647 h 324"/>
                <a:gd name="T24" fmla="*/ 2147483647 w 102"/>
                <a:gd name="T25" fmla="*/ 2147483647 h 324"/>
                <a:gd name="T26" fmla="*/ 2147483647 w 102"/>
                <a:gd name="T27" fmla="*/ 2147483647 h 324"/>
                <a:gd name="T28" fmla="*/ 2147483647 w 102"/>
                <a:gd name="T29" fmla="*/ 2147483647 h 324"/>
                <a:gd name="T30" fmla="*/ 2147483647 w 102"/>
                <a:gd name="T31" fmla="*/ 2147483647 h 324"/>
                <a:gd name="T32" fmla="*/ 2147483647 w 102"/>
                <a:gd name="T33" fmla="*/ 2147483647 h 324"/>
                <a:gd name="T34" fmla="*/ 2147483647 w 102"/>
                <a:gd name="T35" fmla="*/ 2147483647 h 324"/>
                <a:gd name="T36" fmla="*/ 2147483647 w 102"/>
                <a:gd name="T37" fmla="*/ 2147483647 h 324"/>
                <a:gd name="T38" fmla="*/ 2147483647 w 102"/>
                <a:gd name="T39" fmla="*/ 2147483647 h 324"/>
                <a:gd name="T40" fmla="*/ 2147483647 w 102"/>
                <a:gd name="T41" fmla="*/ 2147483647 h 324"/>
                <a:gd name="T42" fmla="*/ 2147483647 w 102"/>
                <a:gd name="T43" fmla="*/ 2147483647 h 324"/>
                <a:gd name="T44" fmla="*/ 2147483647 w 102"/>
                <a:gd name="T45" fmla="*/ 2147483647 h 324"/>
                <a:gd name="T46" fmla="*/ 2147483647 w 102"/>
                <a:gd name="T47" fmla="*/ 2147483647 h 324"/>
                <a:gd name="T48" fmla="*/ 2147483647 w 102"/>
                <a:gd name="T49" fmla="*/ 0 h 324"/>
                <a:gd name="T50" fmla="*/ 2147483647 w 102"/>
                <a:gd name="T51" fmla="*/ 2147483647 h 324"/>
                <a:gd name="T52" fmla="*/ 2147483647 w 102"/>
                <a:gd name="T53" fmla="*/ 2147483647 h 324"/>
                <a:gd name="T54" fmla="*/ 2147483647 w 102"/>
                <a:gd name="T55" fmla="*/ 2147483647 h 324"/>
                <a:gd name="T56" fmla="*/ 2147483647 w 102"/>
                <a:gd name="T57" fmla="*/ 2147483647 h 324"/>
                <a:gd name="T58" fmla="*/ 2147483647 w 102"/>
                <a:gd name="T59" fmla="*/ 2147483647 h 324"/>
                <a:gd name="T60" fmla="*/ 2147483647 w 102"/>
                <a:gd name="T61" fmla="*/ 2147483647 h 324"/>
                <a:gd name="T62" fmla="*/ 2147483647 w 102"/>
                <a:gd name="T63" fmla="*/ 2147483647 h 324"/>
                <a:gd name="T64" fmla="*/ 2147483647 w 102"/>
                <a:gd name="T65" fmla="*/ 2147483647 h 324"/>
                <a:gd name="T66" fmla="*/ 2147483647 w 102"/>
                <a:gd name="T67" fmla="*/ 2147483647 h 324"/>
                <a:gd name="T68" fmla="*/ 2147483647 w 102"/>
                <a:gd name="T69" fmla="*/ 2147483647 h 324"/>
                <a:gd name="T70" fmla="*/ 2147483647 w 102"/>
                <a:gd name="T71" fmla="*/ 2147483647 h 324"/>
                <a:gd name="T72" fmla="*/ 2147483647 w 102"/>
                <a:gd name="T73" fmla="*/ 2147483647 h 324"/>
                <a:gd name="T74" fmla="*/ 2147483647 w 102"/>
                <a:gd name="T75" fmla="*/ 2147483647 h 324"/>
                <a:gd name="T76" fmla="*/ 2147483647 w 102"/>
                <a:gd name="T77" fmla="*/ 2147483647 h 324"/>
                <a:gd name="T78" fmla="*/ 0 w 102"/>
                <a:gd name="T79" fmla="*/ 2147483647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324"/>
                <a:gd name="T122" fmla="*/ 102 w 102"/>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324">
                  <a:moveTo>
                    <a:pt x="0" y="168"/>
                  </a:moveTo>
                  <a:lnTo>
                    <a:pt x="54" y="312"/>
                  </a:lnTo>
                  <a:lnTo>
                    <a:pt x="60" y="324"/>
                  </a:lnTo>
                  <a:lnTo>
                    <a:pt x="60" y="306"/>
                  </a:lnTo>
                  <a:lnTo>
                    <a:pt x="66" y="294"/>
                  </a:lnTo>
                  <a:lnTo>
                    <a:pt x="66" y="234"/>
                  </a:lnTo>
                  <a:lnTo>
                    <a:pt x="72" y="228"/>
                  </a:lnTo>
                  <a:lnTo>
                    <a:pt x="78" y="216"/>
                  </a:lnTo>
                  <a:lnTo>
                    <a:pt x="84" y="210"/>
                  </a:lnTo>
                  <a:lnTo>
                    <a:pt x="90" y="198"/>
                  </a:lnTo>
                  <a:lnTo>
                    <a:pt x="90" y="186"/>
                  </a:lnTo>
                  <a:lnTo>
                    <a:pt x="78" y="174"/>
                  </a:lnTo>
                  <a:lnTo>
                    <a:pt x="78" y="162"/>
                  </a:lnTo>
                  <a:lnTo>
                    <a:pt x="72" y="156"/>
                  </a:lnTo>
                  <a:lnTo>
                    <a:pt x="66" y="162"/>
                  </a:lnTo>
                  <a:lnTo>
                    <a:pt x="66" y="168"/>
                  </a:lnTo>
                  <a:lnTo>
                    <a:pt x="60" y="168"/>
                  </a:lnTo>
                  <a:lnTo>
                    <a:pt x="54" y="174"/>
                  </a:lnTo>
                  <a:lnTo>
                    <a:pt x="48" y="168"/>
                  </a:lnTo>
                  <a:lnTo>
                    <a:pt x="48" y="96"/>
                  </a:lnTo>
                  <a:lnTo>
                    <a:pt x="66" y="78"/>
                  </a:lnTo>
                  <a:lnTo>
                    <a:pt x="84" y="78"/>
                  </a:lnTo>
                  <a:lnTo>
                    <a:pt x="90" y="60"/>
                  </a:lnTo>
                  <a:lnTo>
                    <a:pt x="84" y="18"/>
                  </a:lnTo>
                  <a:lnTo>
                    <a:pt x="102" y="0"/>
                  </a:lnTo>
                  <a:lnTo>
                    <a:pt x="78" y="6"/>
                  </a:lnTo>
                  <a:lnTo>
                    <a:pt x="78" y="18"/>
                  </a:lnTo>
                  <a:lnTo>
                    <a:pt x="72" y="30"/>
                  </a:lnTo>
                  <a:lnTo>
                    <a:pt x="66" y="36"/>
                  </a:lnTo>
                  <a:lnTo>
                    <a:pt x="60" y="36"/>
                  </a:lnTo>
                  <a:lnTo>
                    <a:pt x="54" y="30"/>
                  </a:lnTo>
                  <a:lnTo>
                    <a:pt x="42" y="54"/>
                  </a:lnTo>
                  <a:lnTo>
                    <a:pt x="30" y="60"/>
                  </a:lnTo>
                  <a:lnTo>
                    <a:pt x="36" y="72"/>
                  </a:lnTo>
                  <a:lnTo>
                    <a:pt x="36" y="84"/>
                  </a:lnTo>
                  <a:lnTo>
                    <a:pt x="42" y="90"/>
                  </a:lnTo>
                  <a:lnTo>
                    <a:pt x="42" y="96"/>
                  </a:lnTo>
                  <a:lnTo>
                    <a:pt x="18" y="138"/>
                  </a:lnTo>
                  <a:lnTo>
                    <a:pt x="18" y="156"/>
                  </a:lnTo>
                  <a:lnTo>
                    <a:pt x="0" y="16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38" name="Ireland">
              <a:extLst>
                <a:ext uri="{FF2B5EF4-FFF2-40B4-BE49-F238E27FC236}">
                  <a16:creationId xmlns:a16="http://schemas.microsoft.com/office/drawing/2014/main" id="{0EC9B860-8697-76DA-169B-69663D70B2CC}"/>
                </a:ext>
              </a:extLst>
            </p:cNvPr>
            <p:cNvSpPr>
              <a:spLocks/>
            </p:cNvSpPr>
            <p:nvPr/>
          </p:nvSpPr>
          <p:spPr bwMode="gray">
            <a:xfrm>
              <a:off x="4420432" y="1487216"/>
              <a:ext cx="90708" cy="95820"/>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39" name="Iraq">
              <a:extLst>
                <a:ext uri="{FF2B5EF4-FFF2-40B4-BE49-F238E27FC236}">
                  <a16:creationId xmlns:a16="http://schemas.microsoft.com/office/drawing/2014/main" id="{4045553B-378B-87DC-56DE-DDD2C5CE6089}"/>
                </a:ext>
              </a:extLst>
            </p:cNvPr>
            <p:cNvSpPr>
              <a:spLocks/>
            </p:cNvSpPr>
            <p:nvPr/>
          </p:nvSpPr>
          <p:spPr bwMode="gray">
            <a:xfrm>
              <a:off x="5452722" y="1945870"/>
              <a:ext cx="222300" cy="213358"/>
            </a:xfrm>
            <a:custGeom>
              <a:avLst/>
              <a:gdLst>
                <a:gd name="T0" fmla="*/ 2147483647 w 684"/>
                <a:gd name="T1" fmla="*/ 2147483647 h 660"/>
                <a:gd name="T2" fmla="*/ 2147483647 w 684"/>
                <a:gd name="T3" fmla="*/ 2147483647 h 660"/>
                <a:gd name="T4" fmla="*/ 2147483647 w 684"/>
                <a:gd name="T5" fmla="*/ 2147483647 h 660"/>
                <a:gd name="T6" fmla="*/ 2147483647 w 684"/>
                <a:gd name="T7" fmla="*/ 2147483647 h 660"/>
                <a:gd name="T8" fmla="*/ 2147483647 w 684"/>
                <a:gd name="T9" fmla="*/ 2147483647 h 660"/>
                <a:gd name="T10" fmla="*/ 2147483647 w 684"/>
                <a:gd name="T11" fmla="*/ 2147483647 h 660"/>
                <a:gd name="T12" fmla="*/ 2147483647 w 684"/>
                <a:gd name="T13" fmla="*/ 2147483647 h 660"/>
                <a:gd name="T14" fmla="*/ 2147483647 w 684"/>
                <a:gd name="T15" fmla="*/ 2147483647 h 660"/>
                <a:gd name="T16" fmla="*/ 2147483647 w 684"/>
                <a:gd name="T17" fmla="*/ 2147483647 h 660"/>
                <a:gd name="T18" fmla="*/ 2147483647 w 684"/>
                <a:gd name="T19" fmla="*/ 2147483647 h 660"/>
                <a:gd name="T20" fmla="*/ 2147483647 w 684"/>
                <a:gd name="T21" fmla="*/ 2147483647 h 660"/>
                <a:gd name="T22" fmla="*/ 2147483647 w 684"/>
                <a:gd name="T23" fmla="*/ 2147483647 h 660"/>
                <a:gd name="T24" fmla="*/ 2147483647 w 684"/>
                <a:gd name="T25" fmla="*/ 2147483647 h 660"/>
                <a:gd name="T26" fmla="*/ 2147483647 w 684"/>
                <a:gd name="T27" fmla="*/ 2147483647 h 660"/>
                <a:gd name="T28" fmla="*/ 2147483647 w 684"/>
                <a:gd name="T29" fmla="*/ 2147483647 h 660"/>
                <a:gd name="T30" fmla="*/ 2147483647 w 684"/>
                <a:gd name="T31" fmla="*/ 2147483647 h 660"/>
                <a:gd name="T32" fmla="*/ 2147483647 w 684"/>
                <a:gd name="T33" fmla="*/ 2147483647 h 660"/>
                <a:gd name="T34" fmla="*/ 2147483647 w 684"/>
                <a:gd name="T35" fmla="*/ 2147483647 h 660"/>
                <a:gd name="T36" fmla="*/ 2147483647 w 684"/>
                <a:gd name="T37" fmla="*/ 2147483647 h 660"/>
                <a:gd name="T38" fmla="*/ 2147483647 w 684"/>
                <a:gd name="T39" fmla="*/ 2147483647 h 660"/>
                <a:gd name="T40" fmla="*/ 2147483647 w 684"/>
                <a:gd name="T41" fmla="*/ 2147483647 h 660"/>
                <a:gd name="T42" fmla="*/ 2147483647 w 684"/>
                <a:gd name="T43" fmla="*/ 2147483647 h 660"/>
                <a:gd name="T44" fmla="*/ 2147483647 w 684"/>
                <a:gd name="T45" fmla="*/ 2147483647 h 660"/>
                <a:gd name="T46" fmla="*/ 2147483647 w 684"/>
                <a:gd name="T47" fmla="*/ 2147483647 h 660"/>
                <a:gd name="T48" fmla="*/ 2147483647 w 684"/>
                <a:gd name="T49" fmla="*/ 2147483647 h 660"/>
                <a:gd name="T50" fmla="*/ 2147483647 w 684"/>
                <a:gd name="T51" fmla="*/ 2147483647 h 660"/>
                <a:gd name="T52" fmla="*/ 2147483647 w 684"/>
                <a:gd name="T53" fmla="*/ 0 h 660"/>
                <a:gd name="T54" fmla="*/ 2147483647 w 684"/>
                <a:gd name="T55" fmla="*/ 2147483647 h 660"/>
                <a:gd name="T56" fmla="*/ 2147483647 w 684"/>
                <a:gd name="T57" fmla="*/ 2147483647 h 660"/>
                <a:gd name="T58" fmla="*/ 2147483647 w 684"/>
                <a:gd name="T59" fmla="*/ 0 h 660"/>
                <a:gd name="T60" fmla="*/ 2147483647 w 684"/>
                <a:gd name="T61" fmla="*/ 2147483647 h 660"/>
                <a:gd name="T62" fmla="*/ 2147483647 w 684"/>
                <a:gd name="T63" fmla="*/ 2147483647 h 660"/>
                <a:gd name="T64" fmla="*/ 2147483647 w 684"/>
                <a:gd name="T65" fmla="*/ 2147483647 h 660"/>
                <a:gd name="T66" fmla="*/ 2147483647 w 684"/>
                <a:gd name="T67" fmla="*/ 2147483647 h 660"/>
                <a:gd name="T68" fmla="*/ 2147483647 w 684"/>
                <a:gd name="T69" fmla="*/ 2147483647 h 660"/>
                <a:gd name="T70" fmla="*/ 2147483647 w 684"/>
                <a:gd name="T71" fmla="*/ 2147483647 h 660"/>
                <a:gd name="T72" fmla="*/ 2147483647 w 684"/>
                <a:gd name="T73" fmla="*/ 2147483647 h 660"/>
                <a:gd name="T74" fmla="*/ 2147483647 w 684"/>
                <a:gd name="T75" fmla="*/ 2147483647 h 660"/>
                <a:gd name="T76" fmla="*/ 2147483647 w 684"/>
                <a:gd name="T77" fmla="*/ 2147483647 h 660"/>
                <a:gd name="T78" fmla="*/ 2147483647 w 684"/>
                <a:gd name="T79" fmla="*/ 2147483647 h 660"/>
                <a:gd name="T80" fmla="*/ 2147483647 w 684"/>
                <a:gd name="T81" fmla="*/ 2147483647 h 660"/>
                <a:gd name="T82" fmla="*/ 2147483647 w 684"/>
                <a:gd name="T83" fmla="*/ 2147483647 h 660"/>
                <a:gd name="T84" fmla="*/ 2147483647 w 684"/>
                <a:gd name="T85" fmla="*/ 2147483647 h 660"/>
                <a:gd name="T86" fmla="*/ 0 w 684"/>
                <a:gd name="T87" fmla="*/ 2147483647 h 660"/>
                <a:gd name="T88" fmla="*/ 2147483647 w 684"/>
                <a:gd name="T89" fmla="*/ 2147483647 h 660"/>
                <a:gd name="T90" fmla="*/ 2147483647 w 684"/>
                <a:gd name="T91" fmla="*/ 2147483647 h 660"/>
                <a:gd name="T92" fmla="*/ 2147483647 w 684"/>
                <a:gd name="T93" fmla="*/ 2147483647 h 660"/>
                <a:gd name="T94" fmla="*/ 2147483647 w 684"/>
                <a:gd name="T95" fmla="*/ 2147483647 h 660"/>
                <a:gd name="T96" fmla="*/ 2147483647 w 684"/>
                <a:gd name="T97" fmla="*/ 2147483647 h 660"/>
                <a:gd name="T98" fmla="*/ 2147483647 w 684"/>
                <a:gd name="T99" fmla="*/ 2147483647 h 660"/>
                <a:gd name="T100" fmla="*/ 2147483647 w 684"/>
                <a:gd name="T101" fmla="*/ 2147483647 h 660"/>
                <a:gd name="T102" fmla="*/ 2147483647 w 684"/>
                <a:gd name="T103" fmla="*/ 2147483647 h 660"/>
                <a:gd name="T104" fmla="*/ 2147483647 w 684"/>
                <a:gd name="T105" fmla="*/ 2147483647 h 660"/>
                <a:gd name="T106" fmla="*/ 2147483647 w 684"/>
                <a:gd name="T107" fmla="*/ 2147483647 h 660"/>
                <a:gd name="T108" fmla="*/ 2147483647 w 684"/>
                <a:gd name="T109" fmla="*/ 2147483647 h 660"/>
                <a:gd name="T110" fmla="*/ 2147483647 w 684"/>
                <a:gd name="T111" fmla="*/ 2147483647 h 660"/>
                <a:gd name="T112" fmla="*/ 2147483647 w 684"/>
                <a:gd name="T113" fmla="*/ 2147483647 h 660"/>
                <a:gd name="T114" fmla="*/ 2147483647 w 684"/>
                <a:gd name="T115" fmla="*/ 2147483647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4"/>
                <a:gd name="T175" fmla="*/ 0 h 660"/>
                <a:gd name="T176" fmla="*/ 684 w 68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4" h="660">
                  <a:moveTo>
                    <a:pt x="678" y="564"/>
                  </a:moveTo>
                  <a:lnTo>
                    <a:pt x="666" y="552"/>
                  </a:lnTo>
                  <a:lnTo>
                    <a:pt x="654" y="546"/>
                  </a:lnTo>
                  <a:lnTo>
                    <a:pt x="648" y="516"/>
                  </a:lnTo>
                  <a:lnTo>
                    <a:pt x="642" y="516"/>
                  </a:lnTo>
                  <a:lnTo>
                    <a:pt x="636" y="510"/>
                  </a:lnTo>
                  <a:lnTo>
                    <a:pt x="624" y="504"/>
                  </a:lnTo>
                  <a:lnTo>
                    <a:pt x="618" y="498"/>
                  </a:lnTo>
                  <a:lnTo>
                    <a:pt x="618" y="462"/>
                  </a:lnTo>
                  <a:lnTo>
                    <a:pt x="624" y="450"/>
                  </a:lnTo>
                  <a:lnTo>
                    <a:pt x="624" y="438"/>
                  </a:lnTo>
                  <a:lnTo>
                    <a:pt x="594" y="402"/>
                  </a:lnTo>
                  <a:lnTo>
                    <a:pt x="588" y="390"/>
                  </a:lnTo>
                  <a:lnTo>
                    <a:pt x="582" y="384"/>
                  </a:lnTo>
                  <a:lnTo>
                    <a:pt x="564" y="384"/>
                  </a:lnTo>
                  <a:lnTo>
                    <a:pt x="546" y="366"/>
                  </a:lnTo>
                  <a:lnTo>
                    <a:pt x="534" y="360"/>
                  </a:lnTo>
                  <a:lnTo>
                    <a:pt x="528" y="354"/>
                  </a:lnTo>
                  <a:lnTo>
                    <a:pt x="504" y="354"/>
                  </a:lnTo>
                  <a:lnTo>
                    <a:pt x="504" y="312"/>
                  </a:lnTo>
                  <a:lnTo>
                    <a:pt x="498" y="312"/>
                  </a:lnTo>
                  <a:lnTo>
                    <a:pt x="492" y="306"/>
                  </a:lnTo>
                  <a:lnTo>
                    <a:pt x="468" y="294"/>
                  </a:lnTo>
                  <a:lnTo>
                    <a:pt x="456" y="282"/>
                  </a:lnTo>
                  <a:lnTo>
                    <a:pt x="444" y="276"/>
                  </a:lnTo>
                  <a:lnTo>
                    <a:pt x="438" y="270"/>
                  </a:lnTo>
                  <a:lnTo>
                    <a:pt x="438" y="264"/>
                  </a:lnTo>
                  <a:lnTo>
                    <a:pt x="444" y="252"/>
                  </a:lnTo>
                  <a:lnTo>
                    <a:pt x="450" y="246"/>
                  </a:lnTo>
                  <a:lnTo>
                    <a:pt x="438" y="234"/>
                  </a:lnTo>
                  <a:lnTo>
                    <a:pt x="438" y="228"/>
                  </a:lnTo>
                  <a:lnTo>
                    <a:pt x="450" y="216"/>
                  </a:lnTo>
                  <a:lnTo>
                    <a:pt x="462" y="216"/>
                  </a:lnTo>
                  <a:lnTo>
                    <a:pt x="462" y="186"/>
                  </a:lnTo>
                  <a:lnTo>
                    <a:pt x="468" y="186"/>
                  </a:lnTo>
                  <a:lnTo>
                    <a:pt x="480" y="174"/>
                  </a:lnTo>
                  <a:lnTo>
                    <a:pt x="480" y="168"/>
                  </a:lnTo>
                  <a:lnTo>
                    <a:pt x="474" y="156"/>
                  </a:lnTo>
                  <a:lnTo>
                    <a:pt x="462" y="144"/>
                  </a:lnTo>
                  <a:lnTo>
                    <a:pt x="462" y="138"/>
                  </a:lnTo>
                  <a:lnTo>
                    <a:pt x="480" y="120"/>
                  </a:lnTo>
                  <a:lnTo>
                    <a:pt x="480" y="114"/>
                  </a:lnTo>
                  <a:lnTo>
                    <a:pt x="468" y="114"/>
                  </a:lnTo>
                  <a:lnTo>
                    <a:pt x="456" y="120"/>
                  </a:lnTo>
                  <a:lnTo>
                    <a:pt x="450" y="126"/>
                  </a:lnTo>
                  <a:lnTo>
                    <a:pt x="438" y="108"/>
                  </a:lnTo>
                  <a:lnTo>
                    <a:pt x="414" y="102"/>
                  </a:lnTo>
                  <a:lnTo>
                    <a:pt x="414" y="84"/>
                  </a:lnTo>
                  <a:lnTo>
                    <a:pt x="402" y="72"/>
                  </a:lnTo>
                  <a:lnTo>
                    <a:pt x="378" y="24"/>
                  </a:lnTo>
                  <a:lnTo>
                    <a:pt x="378" y="12"/>
                  </a:lnTo>
                  <a:lnTo>
                    <a:pt x="336" y="24"/>
                  </a:lnTo>
                  <a:lnTo>
                    <a:pt x="336" y="6"/>
                  </a:lnTo>
                  <a:lnTo>
                    <a:pt x="330" y="0"/>
                  </a:lnTo>
                  <a:lnTo>
                    <a:pt x="306" y="0"/>
                  </a:lnTo>
                  <a:lnTo>
                    <a:pt x="306" y="6"/>
                  </a:lnTo>
                  <a:lnTo>
                    <a:pt x="300" y="12"/>
                  </a:lnTo>
                  <a:lnTo>
                    <a:pt x="288" y="12"/>
                  </a:lnTo>
                  <a:lnTo>
                    <a:pt x="276" y="0"/>
                  </a:lnTo>
                  <a:lnTo>
                    <a:pt x="234" y="0"/>
                  </a:lnTo>
                  <a:lnTo>
                    <a:pt x="234" y="12"/>
                  </a:lnTo>
                  <a:lnTo>
                    <a:pt x="228" y="18"/>
                  </a:lnTo>
                  <a:lnTo>
                    <a:pt x="216" y="24"/>
                  </a:lnTo>
                  <a:lnTo>
                    <a:pt x="204" y="36"/>
                  </a:lnTo>
                  <a:lnTo>
                    <a:pt x="198" y="48"/>
                  </a:lnTo>
                  <a:lnTo>
                    <a:pt x="192" y="54"/>
                  </a:lnTo>
                  <a:lnTo>
                    <a:pt x="180" y="54"/>
                  </a:lnTo>
                  <a:lnTo>
                    <a:pt x="168" y="60"/>
                  </a:lnTo>
                  <a:lnTo>
                    <a:pt x="156" y="60"/>
                  </a:lnTo>
                  <a:lnTo>
                    <a:pt x="150" y="66"/>
                  </a:lnTo>
                  <a:lnTo>
                    <a:pt x="144" y="78"/>
                  </a:lnTo>
                  <a:lnTo>
                    <a:pt x="144" y="90"/>
                  </a:lnTo>
                  <a:lnTo>
                    <a:pt x="150" y="102"/>
                  </a:lnTo>
                  <a:lnTo>
                    <a:pt x="156" y="108"/>
                  </a:lnTo>
                  <a:lnTo>
                    <a:pt x="156" y="120"/>
                  </a:lnTo>
                  <a:lnTo>
                    <a:pt x="162" y="132"/>
                  </a:lnTo>
                  <a:lnTo>
                    <a:pt x="162" y="162"/>
                  </a:lnTo>
                  <a:lnTo>
                    <a:pt x="156" y="174"/>
                  </a:lnTo>
                  <a:lnTo>
                    <a:pt x="150" y="192"/>
                  </a:lnTo>
                  <a:lnTo>
                    <a:pt x="150" y="198"/>
                  </a:lnTo>
                  <a:lnTo>
                    <a:pt x="168" y="216"/>
                  </a:lnTo>
                  <a:lnTo>
                    <a:pt x="168" y="222"/>
                  </a:lnTo>
                  <a:lnTo>
                    <a:pt x="162" y="228"/>
                  </a:lnTo>
                  <a:lnTo>
                    <a:pt x="138" y="240"/>
                  </a:lnTo>
                  <a:lnTo>
                    <a:pt x="78" y="264"/>
                  </a:lnTo>
                  <a:lnTo>
                    <a:pt x="66" y="270"/>
                  </a:lnTo>
                  <a:lnTo>
                    <a:pt x="6" y="318"/>
                  </a:lnTo>
                  <a:lnTo>
                    <a:pt x="0" y="318"/>
                  </a:lnTo>
                  <a:lnTo>
                    <a:pt x="0" y="324"/>
                  </a:lnTo>
                  <a:lnTo>
                    <a:pt x="24" y="366"/>
                  </a:lnTo>
                  <a:lnTo>
                    <a:pt x="24" y="384"/>
                  </a:lnTo>
                  <a:lnTo>
                    <a:pt x="48" y="402"/>
                  </a:lnTo>
                  <a:lnTo>
                    <a:pt x="48" y="414"/>
                  </a:lnTo>
                  <a:lnTo>
                    <a:pt x="60" y="426"/>
                  </a:lnTo>
                  <a:lnTo>
                    <a:pt x="126" y="426"/>
                  </a:lnTo>
                  <a:lnTo>
                    <a:pt x="156" y="456"/>
                  </a:lnTo>
                  <a:lnTo>
                    <a:pt x="168" y="462"/>
                  </a:lnTo>
                  <a:lnTo>
                    <a:pt x="180" y="474"/>
                  </a:lnTo>
                  <a:lnTo>
                    <a:pt x="228" y="498"/>
                  </a:lnTo>
                  <a:lnTo>
                    <a:pt x="234" y="504"/>
                  </a:lnTo>
                  <a:lnTo>
                    <a:pt x="246" y="510"/>
                  </a:lnTo>
                  <a:lnTo>
                    <a:pt x="438" y="654"/>
                  </a:lnTo>
                  <a:lnTo>
                    <a:pt x="522" y="654"/>
                  </a:lnTo>
                  <a:lnTo>
                    <a:pt x="570" y="660"/>
                  </a:lnTo>
                  <a:lnTo>
                    <a:pt x="564" y="660"/>
                  </a:lnTo>
                  <a:lnTo>
                    <a:pt x="570" y="654"/>
                  </a:lnTo>
                  <a:lnTo>
                    <a:pt x="588" y="618"/>
                  </a:lnTo>
                  <a:lnTo>
                    <a:pt x="588" y="606"/>
                  </a:lnTo>
                  <a:lnTo>
                    <a:pt x="594" y="600"/>
                  </a:lnTo>
                  <a:lnTo>
                    <a:pt x="600" y="588"/>
                  </a:lnTo>
                  <a:lnTo>
                    <a:pt x="648" y="588"/>
                  </a:lnTo>
                  <a:lnTo>
                    <a:pt x="654" y="594"/>
                  </a:lnTo>
                  <a:lnTo>
                    <a:pt x="678" y="582"/>
                  </a:lnTo>
                  <a:lnTo>
                    <a:pt x="684" y="576"/>
                  </a:lnTo>
                  <a:lnTo>
                    <a:pt x="678" y="570"/>
                  </a:lnTo>
                  <a:lnTo>
                    <a:pt x="678" y="56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40" name="Iran">
              <a:hlinkClick r:id="rId13"/>
              <a:extLst>
                <a:ext uri="{FF2B5EF4-FFF2-40B4-BE49-F238E27FC236}">
                  <a16:creationId xmlns:a16="http://schemas.microsoft.com/office/drawing/2014/main" id="{906E55DC-F15C-D363-DCC8-D205AECA448C}"/>
                </a:ext>
              </a:extLst>
            </p:cNvPr>
            <p:cNvSpPr>
              <a:spLocks/>
            </p:cNvSpPr>
            <p:nvPr/>
          </p:nvSpPr>
          <p:spPr bwMode="gray">
            <a:xfrm>
              <a:off x="5547263" y="1880714"/>
              <a:ext cx="466318" cy="382000"/>
            </a:xfrm>
            <a:custGeom>
              <a:avLst/>
              <a:gdLst>
                <a:gd name="T0" fmla="*/ 2147483647 w 1440"/>
                <a:gd name="T1" fmla="*/ 2147483647 h 1182"/>
                <a:gd name="T2" fmla="*/ 2147483647 w 1440"/>
                <a:gd name="T3" fmla="*/ 2147483647 h 1182"/>
                <a:gd name="T4" fmla="*/ 2147483647 w 1440"/>
                <a:gd name="T5" fmla="*/ 2147483647 h 1182"/>
                <a:gd name="T6" fmla="*/ 2147483647 w 1440"/>
                <a:gd name="T7" fmla="*/ 2147483647 h 1182"/>
                <a:gd name="T8" fmla="*/ 2147483647 w 1440"/>
                <a:gd name="T9" fmla="*/ 2147483647 h 1182"/>
                <a:gd name="T10" fmla="*/ 2147483647 w 1440"/>
                <a:gd name="T11" fmla="*/ 2147483647 h 1182"/>
                <a:gd name="T12" fmla="*/ 2147483647 w 1440"/>
                <a:gd name="T13" fmla="*/ 2147483647 h 1182"/>
                <a:gd name="T14" fmla="*/ 2147483647 w 1440"/>
                <a:gd name="T15" fmla="*/ 2147483647 h 1182"/>
                <a:gd name="T16" fmla="*/ 2147483647 w 1440"/>
                <a:gd name="T17" fmla="*/ 2147483647 h 1182"/>
                <a:gd name="T18" fmla="*/ 2147483647 w 1440"/>
                <a:gd name="T19" fmla="*/ 2147483647 h 1182"/>
                <a:gd name="T20" fmla="*/ 2147483647 w 1440"/>
                <a:gd name="T21" fmla="*/ 2147483647 h 1182"/>
                <a:gd name="T22" fmla="*/ 2147483647 w 1440"/>
                <a:gd name="T23" fmla="*/ 2147483647 h 1182"/>
                <a:gd name="T24" fmla="*/ 2147483647 w 1440"/>
                <a:gd name="T25" fmla="*/ 2147483647 h 1182"/>
                <a:gd name="T26" fmla="*/ 2147483647 w 1440"/>
                <a:gd name="T27" fmla="*/ 2147483647 h 1182"/>
                <a:gd name="T28" fmla="*/ 2147483647 w 1440"/>
                <a:gd name="T29" fmla="*/ 2147483647 h 1182"/>
                <a:gd name="T30" fmla="*/ 2147483647 w 1440"/>
                <a:gd name="T31" fmla="*/ 2147483647 h 1182"/>
                <a:gd name="T32" fmla="*/ 2147483647 w 1440"/>
                <a:gd name="T33" fmla="*/ 2147483647 h 1182"/>
                <a:gd name="T34" fmla="*/ 2147483647 w 1440"/>
                <a:gd name="T35" fmla="*/ 2147483647 h 1182"/>
                <a:gd name="T36" fmla="*/ 2147483647 w 1440"/>
                <a:gd name="T37" fmla="*/ 2147483647 h 1182"/>
                <a:gd name="T38" fmla="*/ 2147483647 w 1440"/>
                <a:gd name="T39" fmla="*/ 2147483647 h 1182"/>
                <a:gd name="T40" fmla="*/ 2147483647 w 1440"/>
                <a:gd name="T41" fmla="*/ 2147483647 h 1182"/>
                <a:gd name="T42" fmla="*/ 2147483647 w 1440"/>
                <a:gd name="T43" fmla="*/ 2147483647 h 1182"/>
                <a:gd name="T44" fmla="*/ 2147483647 w 1440"/>
                <a:gd name="T45" fmla="*/ 2147483647 h 1182"/>
                <a:gd name="T46" fmla="*/ 2147483647 w 1440"/>
                <a:gd name="T47" fmla="*/ 2147483647 h 1182"/>
                <a:gd name="T48" fmla="*/ 2147483647 w 1440"/>
                <a:gd name="T49" fmla="*/ 2147483647 h 1182"/>
                <a:gd name="T50" fmla="*/ 2147483647 w 1440"/>
                <a:gd name="T51" fmla="*/ 2147483647 h 1182"/>
                <a:gd name="T52" fmla="*/ 2147483647 w 1440"/>
                <a:gd name="T53" fmla="*/ 2147483647 h 1182"/>
                <a:gd name="T54" fmla="*/ 2147483647 w 1440"/>
                <a:gd name="T55" fmla="*/ 2147483647 h 1182"/>
                <a:gd name="T56" fmla="*/ 2147483647 w 1440"/>
                <a:gd name="T57" fmla="*/ 2147483647 h 1182"/>
                <a:gd name="T58" fmla="*/ 2147483647 w 1440"/>
                <a:gd name="T59" fmla="*/ 2147483647 h 1182"/>
                <a:gd name="T60" fmla="*/ 2147483647 w 1440"/>
                <a:gd name="T61" fmla="*/ 0 h 1182"/>
                <a:gd name="T62" fmla="*/ 2147483647 w 1440"/>
                <a:gd name="T63" fmla="*/ 2147483647 h 1182"/>
                <a:gd name="T64" fmla="*/ 2147483647 w 1440"/>
                <a:gd name="T65" fmla="*/ 2147483647 h 1182"/>
                <a:gd name="T66" fmla="*/ 2147483647 w 1440"/>
                <a:gd name="T67" fmla="*/ 2147483647 h 1182"/>
                <a:gd name="T68" fmla="*/ 2147483647 w 1440"/>
                <a:gd name="T69" fmla="*/ 2147483647 h 1182"/>
                <a:gd name="T70" fmla="*/ 2147483647 w 1440"/>
                <a:gd name="T71" fmla="*/ 2147483647 h 1182"/>
                <a:gd name="T72" fmla="*/ 2147483647 w 1440"/>
                <a:gd name="T73" fmla="*/ 2147483647 h 1182"/>
                <a:gd name="T74" fmla="*/ 2147483647 w 1440"/>
                <a:gd name="T75" fmla="*/ 2147483647 h 1182"/>
                <a:gd name="T76" fmla="*/ 2147483647 w 1440"/>
                <a:gd name="T77" fmla="*/ 2147483647 h 1182"/>
                <a:gd name="T78" fmla="*/ 2147483647 w 1440"/>
                <a:gd name="T79" fmla="*/ 2147483647 h 1182"/>
                <a:gd name="T80" fmla="*/ 2147483647 w 1440"/>
                <a:gd name="T81" fmla="*/ 2147483647 h 1182"/>
                <a:gd name="T82" fmla="*/ 2147483647 w 1440"/>
                <a:gd name="T83" fmla="*/ 2147483647 h 1182"/>
                <a:gd name="T84" fmla="*/ 2147483647 w 1440"/>
                <a:gd name="T85" fmla="*/ 2147483647 h 1182"/>
                <a:gd name="T86" fmla="*/ 2147483647 w 1440"/>
                <a:gd name="T87" fmla="*/ 2147483647 h 1182"/>
                <a:gd name="T88" fmla="*/ 2147483647 w 1440"/>
                <a:gd name="T89" fmla="*/ 2147483647 h 1182"/>
                <a:gd name="T90" fmla="*/ 2147483647 w 1440"/>
                <a:gd name="T91" fmla="*/ 2147483647 h 1182"/>
                <a:gd name="T92" fmla="*/ 2147483647 w 1440"/>
                <a:gd name="T93" fmla="*/ 2147483647 h 1182"/>
                <a:gd name="T94" fmla="*/ 2147483647 w 1440"/>
                <a:gd name="T95" fmla="*/ 2147483647 h 1182"/>
                <a:gd name="T96" fmla="*/ 2147483647 w 1440"/>
                <a:gd name="T97" fmla="*/ 2147483647 h 1182"/>
                <a:gd name="T98" fmla="*/ 2147483647 w 1440"/>
                <a:gd name="T99" fmla="*/ 2147483647 h 1182"/>
                <a:gd name="T100" fmla="*/ 2147483647 w 1440"/>
                <a:gd name="T101" fmla="*/ 2147483647 h 1182"/>
                <a:gd name="T102" fmla="*/ 2147483647 w 1440"/>
                <a:gd name="T103" fmla="*/ 2147483647 h 1182"/>
                <a:gd name="T104" fmla="*/ 2147483647 w 1440"/>
                <a:gd name="T105" fmla="*/ 2147483647 h 1182"/>
                <a:gd name="T106" fmla="*/ 2147483647 w 1440"/>
                <a:gd name="T107" fmla="*/ 2147483647 h 1182"/>
                <a:gd name="T108" fmla="*/ 2147483647 w 1440"/>
                <a:gd name="T109" fmla="*/ 2147483647 h 1182"/>
                <a:gd name="T110" fmla="*/ 2147483647 w 1440"/>
                <a:gd name="T111" fmla="*/ 2147483647 h 1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0"/>
                <a:gd name="T169" fmla="*/ 0 h 1182"/>
                <a:gd name="T170" fmla="*/ 1440 w 1440"/>
                <a:gd name="T171" fmla="*/ 1182 h 1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0" h="1182">
                  <a:moveTo>
                    <a:pt x="1338" y="1176"/>
                  </a:moveTo>
                  <a:lnTo>
                    <a:pt x="1338" y="1170"/>
                  </a:lnTo>
                  <a:lnTo>
                    <a:pt x="1332" y="1158"/>
                  </a:lnTo>
                  <a:lnTo>
                    <a:pt x="1332" y="1128"/>
                  </a:lnTo>
                  <a:lnTo>
                    <a:pt x="1344" y="1116"/>
                  </a:lnTo>
                  <a:lnTo>
                    <a:pt x="1344" y="1110"/>
                  </a:lnTo>
                  <a:lnTo>
                    <a:pt x="1350" y="1104"/>
                  </a:lnTo>
                  <a:lnTo>
                    <a:pt x="1356" y="1086"/>
                  </a:lnTo>
                  <a:lnTo>
                    <a:pt x="1368" y="1086"/>
                  </a:lnTo>
                  <a:lnTo>
                    <a:pt x="1374" y="1080"/>
                  </a:lnTo>
                  <a:lnTo>
                    <a:pt x="1374" y="1074"/>
                  </a:lnTo>
                  <a:lnTo>
                    <a:pt x="1380" y="1074"/>
                  </a:lnTo>
                  <a:lnTo>
                    <a:pt x="1380" y="1068"/>
                  </a:lnTo>
                  <a:lnTo>
                    <a:pt x="1386" y="1062"/>
                  </a:lnTo>
                  <a:lnTo>
                    <a:pt x="1398" y="1056"/>
                  </a:lnTo>
                  <a:lnTo>
                    <a:pt x="1428" y="1056"/>
                  </a:lnTo>
                  <a:lnTo>
                    <a:pt x="1428" y="1062"/>
                  </a:lnTo>
                  <a:lnTo>
                    <a:pt x="1434" y="1062"/>
                  </a:lnTo>
                  <a:lnTo>
                    <a:pt x="1440" y="1056"/>
                  </a:lnTo>
                  <a:lnTo>
                    <a:pt x="1440" y="1044"/>
                  </a:lnTo>
                  <a:lnTo>
                    <a:pt x="1434" y="1026"/>
                  </a:lnTo>
                  <a:lnTo>
                    <a:pt x="1428" y="1014"/>
                  </a:lnTo>
                  <a:lnTo>
                    <a:pt x="1422" y="1008"/>
                  </a:lnTo>
                  <a:lnTo>
                    <a:pt x="1404" y="1008"/>
                  </a:lnTo>
                  <a:lnTo>
                    <a:pt x="1404" y="996"/>
                  </a:lnTo>
                  <a:lnTo>
                    <a:pt x="1398" y="984"/>
                  </a:lnTo>
                  <a:lnTo>
                    <a:pt x="1398" y="960"/>
                  </a:lnTo>
                  <a:lnTo>
                    <a:pt x="1392" y="960"/>
                  </a:lnTo>
                  <a:lnTo>
                    <a:pt x="1398" y="930"/>
                  </a:lnTo>
                  <a:lnTo>
                    <a:pt x="1374" y="930"/>
                  </a:lnTo>
                  <a:lnTo>
                    <a:pt x="1362" y="912"/>
                  </a:lnTo>
                  <a:lnTo>
                    <a:pt x="1350" y="918"/>
                  </a:lnTo>
                  <a:lnTo>
                    <a:pt x="1332" y="918"/>
                  </a:lnTo>
                  <a:lnTo>
                    <a:pt x="1326" y="912"/>
                  </a:lnTo>
                  <a:lnTo>
                    <a:pt x="1314" y="894"/>
                  </a:lnTo>
                  <a:lnTo>
                    <a:pt x="1308" y="876"/>
                  </a:lnTo>
                  <a:lnTo>
                    <a:pt x="1296" y="864"/>
                  </a:lnTo>
                  <a:lnTo>
                    <a:pt x="1284" y="846"/>
                  </a:lnTo>
                  <a:lnTo>
                    <a:pt x="1278" y="840"/>
                  </a:lnTo>
                  <a:lnTo>
                    <a:pt x="1272" y="828"/>
                  </a:lnTo>
                  <a:lnTo>
                    <a:pt x="1248" y="804"/>
                  </a:lnTo>
                  <a:lnTo>
                    <a:pt x="1242" y="804"/>
                  </a:lnTo>
                  <a:lnTo>
                    <a:pt x="1242" y="792"/>
                  </a:lnTo>
                  <a:lnTo>
                    <a:pt x="1260" y="774"/>
                  </a:lnTo>
                  <a:lnTo>
                    <a:pt x="1266" y="762"/>
                  </a:lnTo>
                  <a:lnTo>
                    <a:pt x="1272" y="756"/>
                  </a:lnTo>
                  <a:lnTo>
                    <a:pt x="1296" y="708"/>
                  </a:lnTo>
                  <a:lnTo>
                    <a:pt x="1284" y="684"/>
                  </a:lnTo>
                  <a:lnTo>
                    <a:pt x="1278" y="678"/>
                  </a:lnTo>
                  <a:lnTo>
                    <a:pt x="1242" y="678"/>
                  </a:lnTo>
                  <a:lnTo>
                    <a:pt x="1230" y="672"/>
                  </a:lnTo>
                  <a:lnTo>
                    <a:pt x="1224" y="672"/>
                  </a:lnTo>
                  <a:lnTo>
                    <a:pt x="1218" y="666"/>
                  </a:lnTo>
                  <a:lnTo>
                    <a:pt x="1218" y="612"/>
                  </a:lnTo>
                  <a:lnTo>
                    <a:pt x="1212" y="606"/>
                  </a:lnTo>
                  <a:lnTo>
                    <a:pt x="1200" y="582"/>
                  </a:lnTo>
                  <a:lnTo>
                    <a:pt x="1188" y="564"/>
                  </a:lnTo>
                  <a:lnTo>
                    <a:pt x="1176" y="540"/>
                  </a:lnTo>
                  <a:lnTo>
                    <a:pt x="1182" y="528"/>
                  </a:lnTo>
                  <a:lnTo>
                    <a:pt x="1200" y="510"/>
                  </a:lnTo>
                  <a:lnTo>
                    <a:pt x="1200" y="504"/>
                  </a:lnTo>
                  <a:lnTo>
                    <a:pt x="1194" y="498"/>
                  </a:lnTo>
                  <a:lnTo>
                    <a:pt x="1170" y="498"/>
                  </a:lnTo>
                  <a:lnTo>
                    <a:pt x="1170" y="468"/>
                  </a:lnTo>
                  <a:lnTo>
                    <a:pt x="1158" y="456"/>
                  </a:lnTo>
                  <a:lnTo>
                    <a:pt x="1158" y="450"/>
                  </a:lnTo>
                  <a:lnTo>
                    <a:pt x="1164" y="444"/>
                  </a:lnTo>
                  <a:lnTo>
                    <a:pt x="1176" y="438"/>
                  </a:lnTo>
                  <a:lnTo>
                    <a:pt x="1182" y="432"/>
                  </a:lnTo>
                  <a:lnTo>
                    <a:pt x="1188" y="432"/>
                  </a:lnTo>
                  <a:lnTo>
                    <a:pt x="1176" y="414"/>
                  </a:lnTo>
                  <a:lnTo>
                    <a:pt x="1200" y="408"/>
                  </a:lnTo>
                  <a:lnTo>
                    <a:pt x="1200" y="402"/>
                  </a:lnTo>
                  <a:lnTo>
                    <a:pt x="1194" y="396"/>
                  </a:lnTo>
                  <a:lnTo>
                    <a:pt x="1194" y="372"/>
                  </a:lnTo>
                  <a:lnTo>
                    <a:pt x="1188" y="360"/>
                  </a:lnTo>
                  <a:lnTo>
                    <a:pt x="1188" y="354"/>
                  </a:lnTo>
                  <a:lnTo>
                    <a:pt x="1194" y="342"/>
                  </a:lnTo>
                  <a:lnTo>
                    <a:pt x="1200" y="336"/>
                  </a:lnTo>
                  <a:lnTo>
                    <a:pt x="1188" y="306"/>
                  </a:lnTo>
                  <a:lnTo>
                    <a:pt x="1194" y="282"/>
                  </a:lnTo>
                  <a:lnTo>
                    <a:pt x="1182" y="282"/>
                  </a:lnTo>
                  <a:lnTo>
                    <a:pt x="1182" y="246"/>
                  </a:lnTo>
                  <a:lnTo>
                    <a:pt x="1116" y="252"/>
                  </a:lnTo>
                  <a:lnTo>
                    <a:pt x="1110" y="246"/>
                  </a:lnTo>
                  <a:lnTo>
                    <a:pt x="1104" y="234"/>
                  </a:lnTo>
                  <a:lnTo>
                    <a:pt x="1092" y="228"/>
                  </a:lnTo>
                  <a:lnTo>
                    <a:pt x="1080" y="216"/>
                  </a:lnTo>
                  <a:lnTo>
                    <a:pt x="1068" y="216"/>
                  </a:lnTo>
                  <a:lnTo>
                    <a:pt x="1062" y="210"/>
                  </a:lnTo>
                  <a:lnTo>
                    <a:pt x="1056" y="210"/>
                  </a:lnTo>
                  <a:lnTo>
                    <a:pt x="1050" y="204"/>
                  </a:lnTo>
                  <a:lnTo>
                    <a:pt x="1044" y="192"/>
                  </a:lnTo>
                  <a:lnTo>
                    <a:pt x="1044" y="186"/>
                  </a:lnTo>
                  <a:lnTo>
                    <a:pt x="1038" y="180"/>
                  </a:lnTo>
                  <a:lnTo>
                    <a:pt x="1032" y="180"/>
                  </a:lnTo>
                  <a:lnTo>
                    <a:pt x="1020" y="174"/>
                  </a:lnTo>
                  <a:lnTo>
                    <a:pt x="1002" y="174"/>
                  </a:lnTo>
                  <a:lnTo>
                    <a:pt x="990" y="168"/>
                  </a:lnTo>
                  <a:lnTo>
                    <a:pt x="972" y="168"/>
                  </a:lnTo>
                  <a:lnTo>
                    <a:pt x="972" y="174"/>
                  </a:lnTo>
                  <a:lnTo>
                    <a:pt x="960" y="168"/>
                  </a:lnTo>
                  <a:lnTo>
                    <a:pt x="954" y="162"/>
                  </a:lnTo>
                  <a:lnTo>
                    <a:pt x="942" y="156"/>
                  </a:lnTo>
                  <a:lnTo>
                    <a:pt x="936" y="150"/>
                  </a:lnTo>
                  <a:lnTo>
                    <a:pt x="906" y="150"/>
                  </a:lnTo>
                  <a:lnTo>
                    <a:pt x="906" y="138"/>
                  </a:lnTo>
                  <a:lnTo>
                    <a:pt x="894" y="126"/>
                  </a:lnTo>
                  <a:lnTo>
                    <a:pt x="834" y="126"/>
                  </a:lnTo>
                  <a:lnTo>
                    <a:pt x="834" y="132"/>
                  </a:lnTo>
                  <a:lnTo>
                    <a:pt x="828" y="138"/>
                  </a:lnTo>
                  <a:lnTo>
                    <a:pt x="816" y="132"/>
                  </a:lnTo>
                  <a:lnTo>
                    <a:pt x="780" y="132"/>
                  </a:lnTo>
                  <a:lnTo>
                    <a:pt x="768" y="138"/>
                  </a:lnTo>
                  <a:lnTo>
                    <a:pt x="750" y="156"/>
                  </a:lnTo>
                  <a:lnTo>
                    <a:pt x="738" y="162"/>
                  </a:lnTo>
                  <a:lnTo>
                    <a:pt x="732" y="168"/>
                  </a:lnTo>
                  <a:lnTo>
                    <a:pt x="732" y="180"/>
                  </a:lnTo>
                  <a:lnTo>
                    <a:pt x="720" y="186"/>
                  </a:lnTo>
                  <a:lnTo>
                    <a:pt x="708" y="198"/>
                  </a:lnTo>
                  <a:lnTo>
                    <a:pt x="678" y="198"/>
                  </a:lnTo>
                  <a:lnTo>
                    <a:pt x="690" y="210"/>
                  </a:lnTo>
                  <a:lnTo>
                    <a:pt x="690" y="222"/>
                  </a:lnTo>
                  <a:lnTo>
                    <a:pt x="696" y="228"/>
                  </a:lnTo>
                  <a:lnTo>
                    <a:pt x="696" y="234"/>
                  </a:lnTo>
                  <a:lnTo>
                    <a:pt x="690" y="240"/>
                  </a:lnTo>
                  <a:lnTo>
                    <a:pt x="678" y="240"/>
                  </a:lnTo>
                  <a:lnTo>
                    <a:pt x="666" y="234"/>
                  </a:lnTo>
                  <a:lnTo>
                    <a:pt x="660" y="228"/>
                  </a:lnTo>
                  <a:lnTo>
                    <a:pt x="654" y="228"/>
                  </a:lnTo>
                  <a:lnTo>
                    <a:pt x="648" y="234"/>
                  </a:lnTo>
                  <a:lnTo>
                    <a:pt x="624" y="234"/>
                  </a:lnTo>
                  <a:lnTo>
                    <a:pt x="612" y="240"/>
                  </a:lnTo>
                  <a:lnTo>
                    <a:pt x="600" y="240"/>
                  </a:lnTo>
                  <a:lnTo>
                    <a:pt x="582" y="246"/>
                  </a:lnTo>
                  <a:lnTo>
                    <a:pt x="558" y="258"/>
                  </a:lnTo>
                  <a:lnTo>
                    <a:pt x="546" y="252"/>
                  </a:lnTo>
                  <a:lnTo>
                    <a:pt x="534" y="252"/>
                  </a:lnTo>
                  <a:lnTo>
                    <a:pt x="522" y="246"/>
                  </a:lnTo>
                  <a:lnTo>
                    <a:pt x="498" y="246"/>
                  </a:lnTo>
                  <a:lnTo>
                    <a:pt x="480" y="240"/>
                  </a:lnTo>
                  <a:lnTo>
                    <a:pt x="468" y="228"/>
                  </a:lnTo>
                  <a:lnTo>
                    <a:pt x="456" y="222"/>
                  </a:lnTo>
                  <a:lnTo>
                    <a:pt x="444" y="210"/>
                  </a:lnTo>
                  <a:lnTo>
                    <a:pt x="438" y="198"/>
                  </a:lnTo>
                  <a:lnTo>
                    <a:pt x="432" y="192"/>
                  </a:lnTo>
                  <a:lnTo>
                    <a:pt x="432" y="186"/>
                  </a:lnTo>
                  <a:lnTo>
                    <a:pt x="378" y="186"/>
                  </a:lnTo>
                  <a:lnTo>
                    <a:pt x="354" y="162"/>
                  </a:lnTo>
                  <a:lnTo>
                    <a:pt x="336" y="126"/>
                  </a:lnTo>
                  <a:lnTo>
                    <a:pt x="330" y="120"/>
                  </a:lnTo>
                  <a:lnTo>
                    <a:pt x="330" y="114"/>
                  </a:lnTo>
                  <a:lnTo>
                    <a:pt x="312" y="114"/>
                  </a:lnTo>
                  <a:lnTo>
                    <a:pt x="312" y="108"/>
                  </a:lnTo>
                  <a:lnTo>
                    <a:pt x="306" y="102"/>
                  </a:lnTo>
                  <a:lnTo>
                    <a:pt x="300" y="102"/>
                  </a:lnTo>
                  <a:lnTo>
                    <a:pt x="294" y="96"/>
                  </a:lnTo>
                  <a:lnTo>
                    <a:pt x="282" y="90"/>
                  </a:lnTo>
                  <a:lnTo>
                    <a:pt x="270" y="78"/>
                  </a:lnTo>
                  <a:lnTo>
                    <a:pt x="270" y="72"/>
                  </a:lnTo>
                  <a:lnTo>
                    <a:pt x="282" y="72"/>
                  </a:lnTo>
                  <a:lnTo>
                    <a:pt x="288" y="66"/>
                  </a:lnTo>
                  <a:lnTo>
                    <a:pt x="288" y="60"/>
                  </a:lnTo>
                  <a:lnTo>
                    <a:pt x="282" y="54"/>
                  </a:lnTo>
                  <a:lnTo>
                    <a:pt x="276" y="54"/>
                  </a:lnTo>
                  <a:lnTo>
                    <a:pt x="276" y="42"/>
                  </a:lnTo>
                  <a:lnTo>
                    <a:pt x="282" y="36"/>
                  </a:lnTo>
                  <a:lnTo>
                    <a:pt x="282" y="18"/>
                  </a:lnTo>
                  <a:lnTo>
                    <a:pt x="276" y="12"/>
                  </a:lnTo>
                  <a:lnTo>
                    <a:pt x="270" y="0"/>
                  </a:lnTo>
                  <a:lnTo>
                    <a:pt x="258" y="0"/>
                  </a:lnTo>
                  <a:lnTo>
                    <a:pt x="246" y="6"/>
                  </a:lnTo>
                  <a:lnTo>
                    <a:pt x="234" y="18"/>
                  </a:lnTo>
                  <a:lnTo>
                    <a:pt x="222" y="24"/>
                  </a:lnTo>
                  <a:lnTo>
                    <a:pt x="204" y="36"/>
                  </a:lnTo>
                  <a:lnTo>
                    <a:pt x="192" y="48"/>
                  </a:lnTo>
                  <a:lnTo>
                    <a:pt x="192" y="54"/>
                  </a:lnTo>
                  <a:lnTo>
                    <a:pt x="186" y="60"/>
                  </a:lnTo>
                  <a:lnTo>
                    <a:pt x="180" y="72"/>
                  </a:lnTo>
                  <a:lnTo>
                    <a:pt x="132" y="72"/>
                  </a:lnTo>
                  <a:lnTo>
                    <a:pt x="96" y="60"/>
                  </a:lnTo>
                  <a:lnTo>
                    <a:pt x="84" y="54"/>
                  </a:lnTo>
                  <a:lnTo>
                    <a:pt x="66" y="36"/>
                  </a:lnTo>
                  <a:lnTo>
                    <a:pt x="54" y="12"/>
                  </a:lnTo>
                  <a:lnTo>
                    <a:pt x="54" y="6"/>
                  </a:lnTo>
                  <a:lnTo>
                    <a:pt x="48" y="0"/>
                  </a:lnTo>
                  <a:lnTo>
                    <a:pt x="42" y="0"/>
                  </a:lnTo>
                  <a:lnTo>
                    <a:pt x="24" y="18"/>
                  </a:lnTo>
                  <a:lnTo>
                    <a:pt x="24" y="30"/>
                  </a:lnTo>
                  <a:lnTo>
                    <a:pt x="0" y="30"/>
                  </a:lnTo>
                  <a:lnTo>
                    <a:pt x="18" y="54"/>
                  </a:lnTo>
                  <a:lnTo>
                    <a:pt x="18" y="84"/>
                  </a:lnTo>
                  <a:lnTo>
                    <a:pt x="30" y="96"/>
                  </a:lnTo>
                  <a:lnTo>
                    <a:pt x="30" y="108"/>
                  </a:lnTo>
                  <a:lnTo>
                    <a:pt x="36" y="114"/>
                  </a:lnTo>
                  <a:lnTo>
                    <a:pt x="42" y="114"/>
                  </a:lnTo>
                  <a:lnTo>
                    <a:pt x="36" y="120"/>
                  </a:lnTo>
                  <a:lnTo>
                    <a:pt x="36" y="126"/>
                  </a:lnTo>
                  <a:lnTo>
                    <a:pt x="30" y="138"/>
                  </a:lnTo>
                  <a:lnTo>
                    <a:pt x="24" y="144"/>
                  </a:lnTo>
                  <a:lnTo>
                    <a:pt x="60" y="162"/>
                  </a:lnTo>
                  <a:lnTo>
                    <a:pt x="60" y="192"/>
                  </a:lnTo>
                  <a:lnTo>
                    <a:pt x="84" y="198"/>
                  </a:lnTo>
                  <a:lnTo>
                    <a:pt x="84" y="210"/>
                  </a:lnTo>
                  <a:lnTo>
                    <a:pt x="96" y="246"/>
                  </a:lnTo>
                  <a:lnTo>
                    <a:pt x="108" y="270"/>
                  </a:lnTo>
                  <a:lnTo>
                    <a:pt x="120" y="282"/>
                  </a:lnTo>
                  <a:lnTo>
                    <a:pt x="120" y="300"/>
                  </a:lnTo>
                  <a:lnTo>
                    <a:pt x="144" y="306"/>
                  </a:lnTo>
                  <a:lnTo>
                    <a:pt x="156" y="324"/>
                  </a:lnTo>
                  <a:lnTo>
                    <a:pt x="162" y="318"/>
                  </a:lnTo>
                  <a:lnTo>
                    <a:pt x="174" y="312"/>
                  </a:lnTo>
                  <a:lnTo>
                    <a:pt x="186" y="312"/>
                  </a:lnTo>
                  <a:lnTo>
                    <a:pt x="186" y="318"/>
                  </a:lnTo>
                  <a:lnTo>
                    <a:pt x="168" y="336"/>
                  </a:lnTo>
                  <a:lnTo>
                    <a:pt x="168" y="342"/>
                  </a:lnTo>
                  <a:lnTo>
                    <a:pt x="180" y="354"/>
                  </a:lnTo>
                  <a:lnTo>
                    <a:pt x="186" y="366"/>
                  </a:lnTo>
                  <a:lnTo>
                    <a:pt x="186" y="372"/>
                  </a:lnTo>
                  <a:lnTo>
                    <a:pt x="174" y="384"/>
                  </a:lnTo>
                  <a:lnTo>
                    <a:pt x="168" y="384"/>
                  </a:lnTo>
                  <a:lnTo>
                    <a:pt x="168" y="414"/>
                  </a:lnTo>
                  <a:lnTo>
                    <a:pt x="156" y="414"/>
                  </a:lnTo>
                  <a:lnTo>
                    <a:pt x="144" y="426"/>
                  </a:lnTo>
                  <a:lnTo>
                    <a:pt x="144" y="432"/>
                  </a:lnTo>
                  <a:lnTo>
                    <a:pt x="156" y="444"/>
                  </a:lnTo>
                  <a:lnTo>
                    <a:pt x="150" y="450"/>
                  </a:lnTo>
                  <a:lnTo>
                    <a:pt x="144" y="462"/>
                  </a:lnTo>
                  <a:lnTo>
                    <a:pt x="144" y="468"/>
                  </a:lnTo>
                  <a:lnTo>
                    <a:pt x="150" y="474"/>
                  </a:lnTo>
                  <a:lnTo>
                    <a:pt x="162" y="480"/>
                  </a:lnTo>
                  <a:lnTo>
                    <a:pt x="174" y="492"/>
                  </a:lnTo>
                  <a:lnTo>
                    <a:pt x="198" y="504"/>
                  </a:lnTo>
                  <a:lnTo>
                    <a:pt x="204" y="510"/>
                  </a:lnTo>
                  <a:lnTo>
                    <a:pt x="210" y="510"/>
                  </a:lnTo>
                  <a:lnTo>
                    <a:pt x="210" y="552"/>
                  </a:lnTo>
                  <a:lnTo>
                    <a:pt x="234" y="552"/>
                  </a:lnTo>
                  <a:lnTo>
                    <a:pt x="240" y="558"/>
                  </a:lnTo>
                  <a:lnTo>
                    <a:pt x="252" y="564"/>
                  </a:lnTo>
                  <a:lnTo>
                    <a:pt x="270" y="582"/>
                  </a:lnTo>
                  <a:lnTo>
                    <a:pt x="288" y="582"/>
                  </a:lnTo>
                  <a:lnTo>
                    <a:pt x="294" y="588"/>
                  </a:lnTo>
                  <a:lnTo>
                    <a:pt x="300" y="600"/>
                  </a:lnTo>
                  <a:lnTo>
                    <a:pt x="330" y="636"/>
                  </a:lnTo>
                  <a:lnTo>
                    <a:pt x="330" y="648"/>
                  </a:lnTo>
                  <a:lnTo>
                    <a:pt x="324" y="660"/>
                  </a:lnTo>
                  <a:lnTo>
                    <a:pt x="324" y="696"/>
                  </a:lnTo>
                  <a:lnTo>
                    <a:pt x="330" y="702"/>
                  </a:lnTo>
                  <a:lnTo>
                    <a:pt x="342" y="708"/>
                  </a:lnTo>
                  <a:lnTo>
                    <a:pt x="348" y="714"/>
                  </a:lnTo>
                  <a:lnTo>
                    <a:pt x="354" y="714"/>
                  </a:lnTo>
                  <a:lnTo>
                    <a:pt x="360" y="744"/>
                  </a:lnTo>
                  <a:lnTo>
                    <a:pt x="372" y="750"/>
                  </a:lnTo>
                  <a:lnTo>
                    <a:pt x="384" y="762"/>
                  </a:lnTo>
                  <a:lnTo>
                    <a:pt x="384" y="768"/>
                  </a:lnTo>
                  <a:lnTo>
                    <a:pt x="390" y="774"/>
                  </a:lnTo>
                  <a:lnTo>
                    <a:pt x="402" y="780"/>
                  </a:lnTo>
                  <a:lnTo>
                    <a:pt x="408" y="786"/>
                  </a:lnTo>
                  <a:lnTo>
                    <a:pt x="420" y="792"/>
                  </a:lnTo>
                  <a:lnTo>
                    <a:pt x="426" y="786"/>
                  </a:lnTo>
                  <a:lnTo>
                    <a:pt x="426" y="774"/>
                  </a:lnTo>
                  <a:lnTo>
                    <a:pt x="420" y="768"/>
                  </a:lnTo>
                  <a:lnTo>
                    <a:pt x="420" y="762"/>
                  </a:lnTo>
                  <a:lnTo>
                    <a:pt x="426" y="756"/>
                  </a:lnTo>
                  <a:lnTo>
                    <a:pt x="438" y="750"/>
                  </a:lnTo>
                  <a:lnTo>
                    <a:pt x="444" y="756"/>
                  </a:lnTo>
                  <a:lnTo>
                    <a:pt x="450" y="756"/>
                  </a:lnTo>
                  <a:lnTo>
                    <a:pt x="450" y="768"/>
                  </a:lnTo>
                  <a:lnTo>
                    <a:pt x="456" y="780"/>
                  </a:lnTo>
                  <a:lnTo>
                    <a:pt x="474" y="780"/>
                  </a:lnTo>
                  <a:lnTo>
                    <a:pt x="474" y="786"/>
                  </a:lnTo>
                  <a:lnTo>
                    <a:pt x="474" y="780"/>
                  </a:lnTo>
                  <a:lnTo>
                    <a:pt x="480" y="780"/>
                  </a:lnTo>
                  <a:lnTo>
                    <a:pt x="480" y="768"/>
                  </a:lnTo>
                  <a:lnTo>
                    <a:pt x="504" y="768"/>
                  </a:lnTo>
                  <a:lnTo>
                    <a:pt x="504" y="804"/>
                  </a:lnTo>
                  <a:lnTo>
                    <a:pt x="510" y="810"/>
                  </a:lnTo>
                  <a:lnTo>
                    <a:pt x="516" y="810"/>
                  </a:lnTo>
                  <a:lnTo>
                    <a:pt x="528" y="816"/>
                  </a:lnTo>
                  <a:lnTo>
                    <a:pt x="540" y="828"/>
                  </a:lnTo>
                  <a:lnTo>
                    <a:pt x="540" y="846"/>
                  </a:lnTo>
                  <a:lnTo>
                    <a:pt x="552" y="858"/>
                  </a:lnTo>
                  <a:lnTo>
                    <a:pt x="558" y="870"/>
                  </a:lnTo>
                  <a:lnTo>
                    <a:pt x="564" y="876"/>
                  </a:lnTo>
                  <a:lnTo>
                    <a:pt x="570" y="876"/>
                  </a:lnTo>
                  <a:lnTo>
                    <a:pt x="582" y="894"/>
                  </a:lnTo>
                  <a:lnTo>
                    <a:pt x="582" y="906"/>
                  </a:lnTo>
                  <a:lnTo>
                    <a:pt x="594" y="930"/>
                  </a:lnTo>
                  <a:lnTo>
                    <a:pt x="600" y="936"/>
                  </a:lnTo>
                  <a:lnTo>
                    <a:pt x="606" y="936"/>
                  </a:lnTo>
                  <a:lnTo>
                    <a:pt x="612" y="942"/>
                  </a:lnTo>
                  <a:lnTo>
                    <a:pt x="618" y="954"/>
                  </a:lnTo>
                  <a:lnTo>
                    <a:pt x="618" y="960"/>
                  </a:lnTo>
                  <a:lnTo>
                    <a:pt x="648" y="960"/>
                  </a:lnTo>
                  <a:lnTo>
                    <a:pt x="666" y="984"/>
                  </a:lnTo>
                  <a:lnTo>
                    <a:pt x="684" y="978"/>
                  </a:lnTo>
                  <a:lnTo>
                    <a:pt x="702" y="978"/>
                  </a:lnTo>
                  <a:lnTo>
                    <a:pt x="720" y="996"/>
                  </a:lnTo>
                  <a:lnTo>
                    <a:pt x="738" y="1008"/>
                  </a:lnTo>
                  <a:lnTo>
                    <a:pt x="756" y="1026"/>
                  </a:lnTo>
                  <a:lnTo>
                    <a:pt x="792" y="1050"/>
                  </a:lnTo>
                  <a:lnTo>
                    <a:pt x="810" y="1050"/>
                  </a:lnTo>
                  <a:lnTo>
                    <a:pt x="822" y="1056"/>
                  </a:lnTo>
                  <a:lnTo>
                    <a:pt x="834" y="1068"/>
                  </a:lnTo>
                  <a:lnTo>
                    <a:pt x="852" y="1068"/>
                  </a:lnTo>
                  <a:lnTo>
                    <a:pt x="876" y="1056"/>
                  </a:lnTo>
                  <a:lnTo>
                    <a:pt x="876" y="1050"/>
                  </a:lnTo>
                  <a:lnTo>
                    <a:pt x="900" y="1056"/>
                  </a:lnTo>
                  <a:lnTo>
                    <a:pt x="912" y="1032"/>
                  </a:lnTo>
                  <a:lnTo>
                    <a:pt x="930" y="1032"/>
                  </a:lnTo>
                  <a:lnTo>
                    <a:pt x="954" y="1008"/>
                  </a:lnTo>
                  <a:lnTo>
                    <a:pt x="966" y="1020"/>
                  </a:lnTo>
                  <a:lnTo>
                    <a:pt x="972" y="1014"/>
                  </a:lnTo>
                  <a:lnTo>
                    <a:pt x="984" y="1014"/>
                  </a:lnTo>
                  <a:lnTo>
                    <a:pt x="1002" y="1032"/>
                  </a:lnTo>
                  <a:lnTo>
                    <a:pt x="1014" y="1050"/>
                  </a:lnTo>
                  <a:lnTo>
                    <a:pt x="1020" y="1068"/>
                  </a:lnTo>
                  <a:lnTo>
                    <a:pt x="1032" y="1080"/>
                  </a:lnTo>
                  <a:lnTo>
                    <a:pt x="1032" y="1098"/>
                  </a:lnTo>
                  <a:lnTo>
                    <a:pt x="1038" y="1110"/>
                  </a:lnTo>
                  <a:lnTo>
                    <a:pt x="1044" y="1116"/>
                  </a:lnTo>
                  <a:lnTo>
                    <a:pt x="1056" y="1122"/>
                  </a:lnTo>
                  <a:lnTo>
                    <a:pt x="1080" y="1122"/>
                  </a:lnTo>
                  <a:lnTo>
                    <a:pt x="1080" y="1128"/>
                  </a:lnTo>
                  <a:lnTo>
                    <a:pt x="1086" y="1134"/>
                  </a:lnTo>
                  <a:lnTo>
                    <a:pt x="1098" y="1140"/>
                  </a:lnTo>
                  <a:lnTo>
                    <a:pt x="1164" y="1140"/>
                  </a:lnTo>
                  <a:lnTo>
                    <a:pt x="1176" y="1146"/>
                  </a:lnTo>
                  <a:lnTo>
                    <a:pt x="1200" y="1170"/>
                  </a:lnTo>
                  <a:lnTo>
                    <a:pt x="1212" y="1170"/>
                  </a:lnTo>
                  <a:lnTo>
                    <a:pt x="1224" y="1164"/>
                  </a:lnTo>
                  <a:lnTo>
                    <a:pt x="1230" y="1164"/>
                  </a:lnTo>
                  <a:lnTo>
                    <a:pt x="1242" y="1158"/>
                  </a:lnTo>
                  <a:lnTo>
                    <a:pt x="1248" y="1158"/>
                  </a:lnTo>
                  <a:lnTo>
                    <a:pt x="1254" y="1164"/>
                  </a:lnTo>
                  <a:lnTo>
                    <a:pt x="1278" y="1176"/>
                  </a:lnTo>
                  <a:lnTo>
                    <a:pt x="1296" y="1182"/>
                  </a:lnTo>
                  <a:lnTo>
                    <a:pt x="1326" y="1182"/>
                  </a:lnTo>
                  <a:lnTo>
                    <a:pt x="1338" y="117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41" name="Indonesia">
              <a:hlinkClick r:id="rId6"/>
              <a:extLst>
                <a:ext uri="{FF2B5EF4-FFF2-40B4-BE49-F238E27FC236}">
                  <a16:creationId xmlns:a16="http://schemas.microsoft.com/office/drawing/2014/main" id="{0F914070-8C66-126F-73A9-8A97150F21B1}"/>
                </a:ext>
              </a:extLst>
            </p:cNvPr>
            <p:cNvSpPr>
              <a:spLocks noEditPoints="1"/>
            </p:cNvSpPr>
            <p:nvPr/>
          </p:nvSpPr>
          <p:spPr bwMode="gray">
            <a:xfrm>
              <a:off x="6785244" y="2771193"/>
              <a:ext cx="1057841" cy="421605"/>
            </a:xfrm>
            <a:custGeom>
              <a:avLst/>
              <a:gdLst>
                <a:gd name="T0" fmla="*/ 2147483647 w 3264"/>
                <a:gd name="T1" fmla="*/ 2147483647 h 1302"/>
                <a:gd name="T2" fmla="*/ 2147483647 w 3264"/>
                <a:gd name="T3" fmla="*/ 2147483647 h 1302"/>
                <a:gd name="T4" fmla="*/ 2147483647 w 3264"/>
                <a:gd name="T5" fmla="*/ 2147483647 h 1302"/>
                <a:gd name="T6" fmla="*/ 2147483647 w 3264"/>
                <a:gd name="T7" fmla="*/ 2147483647 h 1302"/>
                <a:gd name="T8" fmla="*/ 2147483647 w 3264"/>
                <a:gd name="T9" fmla="*/ 2147483647 h 1302"/>
                <a:gd name="T10" fmla="*/ 2147483647 w 3264"/>
                <a:gd name="T11" fmla="*/ 2147483647 h 1302"/>
                <a:gd name="T12" fmla="*/ 2147483647 w 3264"/>
                <a:gd name="T13" fmla="*/ 2147483647 h 1302"/>
                <a:gd name="T14" fmla="*/ 2147483647 w 3264"/>
                <a:gd name="T15" fmla="*/ 2147483647 h 1302"/>
                <a:gd name="T16" fmla="*/ 2147483647 w 3264"/>
                <a:gd name="T17" fmla="*/ 2147483647 h 1302"/>
                <a:gd name="T18" fmla="*/ 2147483647 w 3264"/>
                <a:gd name="T19" fmla="*/ 2147483647 h 1302"/>
                <a:gd name="T20" fmla="*/ 2147483647 w 3264"/>
                <a:gd name="T21" fmla="*/ 2147483647 h 1302"/>
                <a:gd name="T22" fmla="*/ 2147483647 w 3264"/>
                <a:gd name="T23" fmla="*/ 2147483647 h 1302"/>
                <a:gd name="T24" fmla="*/ 2147483647 w 3264"/>
                <a:gd name="T25" fmla="*/ 2147483647 h 1302"/>
                <a:gd name="T26" fmla="*/ 2147483647 w 3264"/>
                <a:gd name="T27" fmla="*/ 2147483647 h 1302"/>
                <a:gd name="T28" fmla="*/ 2147483647 w 3264"/>
                <a:gd name="T29" fmla="*/ 2147483647 h 1302"/>
                <a:gd name="T30" fmla="*/ 2147483647 w 3264"/>
                <a:gd name="T31" fmla="*/ 2147483647 h 1302"/>
                <a:gd name="T32" fmla="*/ 2147483647 w 3264"/>
                <a:gd name="T33" fmla="*/ 2147483647 h 1302"/>
                <a:gd name="T34" fmla="*/ 2147483647 w 3264"/>
                <a:gd name="T35" fmla="*/ 2147483647 h 1302"/>
                <a:gd name="T36" fmla="*/ 2147483647 w 3264"/>
                <a:gd name="T37" fmla="*/ 2147483647 h 1302"/>
                <a:gd name="T38" fmla="*/ 2147483647 w 3264"/>
                <a:gd name="T39" fmla="*/ 2147483647 h 1302"/>
                <a:gd name="T40" fmla="*/ 2147483647 w 3264"/>
                <a:gd name="T41" fmla="*/ 2147483647 h 1302"/>
                <a:gd name="T42" fmla="*/ 2147483647 w 3264"/>
                <a:gd name="T43" fmla="*/ 2147483647 h 1302"/>
                <a:gd name="T44" fmla="*/ 2147483647 w 3264"/>
                <a:gd name="T45" fmla="*/ 2147483647 h 1302"/>
                <a:gd name="T46" fmla="*/ 2147483647 w 3264"/>
                <a:gd name="T47" fmla="*/ 2147483647 h 1302"/>
                <a:gd name="T48" fmla="*/ 2147483647 w 3264"/>
                <a:gd name="T49" fmla="*/ 2147483647 h 1302"/>
                <a:gd name="T50" fmla="*/ 2147483647 w 3264"/>
                <a:gd name="T51" fmla="*/ 2147483647 h 1302"/>
                <a:gd name="T52" fmla="*/ 2147483647 w 3264"/>
                <a:gd name="T53" fmla="*/ 2147483647 h 1302"/>
                <a:gd name="T54" fmla="*/ 2147483647 w 3264"/>
                <a:gd name="T55" fmla="*/ 2147483647 h 1302"/>
                <a:gd name="T56" fmla="*/ 2147483647 w 3264"/>
                <a:gd name="T57" fmla="*/ 2147483647 h 1302"/>
                <a:gd name="T58" fmla="*/ 2147483647 w 3264"/>
                <a:gd name="T59" fmla="*/ 2147483647 h 1302"/>
                <a:gd name="T60" fmla="*/ 2147483647 w 3264"/>
                <a:gd name="T61" fmla="*/ 2147483647 h 1302"/>
                <a:gd name="T62" fmla="*/ 2147483647 w 3264"/>
                <a:gd name="T63" fmla="*/ 2147483647 h 1302"/>
                <a:gd name="T64" fmla="*/ 2147483647 w 3264"/>
                <a:gd name="T65" fmla="*/ 2147483647 h 1302"/>
                <a:gd name="T66" fmla="*/ 2147483647 w 3264"/>
                <a:gd name="T67" fmla="*/ 2147483647 h 1302"/>
                <a:gd name="T68" fmla="*/ 2147483647 w 3264"/>
                <a:gd name="T69" fmla="*/ 2147483647 h 1302"/>
                <a:gd name="T70" fmla="*/ 2147483647 w 3264"/>
                <a:gd name="T71" fmla="*/ 2147483647 h 1302"/>
                <a:gd name="T72" fmla="*/ 2147483647 w 3264"/>
                <a:gd name="T73" fmla="*/ 2147483647 h 1302"/>
                <a:gd name="T74" fmla="*/ 2147483647 w 3264"/>
                <a:gd name="T75" fmla="*/ 2147483647 h 1302"/>
                <a:gd name="T76" fmla="*/ 2147483647 w 3264"/>
                <a:gd name="T77" fmla="*/ 2147483647 h 1302"/>
                <a:gd name="T78" fmla="*/ 2147483647 w 3264"/>
                <a:gd name="T79" fmla="*/ 2147483647 h 1302"/>
                <a:gd name="T80" fmla="*/ 2147483647 w 3264"/>
                <a:gd name="T81" fmla="*/ 2147483647 h 1302"/>
                <a:gd name="T82" fmla="*/ 2147483647 w 3264"/>
                <a:gd name="T83" fmla="*/ 2147483647 h 1302"/>
                <a:gd name="T84" fmla="*/ 2147483647 w 3264"/>
                <a:gd name="T85" fmla="*/ 2147483647 h 1302"/>
                <a:gd name="T86" fmla="*/ 2147483647 w 3264"/>
                <a:gd name="T87" fmla="*/ 2147483647 h 1302"/>
                <a:gd name="T88" fmla="*/ 2147483647 w 3264"/>
                <a:gd name="T89" fmla="*/ 2147483647 h 1302"/>
                <a:gd name="T90" fmla="*/ 2147483647 w 3264"/>
                <a:gd name="T91" fmla="*/ 2147483647 h 1302"/>
                <a:gd name="T92" fmla="*/ 2147483647 w 3264"/>
                <a:gd name="T93" fmla="*/ 2147483647 h 1302"/>
                <a:gd name="T94" fmla="*/ 2147483647 w 3264"/>
                <a:gd name="T95" fmla="*/ 2147483647 h 1302"/>
                <a:gd name="T96" fmla="*/ 2147483647 w 3264"/>
                <a:gd name="T97" fmla="*/ 2147483647 h 1302"/>
                <a:gd name="T98" fmla="*/ 2147483647 w 3264"/>
                <a:gd name="T99" fmla="*/ 2147483647 h 1302"/>
                <a:gd name="T100" fmla="*/ 2147483647 w 3264"/>
                <a:gd name="T101" fmla="*/ 2147483647 h 1302"/>
                <a:gd name="T102" fmla="*/ 2147483647 w 3264"/>
                <a:gd name="T103" fmla="*/ 2147483647 h 1302"/>
                <a:gd name="T104" fmla="*/ 2147483647 w 3264"/>
                <a:gd name="T105" fmla="*/ 2147483647 h 1302"/>
                <a:gd name="T106" fmla="*/ 2147483647 w 3264"/>
                <a:gd name="T107" fmla="*/ 2147483647 h 1302"/>
                <a:gd name="T108" fmla="*/ 2147483647 w 3264"/>
                <a:gd name="T109" fmla="*/ 2147483647 h 1302"/>
                <a:gd name="T110" fmla="*/ 2147483647 w 3264"/>
                <a:gd name="T111" fmla="*/ 2147483647 h 1302"/>
                <a:gd name="T112" fmla="*/ 2147483647 w 3264"/>
                <a:gd name="T113" fmla="*/ 2147483647 h 1302"/>
                <a:gd name="T114" fmla="*/ 2147483647 w 3264"/>
                <a:gd name="T115" fmla="*/ 2147483647 h 1302"/>
                <a:gd name="T116" fmla="*/ 2147483647 w 3264"/>
                <a:gd name="T117" fmla="*/ 2147483647 h 1302"/>
                <a:gd name="T118" fmla="*/ 2147483647 w 3264"/>
                <a:gd name="T119" fmla="*/ 2147483647 h 1302"/>
                <a:gd name="T120" fmla="*/ 2147483647 w 3264"/>
                <a:gd name="T121" fmla="*/ 2147483647 h 1302"/>
                <a:gd name="T122" fmla="*/ 2147483647 w 3264"/>
                <a:gd name="T123" fmla="*/ 2147483647 h 1302"/>
                <a:gd name="T124" fmla="*/ 2147483647 w 326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4"/>
                <a:gd name="T190" fmla="*/ 0 h 1302"/>
                <a:gd name="T191" fmla="*/ 3264 w 326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4" h="1302">
                  <a:moveTo>
                    <a:pt x="1788" y="984"/>
                  </a:moveTo>
                  <a:lnTo>
                    <a:pt x="1806" y="978"/>
                  </a:lnTo>
                  <a:lnTo>
                    <a:pt x="1818" y="954"/>
                  </a:lnTo>
                  <a:lnTo>
                    <a:pt x="1812" y="930"/>
                  </a:lnTo>
                  <a:lnTo>
                    <a:pt x="1788" y="984"/>
                  </a:lnTo>
                  <a:close/>
                  <a:moveTo>
                    <a:pt x="672" y="462"/>
                  </a:moveTo>
                  <a:lnTo>
                    <a:pt x="702" y="480"/>
                  </a:lnTo>
                  <a:lnTo>
                    <a:pt x="702" y="450"/>
                  </a:lnTo>
                  <a:lnTo>
                    <a:pt x="672" y="426"/>
                  </a:lnTo>
                  <a:lnTo>
                    <a:pt x="672" y="462"/>
                  </a:lnTo>
                  <a:close/>
                  <a:moveTo>
                    <a:pt x="678" y="492"/>
                  </a:moveTo>
                  <a:lnTo>
                    <a:pt x="654" y="516"/>
                  </a:lnTo>
                  <a:lnTo>
                    <a:pt x="678" y="546"/>
                  </a:lnTo>
                  <a:lnTo>
                    <a:pt x="678" y="492"/>
                  </a:lnTo>
                  <a:close/>
                  <a:moveTo>
                    <a:pt x="906" y="714"/>
                  </a:moveTo>
                  <a:lnTo>
                    <a:pt x="930" y="732"/>
                  </a:lnTo>
                  <a:lnTo>
                    <a:pt x="936" y="708"/>
                  </a:lnTo>
                  <a:lnTo>
                    <a:pt x="936" y="702"/>
                  </a:lnTo>
                  <a:lnTo>
                    <a:pt x="930" y="696"/>
                  </a:lnTo>
                  <a:lnTo>
                    <a:pt x="930" y="690"/>
                  </a:lnTo>
                  <a:lnTo>
                    <a:pt x="912" y="672"/>
                  </a:lnTo>
                  <a:lnTo>
                    <a:pt x="900" y="666"/>
                  </a:lnTo>
                  <a:lnTo>
                    <a:pt x="888" y="666"/>
                  </a:lnTo>
                  <a:lnTo>
                    <a:pt x="882" y="672"/>
                  </a:lnTo>
                  <a:lnTo>
                    <a:pt x="876" y="684"/>
                  </a:lnTo>
                  <a:lnTo>
                    <a:pt x="882" y="696"/>
                  </a:lnTo>
                  <a:lnTo>
                    <a:pt x="882" y="708"/>
                  </a:lnTo>
                  <a:lnTo>
                    <a:pt x="888" y="720"/>
                  </a:lnTo>
                  <a:lnTo>
                    <a:pt x="906" y="714"/>
                  </a:lnTo>
                  <a:close/>
                  <a:moveTo>
                    <a:pt x="684" y="372"/>
                  </a:moveTo>
                  <a:lnTo>
                    <a:pt x="672" y="360"/>
                  </a:lnTo>
                  <a:lnTo>
                    <a:pt x="660" y="372"/>
                  </a:lnTo>
                  <a:lnTo>
                    <a:pt x="672" y="396"/>
                  </a:lnTo>
                  <a:lnTo>
                    <a:pt x="684" y="396"/>
                  </a:lnTo>
                  <a:lnTo>
                    <a:pt x="684" y="372"/>
                  </a:lnTo>
                  <a:close/>
                  <a:moveTo>
                    <a:pt x="750" y="624"/>
                  </a:moveTo>
                  <a:lnTo>
                    <a:pt x="750" y="630"/>
                  </a:lnTo>
                  <a:lnTo>
                    <a:pt x="756" y="636"/>
                  </a:lnTo>
                  <a:lnTo>
                    <a:pt x="756" y="648"/>
                  </a:lnTo>
                  <a:lnTo>
                    <a:pt x="774" y="684"/>
                  </a:lnTo>
                  <a:lnTo>
                    <a:pt x="786" y="690"/>
                  </a:lnTo>
                  <a:lnTo>
                    <a:pt x="804" y="696"/>
                  </a:lnTo>
                  <a:lnTo>
                    <a:pt x="816" y="702"/>
                  </a:lnTo>
                  <a:lnTo>
                    <a:pt x="834" y="702"/>
                  </a:lnTo>
                  <a:lnTo>
                    <a:pt x="828" y="660"/>
                  </a:lnTo>
                  <a:lnTo>
                    <a:pt x="810" y="648"/>
                  </a:lnTo>
                  <a:lnTo>
                    <a:pt x="810" y="618"/>
                  </a:lnTo>
                  <a:lnTo>
                    <a:pt x="804" y="606"/>
                  </a:lnTo>
                  <a:lnTo>
                    <a:pt x="792" y="600"/>
                  </a:lnTo>
                  <a:lnTo>
                    <a:pt x="786" y="588"/>
                  </a:lnTo>
                  <a:lnTo>
                    <a:pt x="768" y="582"/>
                  </a:lnTo>
                  <a:lnTo>
                    <a:pt x="756" y="576"/>
                  </a:lnTo>
                  <a:lnTo>
                    <a:pt x="732" y="576"/>
                  </a:lnTo>
                  <a:lnTo>
                    <a:pt x="732" y="582"/>
                  </a:lnTo>
                  <a:lnTo>
                    <a:pt x="726" y="588"/>
                  </a:lnTo>
                  <a:lnTo>
                    <a:pt x="726" y="600"/>
                  </a:lnTo>
                  <a:lnTo>
                    <a:pt x="714" y="600"/>
                  </a:lnTo>
                  <a:lnTo>
                    <a:pt x="714" y="606"/>
                  </a:lnTo>
                  <a:lnTo>
                    <a:pt x="708" y="612"/>
                  </a:lnTo>
                  <a:lnTo>
                    <a:pt x="714" y="624"/>
                  </a:lnTo>
                  <a:lnTo>
                    <a:pt x="750" y="624"/>
                  </a:lnTo>
                  <a:close/>
                  <a:moveTo>
                    <a:pt x="246" y="438"/>
                  </a:moveTo>
                  <a:lnTo>
                    <a:pt x="222" y="462"/>
                  </a:lnTo>
                  <a:lnTo>
                    <a:pt x="234" y="492"/>
                  </a:lnTo>
                  <a:lnTo>
                    <a:pt x="234" y="498"/>
                  </a:lnTo>
                  <a:lnTo>
                    <a:pt x="228" y="504"/>
                  </a:lnTo>
                  <a:lnTo>
                    <a:pt x="228" y="510"/>
                  </a:lnTo>
                  <a:lnTo>
                    <a:pt x="240" y="510"/>
                  </a:lnTo>
                  <a:lnTo>
                    <a:pt x="246" y="504"/>
                  </a:lnTo>
                  <a:lnTo>
                    <a:pt x="246" y="468"/>
                  </a:lnTo>
                  <a:lnTo>
                    <a:pt x="252" y="456"/>
                  </a:lnTo>
                  <a:lnTo>
                    <a:pt x="246" y="438"/>
                  </a:lnTo>
                  <a:close/>
                  <a:moveTo>
                    <a:pt x="264" y="534"/>
                  </a:moveTo>
                  <a:lnTo>
                    <a:pt x="258" y="546"/>
                  </a:lnTo>
                  <a:lnTo>
                    <a:pt x="258" y="588"/>
                  </a:lnTo>
                  <a:lnTo>
                    <a:pt x="264" y="600"/>
                  </a:lnTo>
                  <a:lnTo>
                    <a:pt x="276" y="612"/>
                  </a:lnTo>
                  <a:lnTo>
                    <a:pt x="288" y="612"/>
                  </a:lnTo>
                  <a:lnTo>
                    <a:pt x="294" y="606"/>
                  </a:lnTo>
                  <a:lnTo>
                    <a:pt x="294" y="588"/>
                  </a:lnTo>
                  <a:lnTo>
                    <a:pt x="288" y="576"/>
                  </a:lnTo>
                  <a:lnTo>
                    <a:pt x="282" y="558"/>
                  </a:lnTo>
                  <a:lnTo>
                    <a:pt x="282" y="546"/>
                  </a:lnTo>
                  <a:lnTo>
                    <a:pt x="276" y="534"/>
                  </a:lnTo>
                  <a:lnTo>
                    <a:pt x="264" y="534"/>
                  </a:lnTo>
                  <a:close/>
                  <a:moveTo>
                    <a:pt x="48" y="222"/>
                  </a:moveTo>
                  <a:lnTo>
                    <a:pt x="42" y="228"/>
                  </a:lnTo>
                  <a:lnTo>
                    <a:pt x="42" y="246"/>
                  </a:lnTo>
                  <a:lnTo>
                    <a:pt x="48" y="258"/>
                  </a:lnTo>
                  <a:lnTo>
                    <a:pt x="66" y="258"/>
                  </a:lnTo>
                  <a:lnTo>
                    <a:pt x="84" y="276"/>
                  </a:lnTo>
                  <a:lnTo>
                    <a:pt x="90" y="270"/>
                  </a:lnTo>
                  <a:lnTo>
                    <a:pt x="90" y="252"/>
                  </a:lnTo>
                  <a:lnTo>
                    <a:pt x="78" y="246"/>
                  </a:lnTo>
                  <a:lnTo>
                    <a:pt x="72" y="234"/>
                  </a:lnTo>
                  <a:lnTo>
                    <a:pt x="60" y="228"/>
                  </a:lnTo>
                  <a:lnTo>
                    <a:pt x="54" y="222"/>
                  </a:lnTo>
                  <a:lnTo>
                    <a:pt x="48" y="222"/>
                  </a:lnTo>
                  <a:close/>
                  <a:moveTo>
                    <a:pt x="162" y="330"/>
                  </a:moveTo>
                  <a:lnTo>
                    <a:pt x="156" y="330"/>
                  </a:lnTo>
                  <a:lnTo>
                    <a:pt x="144" y="342"/>
                  </a:lnTo>
                  <a:lnTo>
                    <a:pt x="144" y="354"/>
                  </a:lnTo>
                  <a:lnTo>
                    <a:pt x="156" y="366"/>
                  </a:lnTo>
                  <a:lnTo>
                    <a:pt x="162" y="378"/>
                  </a:lnTo>
                  <a:lnTo>
                    <a:pt x="174" y="390"/>
                  </a:lnTo>
                  <a:lnTo>
                    <a:pt x="180" y="402"/>
                  </a:lnTo>
                  <a:lnTo>
                    <a:pt x="192" y="414"/>
                  </a:lnTo>
                  <a:lnTo>
                    <a:pt x="198" y="408"/>
                  </a:lnTo>
                  <a:lnTo>
                    <a:pt x="198" y="402"/>
                  </a:lnTo>
                  <a:lnTo>
                    <a:pt x="204" y="390"/>
                  </a:lnTo>
                  <a:lnTo>
                    <a:pt x="204" y="384"/>
                  </a:lnTo>
                  <a:lnTo>
                    <a:pt x="198" y="372"/>
                  </a:lnTo>
                  <a:lnTo>
                    <a:pt x="198" y="366"/>
                  </a:lnTo>
                  <a:lnTo>
                    <a:pt x="192" y="360"/>
                  </a:lnTo>
                  <a:lnTo>
                    <a:pt x="186" y="348"/>
                  </a:lnTo>
                  <a:lnTo>
                    <a:pt x="180" y="342"/>
                  </a:lnTo>
                  <a:lnTo>
                    <a:pt x="168" y="336"/>
                  </a:lnTo>
                  <a:lnTo>
                    <a:pt x="162" y="330"/>
                  </a:lnTo>
                  <a:close/>
                  <a:moveTo>
                    <a:pt x="2574" y="486"/>
                  </a:moveTo>
                  <a:lnTo>
                    <a:pt x="2574" y="474"/>
                  </a:lnTo>
                  <a:lnTo>
                    <a:pt x="2568" y="474"/>
                  </a:lnTo>
                  <a:lnTo>
                    <a:pt x="2556" y="468"/>
                  </a:lnTo>
                  <a:lnTo>
                    <a:pt x="2520" y="468"/>
                  </a:lnTo>
                  <a:lnTo>
                    <a:pt x="2514" y="474"/>
                  </a:lnTo>
                  <a:lnTo>
                    <a:pt x="2520" y="498"/>
                  </a:lnTo>
                  <a:lnTo>
                    <a:pt x="2526" y="498"/>
                  </a:lnTo>
                  <a:lnTo>
                    <a:pt x="2538" y="492"/>
                  </a:lnTo>
                  <a:lnTo>
                    <a:pt x="2562" y="492"/>
                  </a:lnTo>
                  <a:lnTo>
                    <a:pt x="2568" y="486"/>
                  </a:lnTo>
                  <a:lnTo>
                    <a:pt x="2574" y="486"/>
                  </a:lnTo>
                  <a:close/>
                  <a:moveTo>
                    <a:pt x="336" y="648"/>
                  </a:moveTo>
                  <a:lnTo>
                    <a:pt x="342" y="648"/>
                  </a:lnTo>
                  <a:lnTo>
                    <a:pt x="342" y="636"/>
                  </a:lnTo>
                  <a:lnTo>
                    <a:pt x="330" y="624"/>
                  </a:lnTo>
                  <a:lnTo>
                    <a:pt x="318" y="624"/>
                  </a:lnTo>
                  <a:lnTo>
                    <a:pt x="318" y="636"/>
                  </a:lnTo>
                  <a:lnTo>
                    <a:pt x="330" y="648"/>
                  </a:lnTo>
                  <a:lnTo>
                    <a:pt x="336" y="648"/>
                  </a:lnTo>
                  <a:close/>
                  <a:moveTo>
                    <a:pt x="2472" y="654"/>
                  </a:moveTo>
                  <a:lnTo>
                    <a:pt x="2484" y="648"/>
                  </a:lnTo>
                  <a:lnTo>
                    <a:pt x="2502" y="630"/>
                  </a:lnTo>
                  <a:lnTo>
                    <a:pt x="2502" y="618"/>
                  </a:lnTo>
                  <a:lnTo>
                    <a:pt x="2430" y="612"/>
                  </a:lnTo>
                  <a:lnTo>
                    <a:pt x="2430" y="624"/>
                  </a:lnTo>
                  <a:lnTo>
                    <a:pt x="2436" y="630"/>
                  </a:lnTo>
                  <a:lnTo>
                    <a:pt x="2442" y="642"/>
                  </a:lnTo>
                  <a:lnTo>
                    <a:pt x="2448" y="648"/>
                  </a:lnTo>
                  <a:lnTo>
                    <a:pt x="2460" y="654"/>
                  </a:lnTo>
                  <a:lnTo>
                    <a:pt x="2472" y="654"/>
                  </a:lnTo>
                  <a:close/>
                  <a:moveTo>
                    <a:pt x="2406" y="288"/>
                  </a:moveTo>
                  <a:lnTo>
                    <a:pt x="2418" y="276"/>
                  </a:lnTo>
                  <a:lnTo>
                    <a:pt x="2418" y="264"/>
                  </a:lnTo>
                  <a:lnTo>
                    <a:pt x="2412" y="258"/>
                  </a:lnTo>
                  <a:lnTo>
                    <a:pt x="2400" y="252"/>
                  </a:lnTo>
                  <a:lnTo>
                    <a:pt x="2376" y="252"/>
                  </a:lnTo>
                  <a:lnTo>
                    <a:pt x="2370" y="258"/>
                  </a:lnTo>
                  <a:lnTo>
                    <a:pt x="2370" y="264"/>
                  </a:lnTo>
                  <a:lnTo>
                    <a:pt x="2394" y="288"/>
                  </a:lnTo>
                  <a:lnTo>
                    <a:pt x="2406" y="288"/>
                  </a:lnTo>
                  <a:close/>
                  <a:moveTo>
                    <a:pt x="2868" y="528"/>
                  </a:moveTo>
                  <a:lnTo>
                    <a:pt x="2886" y="534"/>
                  </a:lnTo>
                  <a:lnTo>
                    <a:pt x="2892" y="534"/>
                  </a:lnTo>
                  <a:lnTo>
                    <a:pt x="2898" y="528"/>
                  </a:lnTo>
                  <a:lnTo>
                    <a:pt x="2898" y="522"/>
                  </a:lnTo>
                  <a:lnTo>
                    <a:pt x="2874" y="510"/>
                  </a:lnTo>
                  <a:lnTo>
                    <a:pt x="2868" y="516"/>
                  </a:lnTo>
                  <a:lnTo>
                    <a:pt x="2862" y="516"/>
                  </a:lnTo>
                  <a:lnTo>
                    <a:pt x="2862" y="522"/>
                  </a:lnTo>
                  <a:lnTo>
                    <a:pt x="2868" y="528"/>
                  </a:lnTo>
                  <a:close/>
                  <a:moveTo>
                    <a:pt x="2916" y="618"/>
                  </a:moveTo>
                  <a:lnTo>
                    <a:pt x="2928" y="618"/>
                  </a:lnTo>
                  <a:lnTo>
                    <a:pt x="2940" y="612"/>
                  </a:lnTo>
                  <a:lnTo>
                    <a:pt x="2958" y="612"/>
                  </a:lnTo>
                  <a:lnTo>
                    <a:pt x="2964" y="606"/>
                  </a:lnTo>
                  <a:lnTo>
                    <a:pt x="2970" y="606"/>
                  </a:lnTo>
                  <a:lnTo>
                    <a:pt x="2964" y="606"/>
                  </a:lnTo>
                  <a:lnTo>
                    <a:pt x="2958" y="600"/>
                  </a:lnTo>
                  <a:lnTo>
                    <a:pt x="2946" y="594"/>
                  </a:lnTo>
                  <a:lnTo>
                    <a:pt x="2934" y="594"/>
                  </a:lnTo>
                  <a:lnTo>
                    <a:pt x="2928" y="588"/>
                  </a:lnTo>
                  <a:lnTo>
                    <a:pt x="2922" y="588"/>
                  </a:lnTo>
                  <a:lnTo>
                    <a:pt x="2910" y="594"/>
                  </a:lnTo>
                  <a:lnTo>
                    <a:pt x="2892" y="594"/>
                  </a:lnTo>
                  <a:lnTo>
                    <a:pt x="2886" y="600"/>
                  </a:lnTo>
                  <a:lnTo>
                    <a:pt x="2880" y="600"/>
                  </a:lnTo>
                  <a:lnTo>
                    <a:pt x="2892" y="606"/>
                  </a:lnTo>
                  <a:lnTo>
                    <a:pt x="2898" y="612"/>
                  </a:lnTo>
                  <a:lnTo>
                    <a:pt x="2910" y="618"/>
                  </a:lnTo>
                  <a:lnTo>
                    <a:pt x="2916" y="618"/>
                  </a:lnTo>
                  <a:close/>
                  <a:moveTo>
                    <a:pt x="1710" y="552"/>
                  </a:moveTo>
                  <a:lnTo>
                    <a:pt x="1710" y="564"/>
                  </a:lnTo>
                  <a:lnTo>
                    <a:pt x="1716" y="570"/>
                  </a:lnTo>
                  <a:lnTo>
                    <a:pt x="1716" y="582"/>
                  </a:lnTo>
                  <a:lnTo>
                    <a:pt x="1722" y="594"/>
                  </a:lnTo>
                  <a:lnTo>
                    <a:pt x="1722" y="612"/>
                  </a:lnTo>
                  <a:lnTo>
                    <a:pt x="1716" y="618"/>
                  </a:lnTo>
                  <a:lnTo>
                    <a:pt x="1692" y="630"/>
                  </a:lnTo>
                  <a:lnTo>
                    <a:pt x="1686" y="636"/>
                  </a:lnTo>
                  <a:lnTo>
                    <a:pt x="1674" y="642"/>
                  </a:lnTo>
                  <a:lnTo>
                    <a:pt x="1674" y="678"/>
                  </a:lnTo>
                  <a:lnTo>
                    <a:pt x="1680" y="684"/>
                  </a:lnTo>
                  <a:lnTo>
                    <a:pt x="1686" y="696"/>
                  </a:lnTo>
                  <a:lnTo>
                    <a:pt x="1674" y="708"/>
                  </a:lnTo>
                  <a:lnTo>
                    <a:pt x="1674" y="720"/>
                  </a:lnTo>
                  <a:lnTo>
                    <a:pt x="1680" y="726"/>
                  </a:lnTo>
                  <a:lnTo>
                    <a:pt x="1692" y="732"/>
                  </a:lnTo>
                  <a:lnTo>
                    <a:pt x="1698" y="726"/>
                  </a:lnTo>
                  <a:lnTo>
                    <a:pt x="1722" y="726"/>
                  </a:lnTo>
                  <a:lnTo>
                    <a:pt x="1728" y="732"/>
                  </a:lnTo>
                  <a:lnTo>
                    <a:pt x="1728" y="756"/>
                  </a:lnTo>
                  <a:lnTo>
                    <a:pt x="1722" y="762"/>
                  </a:lnTo>
                  <a:lnTo>
                    <a:pt x="1740" y="780"/>
                  </a:lnTo>
                  <a:lnTo>
                    <a:pt x="1728" y="846"/>
                  </a:lnTo>
                  <a:lnTo>
                    <a:pt x="1710" y="864"/>
                  </a:lnTo>
                  <a:lnTo>
                    <a:pt x="1704" y="876"/>
                  </a:lnTo>
                  <a:lnTo>
                    <a:pt x="1704" y="888"/>
                  </a:lnTo>
                  <a:lnTo>
                    <a:pt x="1710" y="906"/>
                  </a:lnTo>
                  <a:lnTo>
                    <a:pt x="1722" y="924"/>
                  </a:lnTo>
                  <a:lnTo>
                    <a:pt x="1746" y="936"/>
                  </a:lnTo>
                  <a:lnTo>
                    <a:pt x="1764" y="930"/>
                  </a:lnTo>
                  <a:lnTo>
                    <a:pt x="1788" y="906"/>
                  </a:lnTo>
                  <a:lnTo>
                    <a:pt x="1788" y="864"/>
                  </a:lnTo>
                  <a:lnTo>
                    <a:pt x="1782" y="858"/>
                  </a:lnTo>
                  <a:lnTo>
                    <a:pt x="1776" y="846"/>
                  </a:lnTo>
                  <a:lnTo>
                    <a:pt x="1800" y="822"/>
                  </a:lnTo>
                  <a:lnTo>
                    <a:pt x="1806" y="804"/>
                  </a:lnTo>
                  <a:lnTo>
                    <a:pt x="1806" y="774"/>
                  </a:lnTo>
                  <a:lnTo>
                    <a:pt x="1812" y="756"/>
                  </a:lnTo>
                  <a:lnTo>
                    <a:pt x="1812" y="726"/>
                  </a:lnTo>
                  <a:lnTo>
                    <a:pt x="1806" y="714"/>
                  </a:lnTo>
                  <a:lnTo>
                    <a:pt x="1800" y="696"/>
                  </a:lnTo>
                  <a:lnTo>
                    <a:pt x="1794" y="684"/>
                  </a:lnTo>
                  <a:lnTo>
                    <a:pt x="1794" y="636"/>
                  </a:lnTo>
                  <a:lnTo>
                    <a:pt x="1800" y="630"/>
                  </a:lnTo>
                  <a:lnTo>
                    <a:pt x="1800" y="624"/>
                  </a:lnTo>
                  <a:lnTo>
                    <a:pt x="1806" y="618"/>
                  </a:lnTo>
                  <a:lnTo>
                    <a:pt x="1812" y="618"/>
                  </a:lnTo>
                  <a:lnTo>
                    <a:pt x="1818" y="624"/>
                  </a:lnTo>
                  <a:lnTo>
                    <a:pt x="1824" y="642"/>
                  </a:lnTo>
                  <a:lnTo>
                    <a:pt x="1830" y="666"/>
                  </a:lnTo>
                  <a:lnTo>
                    <a:pt x="1836" y="684"/>
                  </a:lnTo>
                  <a:lnTo>
                    <a:pt x="1836" y="702"/>
                  </a:lnTo>
                  <a:lnTo>
                    <a:pt x="1866" y="738"/>
                  </a:lnTo>
                  <a:lnTo>
                    <a:pt x="1866" y="792"/>
                  </a:lnTo>
                  <a:lnTo>
                    <a:pt x="1890" y="822"/>
                  </a:lnTo>
                  <a:lnTo>
                    <a:pt x="1890" y="858"/>
                  </a:lnTo>
                  <a:lnTo>
                    <a:pt x="1902" y="930"/>
                  </a:lnTo>
                  <a:lnTo>
                    <a:pt x="1920" y="918"/>
                  </a:lnTo>
                  <a:lnTo>
                    <a:pt x="1962" y="930"/>
                  </a:lnTo>
                  <a:lnTo>
                    <a:pt x="1962" y="870"/>
                  </a:lnTo>
                  <a:lnTo>
                    <a:pt x="1968" y="864"/>
                  </a:lnTo>
                  <a:lnTo>
                    <a:pt x="1974" y="852"/>
                  </a:lnTo>
                  <a:lnTo>
                    <a:pt x="1980" y="876"/>
                  </a:lnTo>
                  <a:lnTo>
                    <a:pt x="1998" y="876"/>
                  </a:lnTo>
                  <a:lnTo>
                    <a:pt x="2004" y="870"/>
                  </a:lnTo>
                  <a:lnTo>
                    <a:pt x="2010" y="858"/>
                  </a:lnTo>
                  <a:lnTo>
                    <a:pt x="2010" y="828"/>
                  </a:lnTo>
                  <a:lnTo>
                    <a:pt x="2004" y="822"/>
                  </a:lnTo>
                  <a:lnTo>
                    <a:pt x="2004" y="816"/>
                  </a:lnTo>
                  <a:lnTo>
                    <a:pt x="1992" y="810"/>
                  </a:lnTo>
                  <a:lnTo>
                    <a:pt x="1986" y="798"/>
                  </a:lnTo>
                  <a:lnTo>
                    <a:pt x="1974" y="792"/>
                  </a:lnTo>
                  <a:lnTo>
                    <a:pt x="1962" y="780"/>
                  </a:lnTo>
                  <a:lnTo>
                    <a:pt x="1956" y="768"/>
                  </a:lnTo>
                  <a:lnTo>
                    <a:pt x="1944" y="756"/>
                  </a:lnTo>
                  <a:lnTo>
                    <a:pt x="1944" y="750"/>
                  </a:lnTo>
                  <a:lnTo>
                    <a:pt x="1956" y="726"/>
                  </a:lnTo>
                  <a:lnTo>
                    <a:pt x="1968" y="720"/>
                  </a:lnTo>
                  <a:lnTo>
                    <a:pt x="1968" y="708"/>
                  </a:lnTo>
                  <a:lnTo>
                    <a:pt x="1962" y="696"/>
                  </a:lnTo>
                  <a:lnTo>
                    <a:pt x="1938" y="684"/>
                  </a:lnTo>
                  <a:lnTo>
                    <a:pt x="1932" y="672"/>
                  </a:lnTo>
                  <a:lnTo>
                    <a:pt x="1932" y="642"/>
                  </a:lnTo>
                  <a:lnTo>
                    <a:pt x="1938" y="636"/>
                  </a:lnTo>
                  <a:lnTo>
                    <a:pt x="1938" y="630"/>
                  </a:lnTo>
                  <a:lnTo>
                    <a:pt x="1926" y="618"/>
                  </a:lnTo>
                  <a:lnTo>
                    <a:pt x="1914" y="612"/>
                  </a:lnTo>
                  <a:lnTo>
                    <a:pt x="1896" y="594"/>
                  </a:lnTo>
                  <a:lnTo>
                    <a:pt x="1884" y="588"/>
                  </a:lnTo>
                  <a:lnTo>
                    <a:pt x="1878" y="582"/>
                  </a:lnTo>
                  <a:lnTo>
                    <a:pt x="1914" y="582"/>
                  </a:lnTo>
                  <a:lnTo>
                    <a:pt x="1926" y="576"/>
                  </a:lnTo>
                  <a:lnTo>
                    <a:pt x="1932" y="570"/>
                  </a:lnTo>
                  <a:lnTo>
                    <a:pt x="1944" y="546"/>
                  </a:lnTo>
                  <a:lnTo>
                    <a:pt x="1950" y="540"/>
                  </a:lnTo>
                  <a:lnTo>
                    <a:pt x="1956" y="528"/>
                  </a:lnTo>
                  <a:lnTo>
                    <a:pt x="1992" y="528"/>
                  </a:lnTo>
                  <a:lnTo>
                    <a:pt x="2004" y="522"/>
                  </a:lnTo>
                  <a:lnTo>
                    <a:pt x="2010" y="522"/>
                  </a:lnTo>
                  <a:lnTo>
                    <a:pt x="2016" y="516"/>
                  </a:lnTo>
                  <a:lnTo>
                    <a:pt x="2016" y="504"/>
                  </a:lnTo>
                  <a:lnTo>
                    <a:pt x="1998" y="486"/>
                  </a:lnTo>
                  <a:lnTo>
                    <a:pt x="1986" y="480"/>
                  </a:lnTo>
                  <a:lnTo>
                    <a:pt x="1974" y="486"/>
                  </a:lnTo>
                  <a:lnTo>
                    <a:pt x="1956" y="504"/>
                  </a:lnTo>
                  <a:lnTo>
                    <a:pt x="1956" y="510"/>
                  </a:lnTo>
                  <a:lnTo>
                    <a:pt x="1944" y="510"/>
                  </a:lnTo>
                  <a:lnTo>
                    <a:pt x="1932" y="504"/>
                  </a:lnTo>
                  <a:lnTo>
                    <a:pt x="1896" y="504"/>
                  </a:lnTo>
                  <a:lnTo>
                    <a:pt x="1890" y="510"/>
                  </a:lnTo>
                  <a:lnTo>
                    <a:pt x="1884" y="522"/>
                  </a:lnTo>
                  <a:lnTo>
                    <a:pt x="1854" y="552"/>
                  </a:lnTo>
                  <a:lnTo>
                    <a:pt x="1848" y="546"/>
                  </a:lnTo>
                  <a:lnTo>
                    <a:pt x="1836" y="540"/>
                  </a:lnTo>
                  <a:lnTo>
                    <a:pt x="1824" y="516"/>
                  </a:lnTo>
                  <a:lnTo>
                    <a:pt x="1788" y="498"/>
                  </a:lnTo>
                  <a:lnTo>
                    <a:pt x="1776" y="498"/>
                  </a:lnTo>
                  <a:lnTo>
                    <a:pt x="1776" y="486"/>
                  </a:lnTo>
                  <a:lnTo>
                    <a:pt x="1782" y="468"/>
                  </a:lnTo>
                  <a:lnTo>
                    <a:pt x="1782" y="456"/>
                  </a:lnTo>
                  <a:lnTo>
                    <a:pt x="1794" y="420"/>
                  </a:lnTo>
                  <a:lnTo>
                    <a:pt x="1806" y="408"/>
                  </a:lnTo>
                  <a:lnTo>
                    <a:pt x="1824" y="408"/>
                  </a:lnTo>
                  <a:lnTo>
                    <a:pt x="1842" y="414"/>
                  </a:lnTo>
                  <a:lnTo>
                    <a:pt x="1896" y="414"/>
                  </a:lnTo>
                  <a:lnTo>
                    <a:pt x="1902" y="408"/>
                  </a:lnTo>
                  <a:lnTo>
                    <a:pt x="1908" y="408"/>
                  </a:lnTo>
                  <a:lnTo>
                    <a:pt x="1908" y="402"/>
                  </a:lnTo>
                  <a:lnTo>
                    <a:pt x="1914" y="396"/>
                  </a:lnTo>
                  <a:lnTo>
                    <a:pt x="1920" y="396"/>
                  </a:lnTo>
                  <a:lnTo>
                    <a:pt x="1944" y="402"/>
                  </a:lnTo>
                  <a:lnTo>
                    <a:pt x="1980" y="420"/>
                  </a:lnTo>
                  <a:lnTo>
                    <a:pt x="2010" y="432"/>
                  </a:lnTo>
                  <a:lnTo>
                    <a:pt x="2034" y="438"/>
                  </a:lnTo>
                  <a:lnTo>
                    <a:pt x="2040" y="438"/>
                  </a:lnTo>
                  <a:lnTo>
                    <a:pt x="2052" y="432"/>
                  </a:lnTo>
                  <a:lnTo>
                    <a:pt x="2064" y="420"/>
                  </a:lnTo>
                  <a:lnTo>
                    <a:pt x="2082" y="420"/>
                  </a:lnTo>
                  <a:lnTo>
                    <a:pt x="2094" y="414"/>
                  </a:lnTo>
                  <a:lnTo>
                    <a:pt x="2106" y="414"/>
                  </a:lnTo>
                  <a:lnTo>
                    <a:pt x="2112" y="408"/>
                  </a:lnTo>
                  <a:lnTo>
                    <a:pt x="2112" y="402"/>
                  </a:lnTo>
                  <a:lnTo>
                    <a:pt x="2106" y="396"/>
                  </a:lnTo>
                  <a:lnTo>
                    <a:pt x="2106" y="390"/>
                  </a:lnTo>
                  <a:lnTo>
                    <a:pt x="2118" y="378"/>
                  </a:lnTo>
                  <a:lnTo>
                    <a:pt x="2142" y="366"/>
                  </a:lnTo>
                  <a:lnTo>
                    <a:pt x="2148" y="360"/>
                  </a:lnTo>
                  <a:lnTo>
                    <a:pt x="2160" y="354"/>
                  </a:lnTo>
                  <a:lnTo>
                    <a:pt x="2148" y="324"/>
                  </a:lnTo>
                  <a:lnTo>
                    <a:pt x="2070" y="360"/>
                  </a:lnTo>
                  <a:lnTo>
                    <a:pt x="2076" y="366"/>
                  </a:lnTo>
                  <a:lnTo>
                    <a:pt x="2076" y="372"/>
                  </a:lnTo>
                  <a:lnTo>
                    <a:pt x="2070" y="378"/>
                  </a:lnTo>
                  <a:lnTo>
                    <a:pt x="2046" y="378"/>
                  </a:lnTo>
                  <a:lnTo>
                    <a:pt x="2022" y="366"/>
                  </a:lnTo>
                  <a:lnTo>
                    <a:pt x="2004" y="366"/>
                  </a:lnTo>
                  <a:lnTo>
                    <a:pt x="1968" y="384"/>
                  </a:lnTo>
                  <a:lnTo>
                    <a:pt x="1950" y="384"/>
                  </a:lnTo>
                  <a:lnTo>
                    <a:pt x="1938" y="378"/>
                  </a:lnTo>
                  <a:lnTo>
                    <a:pt x="1926" y="378"/>
                  </a:lnTo>
                  <a:lnTo>
                    <a:pt x="1902" y="366"/>
                  </a:lnTo>
                  <a:lnTo>
                    <a:pt x="1860" y="366"/>
                  </a:lnTo>
                  <a:lnTo>
                    <a:pt x="1872" y="348"/>
                  </a:lnTo>
                  <a:lnTo>
                    <a:pt x="1860" y="348"/>
                  </a:lnTo>
                  <a:lnTo>
                    <a:pt x="1848" y="342"/>
                  </a:lnTo>
                  <a:lnTo>
                    <a:pt x="1824" y="342"/>
                  </a:lnTo>
                  <a:lnTo>
                    <a:pt x="1824" y="366"/>
                  </a:lnTo>
                  <a:lnTo>
                    <a:pt x="1812" y="378"/>
                  </a:lnTo>
                  <a:lnTo>
                    <a:pt x="1788" y="390"/>
                  </a:lnTo>
                  <a:lnTo>
                    <a:pt x="1764" y="390"/>
                  </a:lnTo>
                  <a:lnTo>
                    <a:pt x="1758" y="396"/>
                  </a:lnTo>
                  <a:lnTo>
                    <a:pt x="1758" y="426"/>
                  </a:lnTo>
                  <a:lnTo>
                    <a:pt x="1740" y="432"/>
                  </a:lnTo>
                  <a:lnTo>
                    <a:pt x="1752" y="498"/>
                  </a:lnTo>
                  <a:lnTo>
                    <a:pt x="1740" y="498"/>
                  </a:lnTo>
                  <a:lnTo>
                    <a:pt x="1734" y="510"/>
                  </a:lnTo>
                  <a:lnTo>
                    <a:pt x="1728" y="516"/>
                  </a:lnTo>
                  <a:lnTo>
                    <a:pt x="1710" y="552"/>
                  </a:lnTo>
                  <a:close/>
                  <a:moveTo>
                    <a:pt x="1986" y="576"/>
                  </a:moveTo>
                  <a:lnTo>
                    <a:pt x="1986" y="594"/>
                  </a:lnTo>
                  <a:lnTo>
                    <a:pt x="1992" y="600"/>
                  </a:lnTo>
                  <a:lnTo>
                    <a:pt x="2004" y="600"/>
                  </a:lnTo>
                  <a:lnTo>
                    <a:pt x="2016" y="588"/>
                  </a:lnTo>
                  <a:lnTo>
                    <a:pt x="2016" y="576"/>
                  </a:lnTo>
                  <a:lnTo>
                    <a:pt x="1986" y="576"/>
                  </a:lnTo>
                  <a:close/>
                  <a:moveTo>
                    <a:pt x="1686" y="1110"/>
                  </a:moveTo>
                  <a:lnTo>
                    <a:pt x="1674" y="1110"/>
                  </a:lnTo>
                  <a:lnTo>
                    <a:pt x="1668" y="1116"/>
                  </a:lnTo>
                  <a:lnTo>
                    <a:pt x="1662" y="1116"/>
                  </a:lnTo>
                  <a:lnTo>
                    <a:pt x="1614" y="1104"/>
                  </a:lnTo>
                  <a:lnTo>
                    <a:pt x="1644" y="1146"/>
                  </a:lnTo>
                  <a:lnTo>
                    <a:pt x="1650" y="1152"/>
                  </a:lnTo>
                  <a:lnTo>
                    <a:pt x="1662" y="1158"/>
                  </a:lnTo>
                  <a:lnTo>
                    <a:pt x="1668" y="1164"/>
                  </a:lnTo>
                  <a:lnTo>
                    <a:pt x="1680" y="1170"/>
                  </a:lnTo>
                  <a:lnTo>
                    <a:pt x="1692" y="1158"/>
                  </a:lnTo>
                  <a:lnTo>
                    <a:pt x="1698" y="1140"/>
                  </a:lnTo>
                  <a:lnTo>
                    <a:pt x="1698" y="1128"/>
                  </a:lnTo>
                  <a:lnTo>
                    <a:pt x="1692" y="1116"/>
                  </a:lnTo>
                  <a:lnTo>
                    <a:pt x="1686" y="1110"/>
                  </a:lnTo>
                  <a:close/>
                  <a:moveTo>
                    <a:pt x="2094" y="1104"/>
                  </a:moveTo>
                  <a:lnTo>
                    <a:pt x="2064" y="1128"/>
                  </a:lnTo>
                  <a:lnTo>
                    <a:pt x="2094" y="1134"/>
                  </a:lnTo>
                  <a:lnTo>
                    <a:pt x="2094" y="1104"/>
                  </a:lnTo>
                  <a:close/>
                  <a:moveTo>
                    <a:pt x="486" y="294"/>
                  </a:moveTo>
                  <a:lnTo>
                    <a:pt x="474" y="288"/>
                  </a:lnTo>
                  <a:lnTo>
                    <a:pt x="468" y="288"/>
                  </a:lnTo>
                  <a:lnTo>
                    <a:pt x="456" y="294"/>
                  </a:lnTo>
                  <a:lnTo>
                    <a:pt x="456" y="312"/>
                  </a:lnTo>
                  <a:lnTo>
                    <a:pt x="468" y="324"/>
                  </a:lnTo>
                  <a:lnTo>
                    <a:pt x="474" y="318"/>
                  </a:lnTo>
                  <a:lnTo>
                    <a:pt x="486" y="318"/>
                  </a:lnTo>
                  <a:lnTo>
                    <a:pt x="486" y="312"/>
                  </a:lnTo>
                  <a:lnTo>
                    <a:pt x="492" y="300"/>
                  </a:lnTo>
                  <a:lnTo>
                    <a:pt x="486" y="294"/>
                  </a:lnTo>
                  <a:close/>
                  <a:moveTo>
                    <a:pt x="2346" y="588"/>
                  </a:moveTo>
                  <a:lnTo>
                    <a:pt x="2340" y="576"/>
                  </a:lnTo>
                  <a:lnTo>
                    <a:pt x="2328" y="570"/>
                  </a:lnTo>
                  <a:lnTo>
                    <a:pt x="2310" y="552"/>
                  </a:lnTo>
                  <a:lnTo>
                    <a:pt x="2304" y="552"/>
                  </a:lnTo>
                  <a:lnTo>
                    <a:pt x="2304" y="600"/>
                  </a:lnTo>
                  <a:lnTo>
                    <a:pt x="2316" y="600"/>
                  </a:lnTo>
                  <a:lnTo>
                    <a:pt x="2328" y="606"/>
                  </a:lnTo>
                  <a:lnTo>
                    <a:pt x="2334" y="606"/>
                  </a:lnTo>
                  <a:lnTo>
                    <a:pt x="2346" y="600"/>
                  </a:lnTo>
                  <a:lnTo>
                    <a:pt x="2346" y="588"/>
                  </a:lnTo>
                  <a:close/>
                  <a:moveTo>
                    <a:pt x="2310" y="474"/>
                  </a:moveTo>
                  <a:lnTo>
                    <a:pt x="2340" y="504"/>
                  </a:lnTo>
                  <a:lnTo>
                    <a:pt x="2358" y="516"/>
                  </a:lnTo>
                  <a:lnTo>
                    <a:pt x="2382" y="528"/>
                  </a:lnTo>
                  <a:lnTo>
                    <a:pt x="2400" y="528"/>
                  </a:lnTo>
                  <a:lnTo>
                    <a:pt x="2400" y="522"/>
                  </a:lnTo>
                  <a:lnTo>
                    <a:pt x="2358" y="480"/>
                  </a:lnTo>
                  <a:lnTo>
                    <a:pt x="2358" y="468"/>
                  </a:lnTo>
                  <a:lnTo>
                    <a:pt x="2364" y="456"/>
                  </a:lnTo>
                  <a:lnTo>
                    <a:pt x="2376" y="450"/>
                  </a:lnTo>
                  <a:lnTo>
                    <a:pt x="2394" y="450"/>
                  </a:lnTo>
                  <a:lnTo>
                    <a:pt x="2406" y="456"/>
                  </a:lnTo>
                  <a:lnTo>
                    <a:pt x="2424" y="444"/>
                  </a:lnTo>
                  <a:lnTo>
                    <a:pt x="2400" y="432"/>
                  </a:lnTo>
                  <a:lnTo>
                    <a:pt x="2412" y="426"/>
                  </a:lnTo>
                  <a:lnTo>
                    <a:pt x="2424" y="402"/>
                  </a:lnTo>
                  <a:lnTo>
                    <a:pt x="2412" y="378"/>
                  </a:lnTo>
                  <a:lnTo>
                    <a:pt x="2400" y="372"/>
                  </a:lnTo>
                  <a:lnTo>
                    <a:pt x="2382" y="372"/>
                  </a:lnTo>
                  <a:lnTo>
                    <a:pt x="2358" y="396"/>
                  </a:lnTo>
                  <a:lnTo>
                    <a:pt x="2346" y="402"/>
                  </a:lnTo>
                  <a:lnTo>
                    <a:pt x="2340" y="408"/>
                  </a:lnTo>
                  <a:lnTo>
                    <a:pt x="2334" y="408"/>
                  </a:lnTo>
                  <a:lnTo>
                    <a:pt x="2328" y="402"/>
                  </a:lnTo>
                  <a:lnTo>
                    <a:pt x="2328" y="366"/>
                  </a:lnTo>
                  <a:lnTo>
                    <a:pt x="2334" y="360"/>
                  </a:lnTo>
                  <a:lnTo>
                    <a:pt x="2346" y="336"/>
                  </a:lnTo>
                  <a:lnTo>
                    <a:pt x="2346" y="318"/>
                  </a:lnTo>
                  <a:lnTo>
                    <a:pt x="2340" y="312"/>
                  </a:lnTo>
                  <a:lnTo>
                    <a:pt x="2358" y="276"/>
                  </a:lnTo>
                  <a:lnTo>
                    <a:pt x="2316" y="312"/>
                  </a:lnTo>
                  <a:lnTo>
                    <a:pt x="2316" y="342"/>
                  </a:lnTo>
                  <a:lnTo>
                    <a:pt x="2304" y="348"/>
                  </a:lnTo>
                  <a:lnTo>
                    <a:pt x="2298" y="354"/>
                  </a:lnTo>
                  <a:lnTo>
                    <a:pt x="2286" y="378"/>
                  </a:lnTo>
                  <a:lnTo>
                    <a:pt x="2286" y="408"/>
                  </a:lnTo>
                  <a:lnTo>
                    <a:pt x="2298" y="420"/>
                  </a:lnTo>
                  <a:lnTo>
                    <a:pt x="2304" y="432"/>
                  </a:lnTo>
                  <a:lnTo>
                    <a:pt x="2310" y="438"/>
                  </a:lnTo>
                  <a:lnTo>
                    <a:pt x="2310" y="444"/>
                  </a:lnTo>
                  <a:lnTo>
                    <a:pt x="2304" y="450"/>
                  </a:lnTo>
                  <a:lnTo>
                    <a:pt x="2304" y="468"/>
                  </a:lnTo>
                  <a:lnTo>
                    <a:pt x="2310" y="474"/>
                  </a:lnTo>
                  <a:close/>
                  <a:moveTo>
                    <a:pt x="2250" y="708"/>
                  </a:moveTo>
                  <a:lnTo>
                    <a:pt x="2238" y="696"/>
                  </a:lnTo>
                  <a:lnTo>
                    <a:pt x="2214" y="708"/>
                  </a:lnTo>
                  <a:lnTo>
                    <a:pt x="2214" y="732"/>
                  </a:lnTo>
                  <a:lnTo>
                    <a:pt x="2220" y="744"/>
                  </a:lnTo>
                  <a:lnTo>
                    <a:pt x="2226" y="750"/>
                  </a:lnTo>
                  <a:lnTo>
                    <a:pt x="2250" y="762"/>
                  </a:lnTo>
                  <a:lnTo>
                    <a:pt x="2274" y="762"/>
                  </a:lnTo>
                  <a:lnTo>
                    <a:pt x="2280" y="750"/>
                  </a:lnTo>
                  <a:lnTo>
                    <a:pt x="2280" y="738"/>
                  </a:lnTo>
                  <a:lnTo>
                    <a:pt x="2274" y="726"/>
                  </a:lnTo>
                  <a:lnTo>
                    <a:pt x="2274" y="714"/>
                  </a:lnTo>
                  <a:lnTo>
                    <a:pt x="2268" y="708"/>
                  </a:lnTo>
                  <a:lnTo>
                    <a:pt x="2268" y="702"/>
                  </a:lnTo>
                  <a:lnTo>
                    <a:pt x="2250" y="708"/>
                  </a:lnTo>
                  <a:close/>
                  <a:moveTo>
                    <a:pt x="2148" y="1104"/>
                  </a:moveTo>
                  <a:lnTo>
                    <a:pt x="2226" y="1092"/>
                  </a:lnTo>
                  <a:lnTo>
                    <a:pt x="2166" y="1074"/>
                  </a:lnTo>
                  <a:lnTo>
                    <a:pt x="2148" y="1104"/>
                  </a:lnTo>
                  <a:close/>
                  <a:moveTo>
                    <a:pt x="2544" y="750"/>
                  </a:moveTo>
                  <a:lnTo>
                    <a:pt x="2520" y="732"/>
                  </a:lnTo>
                  <a:lnTo>
                    <a:pt x="2526" y="714"/>
                  </a:lnTo>
                  <a:lnTo>
                    <a:pt x="2514" y="702"/>
                  </a:lnTo>
                  <a:lnTo>
                    <a:pt x="2508" y="690"/>
                  </a:lnTo>
                  <a:lnTo>
                    <a:pt x="2490" y="684"/>
                  </a:lnTo>
                  <a:lnTo>
                    <a:pt x="2472" y="672"/>
                  </a:lnTo>
                  <a:lnTo>
                    <a:pt x="2442" y="666"/>
                  </a:lnTo>
                  <a:lnTo>
                    <a:pt x="2424" y="666"/>
                  </a:lnTo>
                  <a:lnTo>
                    <a:pt x="2388" y="684"/>
                  </a:lnTo>
                  <a:lnTo>
                    <a:pt x="2358" y="684"/>
                  </a:lnTo>
                  <a:lnTo>
                    <a:pt x="2346" y="696"/>
                  </a:lnTo>
                  <a:lnTo>
                    <a:pt x="2340" y="708"/>
                  </a:lnTo>
                  <a:lnTo>
                    <a:pt x="2340" y="726"/>
                  </a:lnTo>
                  <a:lnTo>
                    <a:pt x="2346" y="732"/>
                  </a:lnTo>
                  <a:lnTo>
                    <a:pt x="2364" y="714"/>
                  </a:lnTo>
                  <a:lnTo>
                    <a:pt x="2364" y="726"/>
                  </a:lnTo>
                  <a:lnTo>
                    <a:pt x="2370" y="738"/>
                  </a:lnTo>
                  <a:lnTo>
                    <a:pt x="2376" y="744"/>
                  </a:lnTo>
                  <a:lnTo>
                    <a:pt x="2388" y="738"/>
                  </a:lnTo>
                  <a:lnTo>
                    <a:pt x="2394" y="732"/>
                  </a:lnTo>
                  <a:lnTo>
                    <a:pt x="2394" y="726"/>
                  </a:lnTo>
                  <a:lnTo>
                    <a:pt x="2400" y="720"/>
                  </a:lnTo>
                  <a:lnTo>
                    <a:pt x="2400" y="714"/>
                  </a:lnTo>
                  <a:lnTo>
                    <a:pt x="2406" y="726"/>
                  </a:lnTo>
                  <a:lnTo>
                    <a:pt x="2418" y="732"/>
                  </a:lnTo>
                  <a:lnTo>
                    <a:pt x="2430" y="732"/>
                  </a:lnTo>
                  <a:lnTo>
                    <a:pt x="2442" y="720"/>
                  </a:lnTo>
                  <a:lnTo>
                    <a:pt x="2454" y="714"/>
                  </a:lnTo>
                  <a:lnTo>
                    <a:pt x="2460" y="708"/>
                  </a:lnTo>
                  <a:lnTo>
                    <a:pt x="2472" y="762"/>
                  </a:lnTo>
                  <a:lnTo>
                    <a:pt x="2502" y="738"/>
                  </a:lnTo>
                  <a:lnTo>
                    <a:pt x="2538" y="774"/>
                  </a:lnTo>
                  <a:lnTo>
                    <a:pt x="2544" y="750"/>
                  </a:lnTo>
                  <a:close/>
                  <a:moveTo>
                    <a:pt x="3264" y="678"/>
                  </a:moveTo>
                  <a:lnTo>
                    <a:pt x="3222" y="648"/>
                  </a:lnTo>
                  <a:lnTo>
                    <a:pt x="3210" y="648"/>
                  </a:lnTo>
                  <a:lnTo>
                    <a:pt x="3198" y="654"/>
                  </a:lnTo>
                  <a:lnTo>
                    <a:pt x="3180" y="654"/>
                  </a:lnTo>
                  <a:lnTo>
                    <a:pt x="3162" y="648"/>
                  </a:lnTo>
                  <a:lnTo>
                    <a:pt x="3126" y="630"/>
                  </a:lnTo>
                  <a:lnTo>
                    <a:pt x="3096" y="612"/>
                  </a:lnTo>
                  <a:lnTo>
                    <a:pt x="3060" y="594"/>
                  </a:lnTo>
                  <a:lnTo>
                    <a:pt x="3042" y="582"/>
                  </a:lnTo>
                  <a:lnTo>
                    <a:pt x="3030" y="582"/>
                  </a:lnTo>
                  <a:lnTo>
                    <a:pt x="3006" y="594"/>
                  </a:lnTo>
                  <a:lnTo>
                    <a:pt x="3000" y="600"/>
                  </a:lnTo>
                  <a:lnTo>
                    <a:pt x="2988" y="606"/>
                  </a:lnTo>
                  <a:lnTo>
                    <a:pt x="3006" y="630"/>
                  </a:lnTo>
                  <a:lnTo>
                    <a:pt x="2928" y="642"/>
                  </a:lnTo>
                  <a:lnTo>
                    <a:pt x="2934" y="666"/>
                  </a:lnTo>
                  <a:lnTo>
                    <a:pt x="2928" y="678"/>
                  </a:lnTo>
                  <a:lnTo>
                    <a:pt x="2922" y="684"/>
                  </a:lnTo>
                  <a:lnTo>
                    <a:pt x="2916" y="696"/>
                  </a:lnTo>
                  <a:lnTo>
                    <a:pt x="2880" y="720"/>
                  </a:lnTo>
                  <a:lnTo>
                    <a:pt x="2862" y="726"/>
                  </a:lnTo>
                  <a:lnTo>
                    <a:pt x="2844" y="726"/>
                  </a:lnTo>
                  <a:lnTo>
                    <a:pt x="2832" y="720"/>
                  </a:lnTo>
                  <a:lnTo>
                    <a:pt x="2826" y="714"/>
                  </a:lnTo>
                  <a:lnTo>
                    <a:pt x="2820" y="702"/>
                  </a:lnTo>
                  <a:lnTo>
                    <a:pt x="2820" y="678"/>
                  </a:lnTo>
                  <a:lnTo>
                    <a:pt x="2814" y="672"/>
                  </a:lnTo>
                  <a:lnTo>
                    <a:pt x="2814" y="660"/>
                  </a:lnTo>
                  <a:lnTo>
                    <a:pt x="2808" y="666"/>
                  </a:lnTo>
                  <a:lnTo>
                    <a:pt x="2808" y="672"/>
                  </a:lnTo>
                  <a:lnTo>
                    <a:pt x="2802" y="684"/>
                  </a:lnTo>
                  <a:lnTo>
                    <a:pt x="2796" y="690"/>
                  </a:lnTo>
                  <a:lnTo>
                    <a:pt x="2796" y="696"/>
                  </a:lnTo>
                  <a:lnTo>
                    <a:pt x="2796" y="690"/>
                  </a:lnTo>
                  <a:lnTo>
                    <a:pt x="2790" y="684"/>
                  </a:lnTo>
                  <a:lnTo>
                    <a:pt x="2790" y="672"/>
                  </a:lnTo>
                  <a:lnTo>
                    <a:pt x="2784" y="660"/>
                  </a:lnTo>
                  <a:lnTo>
                    <a:pt x="2784" y="576"/>
                  </a:lnTo>
                  <a:lnTo>
                    <a:pt x="2778" y="558"/>
                  </a:lnTo>
                  <a:lnTo>
                    <a:pt x="2760" y="522"/>
                  </a:lnTo>
                  <a:lnTo>
                    <a:pt x="2724" y="522"/>
                  </a:lnTo>
                  <a:lnTo>
                    <a:pt x="2718" y="510"/>
                  </a:lnTo>
                  <a:lnTo>
                    <a:pt x="2694" y="498"/>
                  </a:lnTo>
                  <a:lnTo>
                    <a:pt x="2676" y="486"/>
                  </a:lnTo>
                  <a:lnTo>
                    <a:pt x="2652" y="486"/>
                  </a:lnTo>
                  <a:lnTo>
                    <a:pt x="2634" y="498"/>
                  </a:lnTo>
                  <a:lnTo>
                    <a:pt x="2628" y="504"/>
                  </a:lnTo>
                  <a:lnTo>
                    <a:pt x="2616" y="510"/>
                  </a:lnTo>
                  <a:lnTo>
                    <a:pt x="2610" y="522"/>
                  </a:lnTo>
                  <a:lnTo>
                    <a:pt x="2586" y="528"/>
                  </a:lnTo>
                  <a:lnTo>
                    <a:pt x="2580" y="546"/>
                  </a:lnTo>
                  <a:lnTo>
                    <a:pt x="2562" y="558"/>
                  </a:lnTo>
                  <a:lnTo>
                    <a:pt x="2562" y="540"/>
                  </a:lnTo>
                  <a:lnTo>
                    <a:pt x="2556" y="534"/>
                  </a:lnTo>
                  <a:lnTo>
                    <a:pt x="2532" y="534"/>
                  </a:lnTo>
                  <a:lnTo>
                    <a:pt x="2532" y="546"/>
                  </a:lnTo>
                  <a:lnTo>
                    <a:pt x="2544" y="570"/>
                  </a:lnTo>
                  <a:lnTo>
                    <a:pt x="2568" y="582"/>
                  </a:lnTo>
                  <a:lnTo>
                    <a:pt x="2604" y="582"/>
                  </a:lnTo>
                  <a:lnTo>
                    <a:pt x="2616" y="588"/>
                  </a:lnTo>
                  <a:lnTo>
                    <a:pt x="2622" y="594"/>
                  </a:lnTo>
                  <a:lnTo>
                    <a:pt x="2628" y="594"/>
                  </a:lnTo>
                  <a:lnTo>
                    <a:pt x="2628" y="618"/>
                  </a:lnTo>
                  <a:lnTo>
                    <a:pt x="2634" y="630"/>
                  </a:lnTo>
                  <a:lnTo>
                    <a:pt x="2640" y="636"/>
                  </a:lnTo>
                  <a:lnTo>
                    <a:pt x="2652" y="642"/>
                  </a:lnTo>
                  <a:lnTo>
                    <a:pt x="2694" y="642"/>
                  </a:lnTo>
                  <a:lnTo>
                    <a:pt x="2712" y="636"/>
                  </a:lnTo>
                  <a:lnTo>
                    <a:pt x="2754" y="636"/>
                  </a:lnTo>
                  <a:lnTo>
                    <a:pt x="2760" y="642"/>
                  </a:lnTo>
                  <a:lnTo>
                    <a:pt x="2760" y="660"/>
                  </a:lnTo>
                  <a:lnTo>
                    <a:pt x="2700" y="660"/>
                  </a:lnTo>
                  <a:lnTo>
                    <a:pt x="2688" y="666"/>
                  </a:lnTo>
                  <a:lnTo>
                    <a:pt x="2676" y="678"/>
                  </a:lnTo>
                  <a:lnTo>
                    <a:pt x="2640" y="678"/>
                  </a:lnTo>
                  <a:lnTo>
                    <a:pt x="2616" y="690"/>
                  </a:lnTo>
                  <a:lnTo>
                    <a:pt x="2616" y="696"/>
                  </a:lnTo>
                  <a:lnTo>
                    <a:pt x="2622" y="696"/>
                  </a:lnTo>
                  <a:lnTo>
                    <a:pt x="2646" y="708"/>
                  </a:lnTo>
                  <a:lnTo>
                    <a:pt x="2658" y="708"/>
                  </a:lnTo>
                  <a:lnTo>
                    <a:pt x="2676" y="726"/>
                  </a:lnTo>
                  <a:lnTo>
                    <a:pt x="2682" y="738"/>
                  </a:lnTo>
                  <a:lnTo>
                    <a:pt x="2688" y="744"/>
                  </a:lnTo>
                  <a:lnTo>
                    <a:pt x="2682" y="750"/>
                  </a:lnTo>
                  <a:lnTo>
                    <a:pt x="2676" y="762"/>
                  </a:lnTo>
                  <a:lnTo>
                    <a:pt x="2676" y="774"/>
                  </a:lnTo>
                  <a:lnTo>
                    <a:pt x="2670" y="780"/>
                  </a:lnTo>
                  <a:lnTo>
                    <a:pt x="2676" y="792"/>
                  </a:lnTo>
                  <a:lnTo>
                    <a:pt x="2682" y="798"/>
                  </a:lnTo>
                  <a:lnTo>
                    <a:pt x="2694" y="792"/>
                  </a:lnTo>
                  <a:lnTo>
                    <a:pt x="2706" y="780"/>
                  </a:lnTo>
                  <a:lnTo>
                    <a:pt x="2712" y="768"/>
                  </a:lnTo>
                  <a:lnTo>
                    <a:pt x="2718" y="762"/>
                  </a:lnTo>
                  <a:lnTo>
                    <a:pt x="2718" y="750"/>
                  </a:lnTo>
                  <a:lnTo>
                    <a:pt x="2724" y="744"/>
                  </a:lnTo>
                  <a:lnTo>
                    <a:pt x="2736" y="720"/>
                  </a:lnTo>
                  <a:lnTo>
                    <a:pt x="2742" y="714"/>
                  </a:lnTo>
                  <a:lnTo>
                    <a:pt x="2748" y="702"/>
                  </a:lnTo>
                  <a:lnTo>
                    <a:pt x="2748" y="744"/>
                  </a:lnTo>
                  <a:lnTo>
                    <a:pt x="2754" y="750"/>
                  </a:lnTo>
                  <a:lnTo>
                    <a:pt x="2766" y="756"/>
                  </a:lnTo>
                  <a:lnTo>
                    <a:pt x="2772" y="768"/>
                  </a:lnTo>
                  <a:lnTo>
                    <a:pt x="2784" y="774"/>
                  </a:lnTo>
                  <a:lnTo>
                    <a:pt x="2790" y="780"/>
                  </a:lnTo>
                  <a:lnTo>
                    <a:pt x="2814" y="780"/>
                  </a:lnTo>
                  <a:lnTo>
                    <a:pt x="2820" y="774"/>
                  </a:lnTo>
                  <a:lnTo>
                    <a:pt x="2826" y="774"/>
                  </a:lnTo>
                  <a:lnTo>
                    <a:pt x="2814" y="792"/>
                  </a:lnTo>
                  <a:lnTo>
                    <a:pt x="2844" y="822"/>
                  </a:lnTo>
                  <a:lnTo>
                    <a:pt x="2904" y="822"/>
                  </a:lnTo>
                  <a:lnTo>
                    <a:pt x="2940" y="846"/>
                  </a:lnTo>
                  <a:lnTo>
                    <a:pt x="2976" y="864"/>
                  </a:lnTo>
                  <a:lnTo>
                    <a:pt x="3006" y="876"/>
                  </a:lnTo>
                  <a:lnTo>
                    <a:pt x="3036" y="894"/>
                  </a:lnTo>
                  <a:lnTo>
                    <a:pt x="3066" y="924"/>
                  </a:lnTo>
                  <a:lnTo>
                    <a:pt x="3066" y="972"/>
                  </a:lnTo>
                  <a:lnTo>
                    <a:pt x="3090" y="996"/>
                  </a:lnTo>
                  <a:lnTo>
                    <a:pt x="3102" y="1002"/>
                  </a:lnTo>
                  <a:lnTo>
                    <a:pt x="3096" y="1002"/>
                  </a:lnTo>
                  <a:lnTo>
                    <a:pt x="3084" y="1008"/>
                  </a:lnTo>
                  <a:lnTo>
                    <a:pt x="3078" y="1014"/>
                  </a:lnTo>
                  <a:lnTo>
                    <a:pt x="3078" y="1020"/>
                  </a:lnTo>
                  <a:lnTo>
                    <a:pt x="3090" y="1032"/>
                  </a:lnTo>
                  <a:lnTo>
                    <a:pt x="3114" y="1032"/>
                  </a:lnTo>
                  <a:lnTo>
                    <a:pt x="3090" y="1044"/>
                  </a:lnTo>
                  <a:lnTo>
                    <a:pt x="3090" y="1056"/>
                  </a:lnTo>
                  <a:lnTo>
                    <a:pt x="3102" y="1062"/>
                  </a:lnTo>
                  <a:lnTo>
                    <a:pt x="3108" y="1092"/>
                  </a:lnTo>
                  <a:lnTo>
                    <a:pt x="3096" y="1122"/>
                  </a:lnTo>
                  <a:lnTo>
                    <a:pt x="3120" y="1122"/>
                  </a:lnTo>
                  <a:lnTo>
                    <a:pt x="3126" y="1116"/>
                  </a:lnTo>
                  <a:lnTo>
                    <a:pt x="3138" y="1116"/>
                  </a:lnTo>
                  <a:lnTo>
                    <a:pt x="3150" y="1110"/>
                  </a:lnTo>
                  <a:lnTo>
                    <a:pt x="3162" y="1110"/>
                  </a:lnTo>
                  <a:lnTo>
                    <a:pt x="3168" y="1104"/>
                  </a:lnTo>
                  <a:lnTo>
                    <a:pt x="3174" y="1104"/>
                  </a:lnTo>
                  <a:lnTo>
                    <a:pt x="3174" y="1134"/>
                  </a:lnTo>
                  <a:lnTo>
                    <a:pt x="3234" y="1194"/>
                  </a:lnTo>
                  <a:lnTo>
                    <a:pt x="3240" y="1194"/>
                  </a:lnTo>
                  <a:lnTo>
                    <a:pt x="3240" y="1146"/>
                  </a:lnTo>
                  <a:lnTo>
                    <a:pt x="3234" y="1122"/>
                  </a:lnTo>
                  <a:lnTo>
                    <a:pt x="3234" y="1116"/>
                  </a:lnTo>
                  <a:lnTo>
                    <a:pt x="3240" y="1110"/>
                  </a:lnTo>
                  <a:lnTo>
                    <a:pt x="3240" y="1098"/>
                  </a:lnTo>
                  <a:lnTo>
                    <a:pt x="3246" y="1086"/>
                  </a:lnTo>
                  <a:lnTo>
                    <a:pt x="3246" y="1062"/>
                  </a:lnTo>
                  <a:lnTo>
                    <a:pt x="3252" y="1050"/>
                  </a:lnTo>
                  <a:lnTo>
                    <a:pt x="3252" y="1020"/>
                  </a:lnTo>
                  <a:lnTo>
                    <a:pt x="3240" y="1020"/>
                  </a:lnTo>
                  <a:lnTo>
                    <a:pt x="3228" y="1014"/>
                  </a:lnTo>
                  <a:lnTo>
                    <a:pt x="3222" y="1008"/>
                  </a:lnTo>
                  <a:lnTo>
                    <a:pt x="3222" y="1002"/>
                  </a:lnTo>
                  <a:lnTo>
                    <a:pt x="3234" y="990"/>
                  </a:lnTo>
                  <a:lnTo>
                    <a:pt x="3246" y="984"/>
                  </a:lnTo>
                  <a:lnTo>
                    <a:pt x="3252" y="978"/>
                  </a:lnTo>
                  <a:lnTo>
                    <a:pt x="3252" y="864"/>
                  </a:lnTo>
                  <a:lnTo>
                    <a:pt x="3258" y="846"/>
                  </a:lnTo>
                  <a:lnTo>
                    <a:pt x="3258" y="708"/>
                  </a:lnTo>
                  <a:lnTo>
                    <a:pt x="3264" y="678"/>
                  </a:lnTo>
                  <a:close/>
                  <a:moveTo>
                    <a:pt x="336" y="666"/>
                  </a:moveTo>
                  <a:lnTo>
                    <a:pt x="330" y="672"/>
                  </a:lnTo>
                  <a:lnTo>
                    <a:pt x="354" y="696"/>
                  </a:lnTo>
                  <a:lnTo>
                    <a:pt x="360" y="708"/>
                  </a:lnTo>
                  <a:lnTo>
                    <a:pt x="366" y="714"/>
                  </a:lnTo>
                  <a:lnTo>
                    <a:pt x="378" y="714"/>
                  </a:lnTo>
                  <a:lnTo>
                    <a:pt x="378" y="696"/>
                  </a:lnTo>
                  <a:lnTo>
                    <a:pt x="366" y="690"/>
                  </a:lnTo>
                  <a:lnTo>
                    <a:pt x="360" y="678"/>
                  </a:lnTo>
                  <a:lnTo>
                    <a:pt x="348" y="672"/>
                  </a:lnTo>
                  <a:lnTo>
                    <a:pt x="342" y="666"/>
                  </a:lnTo>
                  <a:lnTo>
                    <a:pt x="336" y="666"/>
                  </a:lnTo>
                  <a:close/>
                  <a:moveTo>
                    <a:pt x="2526" y="1104"/>
                  </a:moveTo>
                  <a:lnTo>
                    <a:pt x="2544" y="1116"/>
                  </a:lnTo>
                  <a:lnTo>
                    <a:pt x="2574" y="1092"/>
                  </a:lnTo>
                  <a:lnTo>
                    <a:pt x="2592" y="1092"/>
                  </a:lnTo>
                  <a:lnTo>
                    <a:pt x="2604" y="1080"/>
                  </a:lnTo>
                  <a:lnTo>
                    <a:pt x="2604" y="1062"/>
                  </a:lnTo>
                  <a:lnTo>
                    <a:pt x="2592" y="1056"/>
                  </a:lnTo>
                  <a:lnTo>
                    <a:pt x="2586" y="1056"/>
                  </a:lnTo>
                  <a:lnTo>
                    <a:pt x="2574" y="1062"/>
                  </a:lnTo>
                  <a:lnTo>
                    <a:pt x="2556" y="1068"/>
                  </a:lnTo>
                  <a:lnTo>
                    <a:pt x="2526" y="1098"/>
                  </a:lnTo>
                  <a:lnTo>
                    <a:pt x="2526" y="1104"/>
                  </a:lnTo>
                  <a:close/>
                  <a:moveTo>
                    <a:pt x="3096" y="1068"/>
                  </a:moveTo>
                  <a:lnTo>
                    <a:pt x="3090" y="1068"/>
                  </a:lnTo>
                  <a:lnTo>
                    <a:pt x="3090" y="1062"/>
                  </a:lnTo>
                  <a:lnTo>
                    <a:pt x="3084" y="1062"/>
                  </a:lnTo>
                  <a:lnTo>
                    <a:pt x="3078" y="1056"/>
                  </a:lnTo>
                  <a:lnTo>
                    <a:pt x="3066" y="1056"/>
                  </a:lnTo>
                  <a:lnTo>
                    <a:pt x="3048" y="1062"/>
                  </a:lnTo>
                  <a:lnTo>
                    <a:pt x="3024" y="1086"/>
                  </a:lnTo>
                  <a:lnTo>
                    <a:pt x="3012" y="1122"/>
                  </a:lnTo>
                  <a:lnTo>
                    <a:pt x="3012" y="1134"/>
                  </a:lnTo>
                  <a:lnTo>
                    <a:pt x="3072" y="1128"/>
                  </a:lnTo>
                  <a:lnTo>
                    <a:pt x="3084" y="1128"/>
                  </a:lnTo>
                  <a:lnTo>
                    <a:pt x="3090" y="1122"/>
                  </a:lnTo>
                  <a:lnTo>
                    <a:pt x="3102" y="1092"/>
                  </a:lnTo>
                  <a:lnTo>
                    <a:pt x="3096" y="1068"/>
                  </a:lnTo>
                  <a:close/>
                  <a:moveTo>
                    <a:pt x="2778" y="942"/>
                  </a:moveTo>
                  <a:lnTo>
                    <a:pt x="2766" y="960"/>
                  </a:lnTo>
                  <a:lnTo>
                    <a:pt x="2766" y="1014"/>
                  </a:lnTo>
                  <a:lnTo>
                    <a:pt x="2784" y="1014"/>
                  </a:lnTo>
                  <a:lnTo>
                    <a:pt x="2778" y="996"/>
                  </a:lnTo>
                  <a:lnTo>
                    <a:pt x="2790" y="990"/>
                  </a:lnTo>
                  <a:lnTo>
                    <a:pt x="2790" y="972"/>
                  </a:lnTo>
                  <a:lnTo>
                    <a:pt x="2778" y="972"/>
                  </a:lnTo>
                  <a:lnTo>
                    <a:pt x="2796" y="936"/>
                  </a:lnTo>
                  <a:lnTo>
                    <a:pt x="2814" y="906"/>
                  </a:lnTo>
                  <a:lnTo>
                    <a:pt x="2784" y="912"/>
                  </a:lnTo>
                  <a:lnTo>
                    <a:pt x="2778" y="942"/>
                  </a:lnTo>
                  <a:close/>
                  <a:moveTo>
                    <a:pt x="2136" y="600"/>
                  </a:moveTo>
                  <a:lnTo>
                    <a:pt x="2124" y="594"/>
                  </a:lnTo>
                  <a:lnTo>
                    <a:pt x="2118" y="594"/>
                  </a:lnTo>
                  <a:lnTo>
                    <a:pt x="2106" y="588"/>
                  </a:lnTo>
                  <a:lnTo>
                    <a:pt x="2088" y="588"/>
                  </a:lnTo>
                  <a:lnTo>
                    <a:pt x="2082" y="594"/>
                  </a:lnTo>
                  <a:lnTo>
                    <a:pt x="2082" y="600"/>
                  </a:lnTo>
                  <a:lnTo>
                    <a:pt x="2076" y="606"/>
                  </a:lnTo>
                  <a:lnTo>
                    <a:pt x="2082" y="612"/>
                  </a:lnTo>
                  <a:lnTo>
                    <a:pt x="2094" y="618"/>
                  </a:lnTo>
                  <a:lnTo>
                    <a:pt x="2136" y="618"/>
                  </a:lnTo>
                  <a:lnTo>
                    <a:pt x="2214" y="606"/>
                  </a:lnTo>
                  <a:lnTo>
                    <a:pt x="2136" y="600"/>
                  </a:lnTo>
                  <a:close/>
                  <a:moveTo>
                    <a:pt x="1308" y="1038"/>
                  </a:moveTo>
                  <a:lnTo>
                    <a:pt x="1368" y="1002"/>
                  </a:lnTo>
                  <a:lnTo>
                    <a:pt x="1362" y="990"/>
                  </a:lnTo>
                  <a:lnTo>
                    <a:pt x="1350" y="990"/>
                  </a:lnTo>
                  <a:lnTo>
                    <a:pt x="1332" y="996"/>
                  </a:lnTo>
                  <a:lnTo>
                    <a:pt x="1320" y="996"/>
                  </a:lnTo>
                  <a:lnTo>
                    <a:pt x="1302" y="1002"/>
                  </a:lnTo>
                  <a:lnTo>
                    <a:pt x="1290" y="1008"/>
                  </a:lnTo>
                  <a:lnTo>
                    <a:pt x="1284" y="1014"/>
                  </a:lnTo>
                  <a:lnTo>
                    <a:pt x="1284" y="1032"/>
                  </a:lnTo>
                  <a:lnTo>
                    <a:pt x="1290" y="1038"/>
                  </a:lnTo>
                  <a:lnTo>
                    <a:pt x="1308" y="1038"/>
                  </a:lnTo>
                  <a:close/>
                  <a:moveTo>
                    <a:pt x="1428" y="1116"/>
                  </a:moveTo>
                  <a:lnTo>
                    <a:pt x="1392" y="1116"/>
                  </a:lnTo>
                  <a:lnTo>
                    <a:pt x="1386" y="1146"/>
                  </a:lnTo>
                  <a:lnTo>
                    <a:pt x="1386" y="1152"/>
                  </a:lnTo>
                  <a:lnTo>
                    <a:pt x="1404" y="1170"/>
                  </a:lnTo>
                  <a:lnTo>
                    <a:pt x="1416" y="1176"/>
                  </a:lnTo>
                  <a:lnTo>
                    <a:pt x="1428" y="1164"/>
                  </a:lnTo>
                  <a:lnTo>
                    <a:pt x="1440" y="1140"/>
                  </a:lnTo>
                  <a:lnTo>
                    <a:pt x="1440" y="1128"/>
                  </a:lnTo>
                  <a:lnTo>
                    <a:pt x="1428" y="1116"/>
                  </a:lnTo>
                  <a:close/>
                  <a:moveTo>
                    <a:pt x="708" y="930"/>
                  </a:moveTo>
                  <a:lnTo>
                    <a:pt x="714" y="924"/>
                  </a:lnTo>
                  <a:lnTo>
                    <a:pt x="714" y="900"/>
                  </a:lnTo>
                  <a:lnTo>
                    <a:pt x="744" y="924"/>
                  </a:lnTo>
                  <a:lnTo>
                    <a:pt x="744" y="918"/>
                  </a:lnTo>
                  <a:lnTo>
                    <a:pt x="750" y="912"/>
                  </a:lnTo>
                  <a:lnTo>
                    <a:pt x="750" y="900"/>
                  </a:lnTo>
                  <a:lnTo>
                    <a:pt x="756" y="882"/>
                  </a:lnTo>
                  <a:lnTo>
                    <a:pt x="756" y="840"/>
                  </a:lnTo>
                  <a:lnTo>
                    <a:pt x="762" y="822"/>
                  </a:lnTo>
                  <a:lnTo>
                    <a:pt x="762" y="810"/>
                  </a:lnTo>
                  <a:lnTo>
                    <a:pt x="768" y="792"/>
                  </a:lnTo>
                  <a:lnTo>
                    <a:pt x="768" y="780"/>
                  </a:lnTo>
                  <a:lnTo>
                    <a:pt x="762" y="774"/>
                  </a:lnTo>
                  <a:lnTo>
                    <a:pt x="756" y="762"/>
                  </a:lnTo>
                  <a:lnTo>
                    <a:pt x="756" y="750"/>
                  </a:lnTo>
                  <a:lnTo>
                    <a:pt x="768" y="726"/>
                  </a:lnTo>
                  <a:lnTo>
                    <a:pt x="774" y="720"/>
                  </a:lnTo>
                  <a:lnTo>
                    <a:pt x="774" y="714"/>
                  </a:lnTo>
                  <a:lnTo>
                    <a:pt x="756" y="696"/>
                  </a:lnTo>
                  <a:lnTo>
                    <a:pt x="744" y="654"/>
                  </a:lnTo>
                  <a:lnTo>
                    <a:pt x="702" y="654"/>
                  </a:lnTo>
                  <a:lnTo>
                    <a:pt x="702" y="618"/>
                  </a:lnTo>
                  <a:lnTo>
                    <a:pt x="666" y="618"/>
                  </a:lnTo>
                  <a:lnTo>
                    <a:pt x="660" y="546"/>
                  </a:lnTo>
                  <a:lnTo>
                    <a:pt x="606" y="546"/>
                  </a:lnTo>
                  <a:lnTo>
                    <a:pt x="594" y="534"/>
                  </a:lnTo>
                  <a:lnTo>
                    <a:pt x="594" y="504"/>
                  </a:lnTo>
                  <a:lnTo>
                    <a:pt x="600" y="498"/>
                  </a:lnTo>
                  <a:lnTo>
                    <a:pt x="606" y="486"/>
                  </a:lnTo>
                  <a:lnTo>
                    <a:pt x="582" y="486"/>
                  </a:lnTo>
                  <a:lnTo>
                    <a:pt x="600" y="468"/>
                  </a:lnTo>
                  <a:lnTo>
                    <a:pt x="606" y="456"/>
                  </a:lnTo>
                  <a:lnTo>
                    <a:pt x="612" y="450"/>
                  </a:lnTo>
                  <a:lnTo>
                    <a:pt x="612" y="438"/>
                  </a:lnTo>
                  <a:lnTo>
                    <a:pt x="600" y="426"/>
                  </a:lnTo>
                  <a:lnTo>
                    <a:pt x="588" y="432"/>
                  </a:lnTo>
                  <a:lnTo>
                    <a:pt x="570" y="432"/>
                  </a:lnTo>
                  <a:lnTo>
                    <a:pt x="552" y="438"/>
                  </a:lnTo>
                  <a:lnTo>
                    <a:pt x="540" y="438"/>
                  </a:lnTo>
                  <a:lnTo>
                    <a:pt x="534" y="444"/>
                  </a:lnTo>
                  <a:lnTo>
                    <a:pt x="528" y="444"/>
                  </a:lnTo>
                  <a:lnTo>
                    <a:pt x="534" y="438"/>
                  </a:lnTo>
                  <a:lnTo>
                    <a:pt x="546" y="432"/>
                  </a:lnTo>
                  <a:lnTo>
                    <a:pt x="552" y="420"/>
                  </a:lnTo>
                  <a:lnTo>
                    <a:pt x="558" y="414"/>
                  </a:lnTo>
                  <a:lnTo>
                    <a:pt x="558" y="402"/>
                  </a:lnTo>
                  <a:lnTo>
                    <a:pt x="546" y="396"/>
                  </a:lnTo>
                  <a:lnTo>
                    <a:pt x="534" y="396"/>
                  </a:lnTo>
                  <a:lnTo>
                    <a:pt x="522" y="390"/>
                  </a:lnTo>
                  <a:lnTo>
                    <a:pt x="510" y="390"/>
                  </a:lnTo>
                  <a:lnTo>
                    <a:pt x="516" y="384"/>
                  </a:lnTo>
                  <a:lnTo>
                    <a:pt x="516" y="378"/>
                  </a:lnTo>
                  <a:lnTo>
                    <a:pt x="504" y="354"/>
                  </a:lnTo>
                  <a:lnTo>
                    <a:pt x="492" y="342"/>
                  </a:lnTo>
                  <a:lnTo>
                    <a:pt x="480" y="336"/>
                  </a:lnTo>
                  <a:lnTo>
                    <a:pt x="462" y="330"/>
                  </a:lnTo>
                  <a:lnTo>
                    <a:pt x="456" y="324"/>
                  </a:lnTo>
                  <a:lnTo>
                    <a:pt x="450" y="324"/>
                  </a:lnTo>
                  <a:lnTo>
                    <a:pt x="450" y="318"/>
                  </a:lnTo>
                  <a:lnTo>
                    <a:pt x="444" y="312"/>
                  </a:lnTo>
                  <a:lnTo>
                    <a:pt x="438" y="300"/>
                  </a:lnTo>
                  <a:lnTo>
                    <a:pt x="438" y="288"/>
                  </a:lnTo>
                  <a:lnTo>
                    <a:pt x="426" y="276"/>
                  </a:lnTo>
                  <a:lnTo>
                    <a:pt x="414" y="276"/>
                  </a:lnTo>
                  <a:lnTo>
                    <a:pt x="408" y="282"/>
                  </a:lnTo>
                  <a:lnTo>
                    <a:pt x="414" y="306"/>
                  </a:lnTo>
                  <a:lnTo>
                    <a:pt x="408" y="300"/>
                  </a:lnTo>
                  <a:lnTo>
                    <a:pt x="396" y="294"/>
                  </a:lnTo>
                  <a:lnTo>
                    <a:pt x="360" y="258"/>
                  </a:lnTo>
                  <a:lnTo>
                    <a:pt x="360" y="246"/>
                  </a:lnTo>
                  <a:lnTo>
                    <a:pt x="354" y="240"/>
                  </a:lnTo>
                  <a:lnTo>
                    <a:pt x="348" y="228"/>
                  </a:lnTo>
                  <a:lnTo>
                    <a:pt x="342" y="222"/>
                  </a:lnTo>
                  <a:lnTo>
                    <a:pt x="342" y="216"/>
                  </a:lnTo>
                  <a:lnTo>
                    <a:pt x="330" y="210"/>
                  </a:lnTo>
                  <a:lnTo>
                    <a:pt x="312" y="192"/>
                  </a:lnTo>
                  <a:lnTo>
                    <a:pt x="294" y="186"/>
                  </a:lnTo>
                  <a:lnTo>
                    <a:pt x="288" y="174"/>
                  </a:lnTo>
                  <a:lnTo>
                    <a:pt x="276" y="168"/>
                  </a:lnTo>
                  <a:lnTo>
                    <a:pt x="264" y="156"/>
                  </a:lnTo>
                  <a:lnTo>
                    <a:pt x="252" y="150"/>
                  </a:lnTo>
                  <a:lnTo>
                    <a:pt x="240" y="138"/>
                  </a:lnTo>
                  <a:lnTo>
                    <a:pt x="234" y="126"/>
                  </a:lnTo>
                  <a:lnTo>
                    <a:pt x="222" y="120"/>
                  </a:lnTo>
                  <a:lnTo>
                    <a:pt x="222" y="102"/>
                  </a:lnTo>
                  <a:lnTo>
                    <a:pt x="204" y="84"/>
                  </a:lnTo>
                  <a:lnTo>
                    <a:pt x="198" y="72"/>
                  </a:lnTo>
                  <a:lnTo>
                    <a:pt x="168" y="42"/>
                  </a:lnTo>
                  <a:lnTo>
                    <a:pt x="150" y="42"/>
                  </a:lnTo>
                  <a:lnTo>
                    <a:pt x="66" y="36"/>
                  </a:lnTo>
                  <a:lnTo>
                    <a:pt x="42" y="12"/>
                  </a:lnTo>
                  <a:lnTo>
                    <a:pt x="30" y="6"/>
                  </a:lnTo>
                  <a:lnTo>
                    <a:pt x="24" y="0"/>
                  </a:lnTo>
                  <a:lnTo>
                    <a:pt x="18" y="0"/>
                  </a:lnTo>
                  <a:lnTo>
                    <a:pt x="6" y="6"/>
                  </a:lnTo>
                  <a:lnTo>
                    <a:pt x="0" y="18"/>
                  </a:lnTo>
                  <a:lnTo>
                    <a:pt x="0" y="48"/>
                  </a:lnTo>
                  <a:lnTo>
                    <a:pt x="6" y="60"/>
                  </a:lnTo>
                  <a:lnTo>
                    <a:pt x="18" y="78"/>
                  </a:lnTo>
                  <a:lnTo>
                    <a:pt x="66" y="126"/>
                  </a:lnTo>
                  <a:lnTo>
                    <a:pt x="96" y="150"/>
                  </a:lnTo>
                  <a:lnTo>
                    <a:pt x="126" y="180"/>
                  </a:lnTo>
                  <a:lnTo>
                    <a:pt x="162" y="234"/>
                  </a:lnTo>
                  <a:lnTo>
                    <a:pt x="174" y="228"/>
                  </a:lnTo>
                  <a:lnTo>
                    <a:pt x="174" y="252"/>
                  </a:lnTo>
                  <a:lnTo>
                    <a:pt x="180" y="264"/>
                  </a:lnTo>
                  <a:lnTo>
                    <a:pt x="186" y="270"/>
                  </a:lnTo>
                  <a:lnTo>
                    <a:pt x="198" y="276"/>
                  </a:lnTo>
                  <a:lnTo>
                    <a:pt x="216" y="288"/>
                  </a:lnTo>
                  <a:lnTo>
                    <a:pt x="228" y="300"/>
                  </a:lnTo>
                  <a:lnTo>
                    <a:pt x="246" y="312"/>
                  </a:lnTo>
                  <a:lnTo>
                    <a:pt x="258" y="324"/>
                  </a:lnTo>
                  <a:lnTo>
                    <a:pt x="264" y="336"/>
                  </a:lnTo>
                  <a:lnTo>
                    <a:pt x="276" y="372"/>
                  </a:lnTo>
                  <a:lnTo>
                    <a:pt x="276" y="384"/>
                  </a:lnTo>
                  <a:lnTo>
                    <a:pt x="282" y="390"/>
                  </a:lnTo>
                  <a:lnTo>
                    <a:pt x="282" y="426"/>
                  </a:lnTo>
                  <a:lnTo>
                    <a:pt x="288" y="438"/>
                  </a:lnTo>
                  <a:lnTo>
                    <a:pt x="288" y="444"/>
                  </a:lnTo>
                  <a:lnTo>
                    <a:pt x="294" y="450"/>
                  </a:lnTo>
                  <a:lnTo>
                    <a:pt x="300" y="450"/>
                  </a:lnTo>
                  <a:lnTo>
                    <a:pt x="312" y="444"/>
                  </a:lnTo>
                  <a:lnTo>
                    <a:pt x="324" y="444"/>
                  </a:lnTo>
                  <a:lnTo>
                    <a:pt x="324" y="450"/>
                  </a:lnTo>
                  <a:lnTo>
                    <a:pt x="330" y="462"/>
                  </a:lnTo>
                  <a:lnTo>
                    <a:pt x="330" y="474"/>
                  </a:lnTo>
                  <a:lnTo>
                    <a:pt x="336" y="480"/>
                  </a:lnTo>
                  <a:lnTo>
                    <a:pt x="336" y="486"/>
                  </a:lnTo>
                  <a:lnTo>
                    <a:pt x="378" y="522"/>
                  </a:lnTo>
                  <a:lnTo>
                    <a:pt x="372" y="546"/>
                  </a:lnTo>
                  <a:lnTo>
                    <a:pt x="408" y="606"/>
                  </a:lnTo>
                  <a:lnTo>
                    <a:pt x="402" y="618"/>
                  </a:lnTo>
                  <a:lnTo>
                    <a:pt x="402" y="636"/>
                  </a:lnTo>
                  <a:lnTo>
                    <a:pt x="408" y="648"/>
                  </a:lnTo>
                  <a:lnTo>
                    <a:pt x="438" y="678"/>
                  </a:lnTo>
                  <a:lnTo>
                    <a:pt x="438" y="684"/>
                  </a:lnTo>
                  <a:lnTo>
                    <a:pt x="444" y="690"/>
                  </a:lnTo>
                  <a:lnTo>
                    <a:pt x="462" y="726"/>
                  </a:lnTo>
                  <a:lnTo>
                    <a:pt x="498" y="744"/>
                  </a:lnTo>
                  <a:lnTo>
                    <a:pt x="504" y="750"/>
                  </a:lnTo>
                  <a:lnTo>
                    <a:pt x="510" y="750"/>
                  </a:lnTo>
                  <a:lnTo>
                    <a:pt x="510" y="786"/>
                  </a:lnTo>
                  <a:lnTo>
                    <a:pt x="522" y="792"/>
                  </a:lnTo>
                  <a:lnTo>
                    <a:pt x="528" y="804"/>
                  </a:lnTo>
                  <a:lnTo>
                    <a:pt x="540" y="810"/>
                  </a:lnTo>
                  <a:lnTo>
                    <a:pt x="564" y="834"/>
                  </a:lnTo>
                  <a:lnTo>
                    <a:pt x="576" y="840"/>
                  </a:lnTo>
                  <a:lnTo>
                    <a:pt x="594" y="858"/>
                  </a:lnTo>
                  <a:lnTo>
                    <a:pt x="600" y="858"/>
                  </a:lnTo>
                  <a:lnTo>
                    <a:pt x="606" y="864"/>
                  </a:lnTo>
                  <a:lnTo>
                    <a:pt x="612" y="864"/>
                  </a:lnTo>
                  <a:lnTo>
                    <a:pt x="612" y="870"/>
                  </a:lnTo>
                  <a:lnTo>
                    <a:pt x="618" y="876"/>
                  </a:lnTo>
                  <a:lnTo>
                    <a:pt x="630" y="900"/>
                  </a:lnTo>
                  <a:lnTo>
                    <a:pt x="642" y="912"/>
                  </a:lnTo>
                  <a:lnTo>
                    <a:pt x="654" y="936"/>
                  </a:lnTo>
                  <a:lnTo>
                    <a:pt x="660" y="942"/>
                  </a:lnTo>
                  <a:lnTo>
                    <a:pt x="660" y="906"/>
                  </a:lnTo>
                  <a:lnTo>
                    <a:pt x="672" y="906"/>
                  </a:lnTo>
                  <a:lnTo>
                    <a:pt x="684" y="918"/>
                  </a:lnTo>
                  <a:lnTo>
                    <a:pt x="696" y="924"/>
                  </a:lnTo>
                  <a:lnTo>
                    <a:pt x="702" y="930"/>
                  </a:lnTo>
                  <a:lnTo>
                    <a:pt x="708" y="930"/>
                  </a:lnTo>
                  <a:close/>
                  <a:moveTo>
                    <a:pt x="2118" y="1194"/>
                  </a:moveTo>
                  <a:lnTo>
                    <a:pt x="2106" y="1176"/>
                  </a:lnTo>
                  <a:lnTo>
                    <a:pt x="2088" y="1176"/>
                  </a:lnTo>
                  <a:lnTo>
                    <a:pt x="2064" y="1200"/>
                  </a:lnTo>
                  <a:lnTo>
                    <a:pt x="2064" y="1212"/>
                  </a:lnTo>
                  <a:lnTo>
                    <a:pt x="2052" y="1212"/>
                  </a:lnTo>
                  <a:lnTo>
                    <a:pt x="2040" y="1218"/>
                  </a:lnTo>
                  <a:lnTo>
                    <a:pt x="2010" y="1248"/>
                  </a:lnTo>
                  <a:lnTo>
                    <a:pt x="1998" y="1272"/>
                  </a:lnTo>
                  <a:lnTo>
                    <a:pt x="1992" y="1278"/>
                  </a:lnTo>
                  <a:lnTo>
                    <a:pt x="1992" y="1290"/>
                  </a:lnTo>
                  <a:lnTo>
                    <a:pt x="2004" y="1302"/>
                  </a:lnTo>
                  <a:lnTo>
                    <a:pt x="2022" y="1302"/>
                  </a:lnTo>
                  <a:lnTo>
                    <a:pt x="2052" y="1284"/>
                  </a:lnTo>
                  <a:lnTo>
                    <a:pt x="2082" y="1260"/>
                  </a:lnTo>
                  <a:lnTo>
                    <a:pt x="2106" y="1242"/>
                  </a:lnTo>
                  <a:lnTo>
                    <a:pt x="2100" y="1236"/>
                  </a:lnTo>
                  <a:lnTo>
                    <a:pt x="2100" y="1224"/>
                  </a:lnTo>
                  <a:lnTo>
                    <a:pt x="2112" y="1200"/>
                  </a:lnTo>
                  <a:lnTo>
                    <a:pt x="2118" y="1194"/>
                  </a:lnTo>
                  <a:close/>
                  <a:moveTo>
                    <a:pt x="1374" y="1128"/>
                  </a:moveTo>
                  <a:lnTo>
                    <a:pt x="1374" y="1116"/>
                  </a:lnTo>
                  <a:lnTo>
                    <a:pt x="1368" y="1110"/>
                  </a:lnTo>
                  <a:lnTo>
                    <a:pt x="1344" y="1098"/>
                  </a:lnTo>
                  <a:lnTo>
                    <a:pt x="1332" y="1098"/>
                  </a:lnTo>
                  <a:lnTo>
                    <a:pt x="1320" y="1092"/>
                  </a:lnTo>
                  <a:lnTo>
                    <a:pt x="1314" y="1092"/>
                  </a:lnTo>
                  <a:lnTo>
                    <a:pt x="1302" y="1098"/>
                  </a:lnTo>
                  <a:lnTo>
                    <a:pt x="1296" y="1104"/>
                  </a:lnTo>
                  <a:lnTo>
                    <a:pt x="1296" y="1116"/>
                  </a:lnTo>
                  <a:lnTo>
                    <a:pt x="1290" y="1122"/>
                  </a:lnTo>
                  <a:lnTo>
                    <a:pt x="1290" y="1134"/>
                  </a:lnTo>
                  <a:lnTo>
                    <a:pt x="1254" y="1104"/>
                  </a:lnTo>
                  <a:lnTo>
                    <a:pt x="1260" y="1092"/>
                  </a:lnTo>
                  <a:lnTo>
                    <a:pt x="1260" y="1080"/>
                  </a:lnTo>
                  <a:lnTo>
                    <a:pt x="1266" y="1068"/>
                  </a:lnTo>
                  <a:lnTo>
                    <a:pt x="1266" y="1050"/>
                  </a:lnTo>
                  <a:lnTo>
                    <a:pt x="1260" y="1038"/>
                  </a:lnTo>
                  <a:lnTo>
                    <a:pt x="1254" y="1032"/>
                  </a:lnTo>
                  <a:lnTo>
                    <a:pt x="1242" y="1026"/>
                  </a:lnTo>
                  <a:lnTo>
                    <a:pt x="1188" y="1026"/>
                  </a:lnTo>
                  <a:lnTo>
                    <a:pt x="1158" y="1008"/>
                  </a:lnTo>
                  <a:lnTo>
                    <a:pt x="1158" y="984"/>
                  </a:lnTo>
                  <a:lnTo>
                    <a:pt x="1116" y="984"/>
                  </a:lnTo>
                  <a:lnTo>
                    <a:pt x="1116" y="996"/>
                  </a:lnTo>
                  <a:lnTo>
                    <a:pt x="1110" y="1008"/>
                  </a:lnTo>
                  <a:lnTo>
                    <a:pt x="1110" y="1026"/>
                  </a:lnTo>
                  <a:lnTo>
                    <a:pt x="1086" y="1026"/>
                  </a:lnTo>
                  <a:lnTo>
                    <a:pt x="1074" y="1020"/>
                  </a:lnTo>
                  <a:lnTo>
                    <a:pt x="1056" y="1014"/>
                  </a:lnTo>
                  <a:lnTo>
                    <a:pt x="1044" y="1014"/>
                  </a:lnTo>
                  <a:lnTo>
                    <a:pt x="1032" y="1008"/>
                  </a:lnTo>
                  <a:lnTo>
                    <a:pt x="966" y="1008"/>
                  </a:lnTo>
                  <a:lnTo>
                    <a:pt x="960" y="996"/>
                  </a:lnTo>
                  <a:lnTo>
                    <a:pt x="948" y="990"/>
                  </a:lnTo>
                  <a:lnTo>
                    <a:pt x="942" y="978"/>
                  </a:lnTo>
                  <a:lnTo>
                    <a:pt x="918" y="954"/>
                  </a:lnTo>
                  <a:lnTo>
                    <a:pt x="900" y="954"/>
                  </a:lnTo>
                  <a:lnTo>
                    <a:pt x="888" y="960"/>
                  </a:lnTo>
                  <a:lnTo>
                    <a:pt x="876" y="954"/>
                  </a:lnTo>
                  <a:lnTo>
                    <a:pt x="870" y="948"/>
                  </a:lnTo>
                  <a:lnTo>
                    <a:pt x="858" y="942"/>
                  </a:lnTo>
                  <a:lnTo>
                    <a:pt x="846" y="942"/>
                  </a:lnTo>
                  <a:lnTo>
                    <a:pt x="840" y="936"/>
                  </a:lnTo>
                  <a:lnTo>
                    <a:pt x="822" y="936"/>
                  </a:lnTo>
                  <a:lnTo>
                    <a:pt x="810" y="930"/>
                  </a:lnTo>
                  <a:lnTo>
                    <a:pt x="792" y="930"/>
                  </a:lnTo>
                  <a:lnTo>
                    <a:pt x="786" y="924"/>
                  </a:lnTo>
                  <a:lnTo>
                    <a:pt x="762" y="924"/>
                  </a:lnTo>
                  <a:lnTo>
                    <a:pt x="750" y="930"/>
                  </a:lnTo>
                  <a:lnTo>
                    <a:pt x="738" y="954"/>
                  </a:lnTo>
                  <a:lnTo>
                    <a:pt x="738" y="966"/>
                  </a:lnTo>
                  <a:lnTo>
                    <a:pt x="732" y="978"/>
                  </a:lnTo>
                  <a:lnTo>
                    <a:pt x="720" y="990"/>
                  </a:lnTo>
                  <a:lnTo>
                    <a:pt x="714" y="990"/>
                  </a:lnTo>
                  <a:lnTo>
                    <a:pt x="702" y="1002"/>
                  </a:lnTo>
                  <a:lnTo>
                    <a:pt x="702" y="1014"/>
                  </a:lnTo>
                  <a:lnTo>
                    <a:pt x="738" y="1008"/>
                  </a:lnTo>
                  <a:lnTo>
                    <a:pt x="786" y="1008"/>
                  </a:lnTo>
                  <a:lnTo>
                    <a:pt x="780" y="1014"/>
                  </a:lnTo>
                  <a:lnTo>
                    <a:pt x="768" y="1020"/>
                  </a:lnTo>
                  <a:lnTo>
                    <a:pt x="762" y="1032"/>
                  </a:lnTo>
                  <a:lnTo>
                    <a:pt x="762" y="1044"/>
                  </a:lnTo>
                  <a:lnTo>
                    <a:pt x="774" y="1050"/>
                  </a:lnTo>
                  <a:lnTo>
                    <a:pt x="780" y="1050"/>
                  </a:lnTo>
                  <a:lnTo>
                    <a:pt x="798" y="1044"/>
                  </a:lnTo>
                  <a:lnTo>
                    <a:pt x="810" y="1044"/>
                  </a:lnTo>
                  <a:lnTo>
                    <a:pt x="816" y="1038"/>
                  </a:lnTo>
                  <a:lnTo>
                    <a:pt x="828" y="1032"/>
                  </a:lnTo>
                  <a:lnTo>
                    <a:pt x="840" y="1038"/>
                  </a:lnTo>
                  <a:lnTo>
                    <a:pt x="870" y="1056"/>
                  </a:lnTo>
                  <a:lnTo>
                    <a:pt x="900" y="1068"/>
                  </a:lnTo>
                  <a:lnTo>
                    <a:pt x="924" y="1080"/>
                  </a:lnTo>
                  <a:lnTo>
                    <a:pt x="960" y="1086"/>
                  </a:lnTo>
                  <a:lnTo>
                    <a:pt x="1014" y="1092"/>
                  </a:lnTo>
                  <a:lnTo>
                    <a:pt x="1062" y="1092"/>
                  </a:lnTo>
                  <a:lnTo>
                    <a:pt x="1080" y="1110"/>
                  </a:lnTo>
                  <a:lnTo>
                    <a:pt x="1086" y="1122"/>
                  </a:lnTo>
                  <a:lnTo>
                    <a:pt x="1098" y="1128"/>
                  </a:lnTo>
                  <a:lnTo>
                    <a:pt x="1110" y="1140"/>
                  </a:lnTo>
                  <a:lnTo>
                    <a:pt x="1128" y="1146"/>
                  </a:lnTo>
                  <a:lnTo>
                    <a:pt x="1152" y="1152"/>
                  </a:lnTo>
                  <a:lnTo>
                    <a:pt x="1170" y="1152"/>
                  </a:lnTo>
                  <a:lnTo>
                    <a:pt x="1182" y="1158"/>
                  </a:lnTo>
                  <a:lnTo>
                    <a:pt x="1248" y="1158"/>
                  </a:lnTo>
                  <a:lnTo>
                    <a:pt x="1260" y="1164"/>
                  </a:lnTo>
                  <a:lnTo>
                    <a:pt x="1278" y="1170"/>
                  </a:lnTo>
                  <a:lnTo>
                    <a:pt x="1290" y="1182"/>
                  </a:lnTo>
                  <a:lnTo>
                    <a:pt x="1302" y="1188"/>
                  </a:lnTo>
                  <a:lnTo>
                    <a:pt x="1320" y="1206"/>
                  </a:lnTo>
                  <a:lnTo>
                    <a:pt x="1338" y="1206"/>
                  </a:lnTo>
                  <a:lnTo>
                    <a:pt x="1350" y="1200"/>
                  </a:lnTo>
                  <a:lnTo>
                    <a:pt x="1356" y="1206"/>
                  </a:lnTo>
                  <a:lnTo>
                    <a:pt x="1374" y="1206"/>
                  </a:lnTo>
                  <a:lnTo>
                    <a:pt x="1374" y="1194"/>
                  </a:lnTo>
                  <a:lnTo>
                    <a:pt x="1368" y="1182"/>
                  </a:lnTo>
                  <a:lnTo>
                    <a:pt x="1362" y="1176"/>
                  </a:lnTo>
                  <a:lnTo>
                    <a:pt x="1356" y="1164"/>
                  </a:lnTo>
                  <a:lnTo>
                    <a:pt x="1374" y="1146"/>
                  </a:lnTo>
                  <a:lnTo>
                    <a:pt x="1374" y="1128"/>
                  </a:lnTo>
                  <a:close/>
                  <a:moveTo>
                    <a:pt x="1500" y="726"/>
                  </a:moveTo>
                  <a:lnTo>
                    <a:pt x="1542" y="684"/>
                  </a:lnTo>
                  <a:lnTo>
                    <a:pt x="1548" y="672"/>
                  </a:lnTo>
                  <a:lnTo>
                    <a:pt x="1554" y="654"/>
                  </a:lnTo>
                  <a:lnTo>
                    <a:pt x="1560" y="642"/>
                  </a:lnTo>
                  <a:lnTo>
                    <a:pt x="1566" y="624"/>
                  </a:lnTo>
                  <a:lnTo>
                    <a:pt x="1566" y="612"/>
                  </a:lnTo>
                  <a:lnTo>
                    <a:pt x="1572" y="606"/>
                  </a:lnTo>
                  <a:lnTo>
                    <a:pt x="1572" y="600"/>
                  </a:lnTo>
                  <a:lnTo>
                    <a:pt x="1566" y="600"/>
                  </a:lnTo>
                  <a:lnTo>
                    <a:pt x="1554" y="594"/>
                  </a:lnTo>
                  <a:lnTo>
                    <a:pt x="1542" y="582"/>
                  </a:lnTo>
                  <a:lnTo>
                    <a:pt x="1542" y="564"/>
                  </a:lnTo>
                  <a:lnTo>
                    <a:pt x="1554" y="516"/>
                  </a:lnTo>
                  <a:lnTo>
                    <a:pt x="1590" y="498"/>
                  </a:lnTo>
                  <a:lnTo>
                    <a:pt x="1626" y="498"/>
                  </a:lnTo>
                  <a:lnTo>
                    <a:pt x="1632" y="486"/>
                  </a:lnTo>
                  <a:lnTo>
                    <a:pt x="1638" y="480"/>
                  </a:lnTo>
                  <a:lnTo>
                    <a:pt x="1644" y="468"/>
                  </a:lnTo>
                  <a:lnTo>
                    <a:pt x="1644" y="444"/>
                  </a:lnTo>
                  <a:lnTo>
                    <a:pt x="1626" y="444"/>
                  </a:lnTo>
                  <a:lnTo>
                    <a:pt x="1620" y="450"/>
                  </a:lnTo>
                  <a:lnTo>
                    <a:pt x="1608" y="450"/>
                  </a:lnTo>
                  <a:lnTo>
                    <a:pt x="1608" y="438"/>
                  </a:lnTo>
                  <a:lnTo>
                    <a:pt x="1614" y="420"/>
                  </a:lnTo>
                  <a:lnTo>
                    <a:pt x="1626" y="408"/>
                  </a:lnTo>
                  <a:lnTo>
                    <a:pt x="1650" y="396"/>
                  </a:lnTo>
                  <a:lnTo>
                    <a:pt x="1662" y="396"/>
                  </a:lnTo>
                  <a:lnTo>
                    <a:pt x="1680" y="402"/>
                  </a:lnTo>
                  <a:lnTo>
                    <a:pt x="1704" y="402"/>
                  </a:lnTo>
                  <a:lnTo>
                    <a:pt x="1716" y="390"/>
                  </a:lnTo>
                  <a:lnTo>
                    <a:pt x="1716" y="384"/>
                  </a:lnTo>
                  <a:lnTo>
                    <a:pt x="1680" y="348"/>
                  </a:lnTo>
                  <a:lnTo>
                    <a:pt x="1680" y="312"/>
                  </a:lnTo>
                  <a:lnTo>
                    <a:pt x="1668" y="312"/>
                  </a:lnTo>
                  <a:lnTo>
                    <a:pt x="1650" y="294"/>
                  </a:lnTo>
                  <a:lnTo>
                    <a:pt x="1650" y="282"/>
                  </a:lnTo>
                  <a:lnTo>
                    <a:pt x="1662" y="270"/>
                  </a:lnTo>
                  <a:lnTo>
                    <a:pt x="1668" y="258"/>
                  </a:lnTo>
                  <a:lnTo>
                    <a:pt x="1668" y="246"/>
                  </a:lnTo>
                  <a:lnTo>
                    <a:pt x="1662" y="240"/>
                  </a:lnTo>
                  <a:lnTo>
                    <a:pt x="1638" y="228"/>
                  </a:lnTo>
                  <a:lnTo>
                    <a:pt x="1614" y="228"/>
                  </a:lnTo>
                  <a:lnTo>
                    <a:pt x="1632" y="198"/>
                  </a:lnTo>
                  <a:lnTo>
                    <a:pt x="1614" y="192"/>
                  </a:lnTo>
                  <a:lnTo>
                    <a:pt x="1620" y="162"/>
                  </a:lnTo>
                  <a:lnTo>
                    <a:pt x="1608" y="144"/>
                  </a:lnTo>
                  <a:lnTo>
                    <a:pt x="1602" y="138"/>
                  </a:lnTo>
                  <a:lnTo>
                    <a:pt x="1590" y="132"/>
                  </a:lnTo>
                  <a:lnTo>
                    <a:pt x="1566" y="108"/>
                  </a:lnTo>
                  <a:lnTo>
                    <a:pt x="1470" y="108"/>
                  </a:lnTo>
                  <a:lnTo>
                    <a:pt x="1464" y="114"/>
                  </a:lnTo>
                  <a:lnTo>
                    <a:pt x="1458" y="126"/>
                  </a:lnTo>
                  <a:lnTo>
                    <a:pt x="1458" y="180"/>
                  </a:lnTo>
                  <a:lnTo>
                    <a:pt x="1452" y="198"/>
                  </a:lnTo>
                  <a:lnTo>
                    <a:pt x="1452" y="204"/>
                  </a:lnTo>
                  <a:lnTo>
                    <a:pt x="1446" y="216"/>
                  </a:lnTo>
                  <a:lnTo>
                    <a:pt x="1428" y="216"/>
                  </a:lnTo>
                  <a:lnTo>
                    <a:pt x="1422" y="222"/>
                  </a:lnTo>
                  <a:lnTo>
                    <a:pt x="1422" y="246"/>
                  </a:lnTo>
                  <a:lnTo>
                    <a:pt x="1428" y="252"/>
                  </a:lnTo>
                  <a:lnTo>
                    <a:pt x="1434" y="264"/>
                  </a:lnTo>
                  <a:lnTo>
                    <a:pt x="1398" y="294"/>
                  </a:lnTo>
                  <a:lnTo>
                    <a:pt x="1404" y="306"/>
                  </a:lnTo>
                  <a:lnTo>
                    <a:pt x="1374" y="342"/>
                  </a:lnTo>
                  <a:lnTo>
                    <a:pt x="1350" y="342"/>
                  </a:lnTo>
                  <a:lnTo>
                    <a:pt x="1344" y="348"/>
                  </a:lnTo>
                  <a:lnTo>
                    <a:pt x="1332" y="354"/>
                  </a:lnTo>
                  <a:lnTo>
                    <a:pt x="1320" y="366"/>
                  </a:lnTo>
                  <a:lnTo>
                    <a:pt x="1314" y="366"/>
                  </a:lnTo>
                  <a:lnTo>
                    <a:pt x="1308" y="360"/>
                  </a:lnTo>
                  <a:lnTo>
                    <a:pt x="1284" y="348"/>
                  </a:lnTo>
                  <a:lnTo>
                    <a:pt x="1272" y="336"/>
                  </a:lnTo>
                  <a:lnTo>
                    <a:pt x="1230" y="336"/>
                  </a:lnTo>
                  <a:lnTo>
                    <a:pt x="1224" y="348"/>
                  </a:lnTo>
                  <a:lnTo>
                    <a:pt x="1194" y="378"/>
                  </a:lnTo>
                  <a:lnTo>
                    <a:pt x="1170" y="378"/>
                  </a:lnTo>
                  <a:lnTo>
                    <a:pt x="1152" y="372"/>
                  </a:lnTo>
                  <a:lnTo>
                    <a:pt x="1128" y="372"/>
                  </a:lnTo>
                  <a:lnTo>
                    <a:pt x="1110" y="390"/>
                  </a:lnTo>
                  <a:lnTo>
                    <a:pt x="1104" y="390"/>
                  </a:lnTo>
                  <a:lnTo>
                    <a:pt x="1080" y="378"/>
                  </a:lnTo>
                  <a:lnTo>
                    <a:pt x="1074" y="372"/>
                  </a:lnTo>
                  <a:lnTo>
                    <a:pt x="1062" y="366"/>
                  </a:lnTo>
                  <a:lnTo>
                    <a:pt x="1050" y="354"/>
                  </a:lnTo>
                  <a:lnTo>
                    <a:pt x="1050" y="342"/>
                  </a:lnTo>
                  <a:lnTo>
                    <a:pt x="1044" y="336"/>
                  </a:lnTo>
                  <a:lnTo>
                    <a:pt x="1032" y="330"/>
                  </a:lnTo>
                  <a:lnTo>
                    <a:pt x="1008" y="330"/>
                  </a:lnTo>
                  <a:lnTo>
                    <a:pt x="996" y="336"/>
                  </a:lnTo>
                  <a:lnTo>
                    <a:pt x="990" y="348"/>
                  </a:lnTo>
                  <a:lnTo>
                    <a:pt x="978" y="366"/>
                  </a:lnTo>
                  <a:lnTo>
                    <a:pt x="972" y="384"/>
                  </a:lnTo>
                  <a:lnTo>
                    <a:pt x="972" y="402"/>
                  </a:lnTo>
                  <a:lnTo>
                    <a:pt x="966" y="408"/>
                  </a:lnTo>
                  <a:lnTo>
                    <a:pt x="966" y="414"/>
                  </a:lnTo>
                  <a:lnTo>
                    <a:pt x="990" y="444"/>
                  </a:lnTo>
                  <a:lnTo>
                    <a:pt x="1002" y="498"/>
                  </a:lnTo>
                  <a:lnTo>
                    <a:pt x="1050" y="528"/>
                  </a:lnTo>
                  <a:lnTo>
                    <a:pt x="1038" y="564"/>
                  </a:lnTo>
                  <a:lnTo>
                    <a:pt x="1068" y="582"/>
                  </a:lnTo>
                  <a:lnTo>
                    <a:pt x="1050" y="606"/>
                  </a:lnTo>
                  <a:lnTo>
                    <a:pt x="1068" y="636"/>
                  </a:lnTo>
                  <a:lnTo>
                    <a:pt x="1056" y="648"/>
                  </a:lnTo>
                  <a:lnTo>
                    <a:pt x="1068" y="702"/>
                  </a:lnTo>
                  <a:lnTo>
                    <a:pt x="1110" y="696"/>
                  </a:lnTo>
                  <a:lnTo>
                    <a:pt x="1140" y="708"/>
                  </a:lnTo>
                  <a:lnTo>
                    <a:pt x="1146" y="696"/>
                  </a:lnTo>
                  <a:lnTo>
                    <a:pt x="1170" y="672"/>
                  </a:lnTo>
                  <a:lnTo>
                    <a:pt x="1182" y="672"/>
                  </a:lnTo>
                  <a:lnTo>
                    <a:pt x="1182" y="690"/>
                  </a:lnTo>
                  <a:lnTo>
                    <a:pt x="1188" y="702"/>
                  </a:lnTo>
                  <a:lnTo>
                    <a:pt x="1188" y="726"/>
                  </a:lnTo>
                  <a:lnTo>
                    <a:pt x="1194" y="738"/>
                  </a:lnTo>
                  <a:lnTo>
                    <a:pt x="1212" y="738"/>
                  </a:lnTo>
                  <a:lnTo>
                    <a:pt x="1218" y="726"/>
                  </a:lnTo>
                  <a:lnTo>
                    <a:pt x="1218" y="720"/>
                  </a:lnTo>
                  <a:lnTo>
                    <a:pt x="1224" y="714"/>
                  </a:lnTo>
                  <a:lnTo>
                    <a:pt x="1224" y="708"/>
                  </a:lnTo>
                  <a:lnTo>
                    <a:pt x="1254" y="726"/>
                  </a:lnTo>
                  <a:lnTo>
                    <a:pt x="1266" y="720"/>
                  </a:lnTo>
                  <a:lnTo>
                    <a:pt x="1272" y="708"/>
                  </a:lnTo>
                  <a:lnTo>
                    <a:pt x="1284" y="702"/>
                  </a:lnTo>
                  <a:lnTo>
                    <a:pt x="1296" y="702"/>
                  </a:lnTo>
                  <a:lnTo>
                    <a:pt x="1296" y="714"/>
                  </a:lnTo>
                  <a:lnTo>
                    <a:pt x="1302" y="720"/>
                  </a:lnTo>
                  <a:lnTo>
                    <a:pt x="1302" y="738"/>
                  </a:lnTo>
                  <a:lnTo>
                    <a:pt x="1308" y="744"/>
                  </a:lnTo>
                  <a:lnTo>
                    <a:pt x="1332" y="744"/>
                  </a:lnTo>
                  <a:lnTo>
                    <a:pt x="1350" y="738"/>
                  </a:lnTo>
                  <a:lnTo>
                    <a:pt x="1362" y="732"/>
                  </a:lnTo>
                  <a:lnTo>
                    <a:pt x="1392" y="732"/>
                  </a:lnTo>
                  <a:lnTo>
                    <a:pt x="1404" y="744"/>
                  </a:lnTo>
                  <a:lnTo>
                    <a:pt x="1404" y="786"/>
                  </a:lnTo>
                  <a:lnTo>
                    <a:pt x="1398" y="798"/>
                  </a:lnTo>
                  <a:lnTo>
                    <a:pt x="1398" y="810"/>
                  </a:lnTo>
                  <a:lnTo>
                    <a:pt x="1404" y="810"/>
                  </a:lnTo>
                  <a:lnTo>
                    <a:pt x="1410" y="804"/>
                  </a:lnTo>
                  <a:lnTo>
                    <a:pt x="1422" y="798"/>
                  </a:lnTo>
                  <a:lnTo>
                    <a:pt x="1440" y="792"/>
                  </a:lnTo>
                  <a:lnTo>
                    <a:pt x="1452" y="786"/>
                  </a:lnTo>
                  <a:lnTo>
                    <a:pt x="1476" y="762"/>
                  </a:lnTo>
                  <a:lnTo>
                    <a:pt x="1482" y="750"/>
                  </a:lnTo>
                  <a:lnTo>
                    <a:pt x="1500" y="732"/>
                  </a:lnTo>
                  <a:lnTo>
                    <a:pt x="1500" y="726"/>
                  </a:lnTo>
                  <a:close/>
                  <a:moveTo>
                    <a:pt x="1476" y="1116"/>
                  </a:moveTo>
                  <a:lnTo>
                    <a:pt x="1470" y="1116"/>
                  </a:lnTo>
                  <a:lnTo>
                    <a:pt x="1458" y="1122"/>
                  </a:lnTo>
                  <a:lnTo>
                    <a:pt x="1452" y="1128"/>
                  </a:lnTo>
                  <a:lnTo>
                    <a:pt x="1458" y="1134"/>
                  </a:lnTo>
                  <a:lnTo>
                    <a:pt x="1470" y="1140"/>
                  </a:lnTo>
                  <a:lnTo>
                    <a:pt x="1476" y="1140"/>
                  </a:lnTo>
                  <a:lnTo>
                    <a:pt x="1488" y="1146"/>
                  </a:lnTo>
                  <a:lnTo>
                    <a:pt x="1500" y="1134"/>
                  </a:lnTo>
                  <a:lnTo>
                    <a:pt x="1500" y="1128"/>
                  </a:lnTo>
                  <a:lnTo>
                    <a:pt x="1488" y="1116"/>
                  </a:lnTo>
                  <a:lnTo>
                    <a:pt x="1476" y="1116"/>
                  </a:lnTo>
                  <a:close/>
                  <a:moveTo>
                    <a:pt x="1716" y="1230"/>
                  </a:moveTo>
                  <a:lnTo>
                    <a:pt x="1680" y="1218"/>
                  </a:lnTo>
                  <a:lnTo>
                    <a:pt x="1674" y="1224"/>
                  </a:lnTo>
                  <a:lnTo>
                    <a:pt x="1674" y="1230"/>
                  </a:lnTo>
                  <a:lnTo>
                    <a:pt x="1686" y="1254"/>
                  </a:lnTo>
                  <a:lnTo>
                    <a:pt x="1692" y="1260"/>
                  </a:lnTo>
                  <a:lnTo>
                    <a:pt x="1704" y="1266"/>
                  </a:lnTo>
                  <a:lnTo>
                    <a:pt x="1716" y="1266"/>
                  </a:lnTo>
                  <a:lnTo>
                    <a:pt x="1722" y="1260"/>
                  </a:lnTo>
                  <a:lnTo>
                    <a:pt x="1740" y="1260"/>
                  </a:lnTo>
                  <a:lnTo>
                    <a:pt x="1746" y="1266"/>
                  </a:lnTo>
                  <a:lnTo>
                    <a:pt x="1746" y="1278"/>
                  </a:lnTo>
                  <a:lnTo>
                    <a:pt x="1752" y="1290"/>
                  </a:lnTo>
                  <a:lnTo>
                    <a:pt x="1764" y="1296"/>
                  </a:lnTo>
                  <a:lnTo>
                    <a:pt x="1788" y="1296"/>
                  </a:lnTo>
                  <a:lnTo>
                    <a:pt x="1794" y="1290"/>
                  </a:lnTo>
                  <a:lnTo>
                    <a:pt x="1800" y="1290"/>
                  </a:lnTo>
                  <a:lnTo>
                    <a:pt x="1800" y="1284"/>
                  </a:lnTo>
                  <a:lnTo>
                    <a:pt x="1794" y="1272"/>
                  </a:lnTo>
                  <a:lnTo>
                    <a:pt x="1782" y="1260"/>
                  </a:lnTo>
                  <a:lnTo>
                    <a:pt x="1770" y="1236"/>
                  </a:lnTo>
                  <a:lnTo>
                    <a:pt x="1746" y="1224"/>
                  </a:lnTo>
                  <a:lnTo>
                    <a:pt x="1728" y="1224"/>
                  </a:lnTo>
                  <a:lnTo>
                    <a:pt x="1716" y="1230"/>
                  </a:lnTo>
                  <a:close/>
                  <a:moveTo>
                    <a:pt x="1962" y="1122"/>
                  </a:moveTo>
                  <a:lnTo>
                    <a:pt x="1932" y="1146"/>
                  </a:lnTo>
                  <a:lnTo>
                    <a:pt x="1920" y="1134"/>
                  </a:lnTo>
                  <a:lnTo>
                    <a:pt x="1890" y="1134"/>
                  </a:lnTo>
                  <a:lnTo>
                    <a:pt x="1884" y="1140"/>
                  </a:lnTo>
                  <a:lnTo>
                    <a:pt x="1872" y="1146"/>
                  </a:lnTo>
                  <a:lnTo>
                    <a:pt x="1866" y="1152"/>
                  </a:lnTo>
                  <a:lnTo>
                    <a:pt x="1860" y="1140"/>
                  </a:lnTo>
                  <a:lnTo>
                    <a:pt x="1836" y="1116"/>
                  </a:lnTo>
                  <a:lnTo>
                    <a:pt x="1824" y="1116"/>
                  </a:lnTo>
                  <a:lnTo>
                    <a:pt x="1800" y="1128"/>
                  </a:lnTo>
                  <a:lnTo>
                    <a:pt x="1764" y="1164"/>
                  </a:lnTo>
                  <a:lnTo>
                    <a:pt x="1728" y="1158"/>
                  </a:lnTo>
                  <a:lnTo>
                    <a:pt x="1716" y="1176"/>
                  </a:lnTo>
                  <a:lnTo>
                    <a:pt x="1746" y="1176"/>
                  </a:lnTo>
                  <a:lnTo>
                    <a:pt x="1752" y="1182"/>
                  </a:lnTo>
                  <a:lnTo>
                    <a:pt x="1764" y="1182"/>
                  </a:lnTo>
                  <a:lnTo>
                    <a:pt x="1776" y="1188"/>
                  </a:lnTo>
                  <a:lnTo>
                    <a:pt x="1788" y="1188"/>
                  </a:lnTo>
                  <a:lnTo>
                    <a:pt x="1794" y="1182"/>
                  </a:lnTo>
                  <a:lnTo>
                    <a:pt x="1806" y="1176"/>
                  </a:lnTo>
                  <a:lnTo>
                    <a:pt x="1812" y="1170"/>
                  </a:lnTo>
                  <a:lnTo>
                    <a:pt x="1908" y="1164"/>
                  </a:lnTo>
                  <a:lnTo>
                    <a:pt x="1956" y="1158"/>
                  </a:lnTo>
                  <a:lnTo>
                    <a:pt x="1992" y="1128"/>
                  </a:lnTo>
                  <a:lnTo>
                    <a:pt x="1992" y="1110"/>
                  </a:lnTo>
                  <a:lnTo>
                    <a:pt x="1962" y="1122"/>
                  </a:lnTo>
                  <a:close/>
                  <a:moveTo>
                    <a:pt x="1578" y="1158"/>
                  </a:moveTo>
                  <a:lnTo>
                    <a:pt x="1566" y="1152"/>
                  </a:lnTo>
                  <a:lnTo>
                    <a:pt x="1560" y="1146"/>
                  </a:lnTo>
                  <a:lnTo>
                    <a:pt x="1548" y="1140"/>
                  </a:lnTo>
                  <a:lnTo>
                    <a:pt x="1536" y="1140"/>
                  </a:lnTo>
                  <a:lnTo>
                    <a:pt x="1512" y="1164"/>
                  </a:lnTo>
                  <a:lnTo>
                    <a:pt x="1506" y="1176"/>
                  </a:lnTo>
                  <a:lnTo>
                    <a:pt x="1500" y="1182"/>
                  </a:lnTo>
                  <a:lnTo>
                    <a:pt x="1554" y="1188"/>
                  </a:lnTo>
                  <a:lnTo>
                    <a:pt x="1554" y="1212"/>
                  </a:lnTo>
                  <a:lnTo>
                    <a:pt x="1578" y="1206"/>
                  </a:lnTo>
                  <a:lnTo>
                    <a:pt x="1590" y="1188"/>
                  </a:lnTo>
                  <a:lnTo>
                    <a:pt x="1614" y="1206"/>
                  </a:lnTo>
                  <a:lnTo>
                    <a:pt x="1644" y="1170"/>
                  </a:lnTo>
                  <a:lnTo>
                    <a:pt x="1596" y="1152"/>
                  </a:lnTo>
                  <a:lnTo>
                    <a:pt x="1578" y="115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42" name="India">
              <a:extLst>
                <a:ext uri="{FF2B5EF4-FFF2-40B4-BE49-F238E27FC236}">
                  <a16:creationId xmlns:a16="http://schemas.microsoft.com/office/drawing/2014/main" id="{60FBB22C-2151-B303-D640-7A333F770F03}"/>
                </a:ext>
              </a:extLst>
            </p:cNvPr>
            <p:cNvSpPr>
              <a:spLocks noEditPoints="1"/>
            </p:cNvSpPr>
            <p:nvPr/>
          </p:nvSpPr>
          <p:spPr bwMode="gray">
            <a:xfrm>
              <a:off x="6137508" y="1979087"/>
              <a:ext cx="632404" cy="763999"/>
            </a:xfrm>
            <a:custGeom>
              <a:avLst/>
              <a:gdLst>
                <a:gd name="T0" fmla="*/ 2147483647 w 1956"/>
                <a:gd name="T1" fmla="*/ 2147483647 h 2358"/>
                <a:gd name="T2" fmla="*/ 2147483647 w 1956"/>
                <a:gd name="T3" fmla="*/ 2147483647 h 2358"/>
                <a:gd name="T4" fmla="*/ 2147483647 w 1956"/>
                <a:gd name="T5" fmla="*/ 2147483647 h 2358"/>
                <a:gd name="T6" fmla="*/ 2147483647 w 1956"/>
                <a:gd name="T7" fmla="*/ 2147483647 h 2358"/>
                <a:gd name="T8" fmla="*/ 2147483647 w 1956"/>
                <a:gd name="T9" fmla="*/ 2147483647 h 2358"/>
                <a:gd name="T10" fmla="*/ 2147483647 w 1956"/>
                <a:gd name="T11" fmla="*/ 2147483647 h 2358"/>
                <a:gd name="T12" fmla="*/ 2147483647 w 1956"/>
                <a:gd name="T13" fmla="*/ 2147483647 h 2358"/>
                <a:gd name="T14" fmla="*/ 2147483647 w 1956"/>
                <a:gd name="T15" fmla="*/ 2147483647 h 2358"/>
                <a:gd name="T16" fmla="*/ 2147483647 w 1956"/>
                <a:gd name="T17" fmla="*/ 2147483647 h 2358"/>
                <a:gd name="T18" fmla="*/ 2147483647 w 1956"/>
                <a:gd name="T19" fmla="*/ 2147483647 h 2358"/>
                <a:gd name="T20" fmla="*/ 2147483647 w 1956"/>
                <a:gd name="T21" fmla="*/ 2147483647 h 2358"/>
                <a:gd name="T22" fmla="*/ 2147483647 w 1956"/>
                <a:gd name="T23" fmla="*/ 2147483647 h 2358"/>
                <a:gd name="T24" fmla="*/ 2147483647 w 1956"/>
                <a:gd name="T25" fmla="*/ 2147483647 h 2358"/>
                <a:gd name="T26" fmla="*/ 2147483647 w 1956"/>
                <a:gd name="T27" fmla="*/ 2147483647 h 2358"/>
                <a:gd name="T28" fmla="*/ 2147483647 w 1956"/>
                <a:gd name="T29" fmla="*/ 2147483647 h 2358"/>
                <a:gd name="T30" fmla="*/ 2147483647 w 1956"/>
                <a:gd name="T31" fmla="*/ 2147483647 h 2358"/>
                <a:gd name="T32" fmla="*/ 2147483647 w 1956"/>
                <a:gd name="T33" fmla="*/ 2147483647 h 2358"/>
                <a:gd name="T34" fmla="*/ 2147483647 w 1956"/>
                <a:gd name="T35" fmla="*/ 2147483647 h 2358"/>
                <a:gd name="T36" fmla="*/ 2147483647 w 1956"/>
                <a:gd name="T37" fmla="*/ 2147483647 h 2358"/>
                <a:gd name="T38" fmla="*/ 2147483647 w 1956"/>
                <a:gd name="T39" fmla="*/ 2147483647 h 2358"/>
                <a:gd name="T40" fmla="*/ 2147483647 w 1956"/>
                <a:gd name="T41" fmla="*/ 2147483647 h 2358"/>
                <a:gd name="T42" fmla="*/ 2147483647 w 1956"/>
                <a:gd name="T43" fmla="*/ 2147483647 h 2358"/>
                <a:gd name="T44" fmla="*/ 2147483647 w 1956"/>
                <a:gd name="T45" fmla="*/ 2147483647 h 2358"/>
                <a:gd name="T46" fmla="*/ 2147483647 w 1956"/>
                <a:gd name="T47" fmla="*/ 2147483647 h 2358"/>
                <a:gd name="T48" fmla="*/ 2147483647 w 1956"/>
                <a:gd name="T49" fmla="*/ 2147483647 h 2358"/>
                <a:gd name="T50" fmla="*/ 2147483647 w 1956"/>
                <a:gd name="T51" fmla="*/ 2147483647 h 2358"/>
                <a:gd name="T52" fmla="*/ 2147483647 w 1956"/>
                <a:gd name="T53" fmla="*/ 2147483647 h 2358"/>
                <a:gd name="T54" fmla="*/ 2147483647 w 1956"/>
                <a:gd name="T55" fmla="*/ 2147483647 h 2358"/>
                <a:gd name="T56" fmla="*/ 2147483647 w 1956"/>
                <a:gd name="T57" fmla="*/ 2147483647 h 2358"/>
                <a:gd name="T58" fmla="*/ 2147483647 w 1956"/>
                <a:gd name="T59" fmla="*/ 2147483647 h 2358"/>
                <a:gd name="T60" fmla="*/ 2147483647 w 1956"/>
                <a:gd name="T61" fmla="*/ 2147483647 h 2358"/>
                <a:gd name="T62" fmla="*/ 2147483647 w 1956"/>
                <a:gd name="T63" fmla="*/ 2147483647 h 2358"/>
                <a:gd name="T64" fmla="*/ 2147483647 w 1956"/>
                <a:gd name="T65" fmla="*/ 2147483647 h 2358"/>
                <a:gd name="T66" fmla="*/ 2147483647 w 1956"/>
                <a:gd name="T67" fmla="*/ 2147483647 h 2358"/>
                <a:gd name="T68" fmla="*/ 2147483647 w 1956"/>
                <a:gd name="T69" fmla="*/ 2147483647 h 2358"/>
                <a:gd name="T70" fmla="*/ 2147483647 w 1956"/>
                <a:gd name="T71" fmla="*/ 2147483647 h 2358"/>
                <a:gd name="T72" fmla="*/ 2147483647 w 1956"/>
                <a:gd name="T73" fmla="*/ 2147483647 h 2358"/>
                <a:gd name="T74" fmla="*/ 2147483647 w 1956"/>
                <a:gd name="T75" fmla="*/ 2147483647 h 2358"/>
                <a:gd name="T76" fmla="*/ 2147483647 w 1956"/>
                <a:gd name="T77" fmla="*/ 2147483647 h 2358"/>
                <a:gd name="T78" fmla="*/ 2147483647 w 1956"/>
                <a:gd name="T79" fmla="*/ 2147483647 h 2358"/>
                <a:gd name="T80" fmla="*/ 2147483647 w 1956"/>
                <a:gd name="T81" fmla="*/ 2147483647 h 2358"/>
                <a:gd name="T82" fmla="*/ 2147483647 w 1956"/>
                <a:gd name="T83" fmla="*/ 2147483647 h 2358"/>
                <a:gd name="T84" fmla="*/ 2147483647 w 1956"/>
                <a:gd name="T85" fmla="*/ 2147483647 h 2358"/>
                <a:gd name="T86" fmla="*/ 2147483647 w 1956"/>
                <a:gd name="T87" fmla="*/ 2147483647 h 2358"/>
                <a:gd name="T88" fmla="*/ 2147483647 w 1956"/>
                <a:gd name="T89" fmla="*/ 2147483647 h 2358"/>
                <a:gd name="T90" fmla="*/ 2147483647 w 1956"/>
                <a:gd name="T91" fmla="*/ 2147483647 h 2358"/>
                <a:gd name="T92" fmla="*/ 2147483647 w 1956"/>
                <a:gd name="T93" fmla="*/ 2147483647 h 2358"/>
                <a:gd name="T94" fmla="*/ 2147483647 w 1956"/>
                <a:gd name="T95" fmla="*/ 2147483647 h 2358"/>
                <a:gd name="T96" fmla="*/ 2147483647 w 1956"/>
                <a:gd name="T97" fmla="*/ 2147483647 h 2358"/>
                <a:gd name="T98" fmla="*/ 2147483647 w 1956"/>
                <a:gd name="T99" fmla="*/ 2147483647 h 2358"/>
                <a:gd name="T100" fmla="*/ 2147483647 w 1956"/>
                <a:gd name="T101" fmla="*/ 2147483647 h 2358"/>
                <a:gd name="T102" fmla="*/ 2147483647 w 1956"/>
                <a:gd name="T103" fmla="*/ 2147483647 h 2358"/>
                <a:gd name="T104" fmla="*/ 2147483647 w 1956"/>
                <a:gd name="T105" fmla="*/ 2147483647 h 2358"/>
                <a:gd name="T106" fmla="*/ 2147483647 w 1956"/>
                <a:gd name="T107" fmla="*/ 2147483647 h 2358"/>
                <a:gd name="T108" fmla="*/ 2147483647 w 1956"/>
                <a:gd name="T109" fmla="*/ 2147483647 h 2358"/>
                <a:gd name="T110" fmla="*/ 2147483647 w 1956"/>
                <a:gd name="T111" fmla="*/ 2147483647 h 2358"/>
                <a:gd name="T112" fmla="*/ 2147483647 w 1956"/>
                <a:gd name="T113" fmla="*/ 2147483647 h 2358"/>
                <a:gd name="T114" fmla="*/ 2147483647 w 1956"/>
                <a:gd name="T115" fmla="*/ 2147483647 h 2358"/>
                <a:gd name="T116" fmla="*/ 2147483647 w 1956"/>
                <a:gd name="T117" fmla="*/ 2147483647 h 2358"/>
                <a:gd name="T118" fmla="*/ 2147483647 w 1956"/>
                <a:gd name="T119" fmla="*/ 2147483647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2358"/>
                <a:gd name="T182" fmla="*/ 1956 w 1956"/>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2358">
                  <a:moveTo>
                    <a:pt x="1806" y="1788"/>
                  </a:moveTo>
                  <a:lnTo>
                    <a:pt x="1794" y="1800"/>
                  </a:lnTo>
                  <a:lnTo>
                    <a:pt x="1782" y="1824"/>
                  </a:lnTo>
                  <a:lnTo>
                    <a:pt x="1782" y="1884"/>
                  </a:lnTo>
                  <a:lnTo>
                    <a:pt x="1788" y="1980"/>
                  </a:lnTo>
                  <a:lnTo>
                    <a:pt x="1800" y="1950"/>
                  </a:lnTo>
                  <a:lnTo>
                    <a:pt x="1800" y="1848"/>
                  </a:lnTo>
                  <a:lnTo>
                    <a:pt x="1806" y="1836"/>
                  </a:lnTo>
                  <a:lnTo>
                    <a:pt x="1806" y="1830"/>
                  </a:lnTo>
                  <a:lnTo>
                    <a:pt x="1812" y="1818"/>
                  </a:lnTo>
                  <a:lnTo>
                    <a:pt x="1812" y="1806"/>
                  </a:lnTo>
                  <a:lnTo>
                    <a:pt x="1818" y="1800"/>
                  </a:lnTo>
                  <a:lnTo>
                    <a:pt x="1812" y="1788"/>
                  </a:lnTo>
                  <a:lnTo>
                    <a:pt x="1806" y="1788"/>
                  </a:lnTo>
                  <a:close/>
                  <a:moveTo>
                    <a:pt x="1794" y="2028"/>
                  </a:moveTo>
                  <a:lnTo>
                    <a:pt x="1788" y="2028"/>
                  </a:lnTo>
                  <a:lnTo>
                    <a:pt x="1782" y="2040"/>
                  </a:lnTo>
                  <a:lnTo>
                    <a:pt x="1782" y="2046"/>
                  </a:lnTo>
                  <a:lnTo>
                    <a:pt x="1788" y="2058"/>
                  </a:lnTo>
                  <a:lnTo>
                    <a:pt x="1788" y="2064"/>
                  </a:lnTo>
                  <a:lnTo>
                    <a:pt x="1794" y="2076"/>
                  </a:lnTo>
                  <a:lnTo>
                    <a:pt x="1800" y="2064"/>
                  </a:lnTo>
                  <a:lnTo>
                    <a:pt x="1800" y="2028"/>
                  </a:lnTo>
                  <a:lnTo>
                    <a:pt x="1794" y="2028"/>
                  </a:lnTo>
                  <a:close/>
                  <a:moveTo>
                    <a:pt x="1890" y="2310"/>
                  </a:moveTo>
                  <a:lnTo>
                    <a:pt x="1884" y="2316"/>
                  </a:lnTo>
                  <a:lnTo>
                    <a:pt x="1884" y="2334"/>
                  </a:lnTo>
                  <a:lnTo>
                    <a:pt x="1890" y="2346"/>
                  </a:lnTo>
                  <a:lnTo>
                    <a:pt x="1896" y="2352"/>
                  </a:lnTo>
                  <a:lnTo>
                    <a:pt x="1908" y="2358"/>
                  </a:lnTo>
                  <a:lnTo>
                    <a:pt x="1908" y="2346"/>
                  </a:lnTo>
                  <a:lnTo>
                    <a:pt x="1902" y="2334"/>
                  </a:lnTo>
                  <a:lnTo>
                    <a:pt x="1902" y="2322"/>
                  </a:lnTo>
                  <a:lnTo>
                    <a:pt x="1896" y="2310"/>
                  </a:lnTo>
                  <a:lnTo>
                    <a:pt x="1890" y="2310"/>
                  </a:lnTo>
                  <a:close/>
                  <a:moveTo>
                    <a:pt x="1920" y="672"/>
                  </a:moveTo>
                  <a:lnTo>
                    <a:pt x="1932" y="660"/>
                  </a:lnTo>
                  <a:lnTo>
                    <a:pt x="1944" y="654"/>
                  </a:lnTo>
                  <a:lnTo>
                    <a:pt x="1950" y="648"/>
                  </a:lnTo>
                  <a:lnTo>
                    <a:pt x="1956" y="648"/>
                  </a:lnTo>
                  <a:lnTo>
                    <a:pt x="1956" y="618"/>
                  </a:lnTo>
                  <a:lnTo>
                    <a:pt x="1950" y="618"/>
                  </a:lnTo>
                  <a:lnTo>
                    <a:pt x="1944" y="612"/>
                  </a:lnTo>
                  <a:lnTo>
                    <a:pt x="1878" y="612"/>
                  </a:lnTo>
                  <a:lnTo>
                    <a:pt x="1878" y="606"/>
                  </a:lnTo>
                  <a:lnTo>
                    <a:pt x="1890" y="594"/>
                  </a:lnTo>
                  <a:lnTo>
                    <a:pt x="1896" y="594"/>
                  </a:lnTo>
                  <a:lnTo>
                    <a:pt x="1878" y="564"/>
                  </a:lnTo>
                  <a:lnTo>
                    <a:pt x="1848" y="564"/>
                  </a:lnTo>
                  <a:lnTo>
                    <a:pt x="1842" y="558"/>
                  </a:lnTo>
                  <a:lnTo>
                    <a:pt x="1848" y="558"/>
                  </a:lnTo>
                  <a:lnTo>
                    <a:pt x="1860" y="546"/>
                  </a:lnTo>
                  <a:lnTo>
                    <a:pt x="1854" y="540"/>
                  </a:lnTo>
                  <a:lnTo>
                    <a:pt x="1818" y="522"/>
                  </a:lnTo>
                  <a:lnTo>
                    <a:pt x="1806" y="534"/>
                  </a:lnTo>
                  <a:lnTo>
                    <a:pt x="1806" y="558"/>
                  </a:lnTo>
                  <a:lnTo>
                    <a:pt x="1788" y="558"/>
                  </a:lnTo>
                  <a:lnTo>
                    <a:pt x="1770" y="546"/>
                  </a:lnTo>
                  <a:lnTo>
                    <a:pt x="1758" y="540"/>
                  </a:lnTo>
                  <a:lnTo>
                    <a:pt x="1740" y="540"/>
                  </a:lnTo>
                  <a:lnTo>
                    <a:pt x="1728" y="552"/>
                  </a:lnTo>
                  <a:lnTo>
                    <a:pt x="1716" y="558"/>
                  </a:lnTo>
                  <a:lnTo>
                    <a:pt x="1692" y="582"/>
                  </a:lnTo>
                  <a:lnTo>
                    <a:pt x="1656" y="582"/>
                  </a:lnTo>
                  <a:lnTo>
                    <a:pt x="1656" y="588"/>
                  </a:lnTo>
                  <a:lnTo>
                    <a:pt x="1662" y="594"/>
                  </a:lnTo>
                  <a:lnTo>
                    <a:pt x="1662" y="618"/>
                  </a:lnTo>
                  <a:lnTo>
                    <a:pt x="1656" y="624"/>
                  </a:lnTo>
                  <a:lnTo>
                    <a:pt x="1626" y="624"/>
                  </a:lnTo>
                  <a:lnTo>
                    <a:pt x="1632" y="636"/>
                  </a:lnTo>
                  <a:lnTo>
                    <a:pt x="1632" y="654"/>
                  </a:lnTo>
                  <a:lnTo>
                    <a:pt x="1620" y="666"/>
                  </a:lnTo>
                  <a:lnTo>
                    <a:pt x="1566" y="666"/>
                  </a:lnTo>
                  <a:lnTo>
                    <a:pt x="1566" y="684"/>
                  </a:lnTo>
                  <a:lnTo>
                    <a:pt x="1572" y="690"/>
                  </a:lnTo>
                  <a:lnTo>
                    <a:pt x="1596" y="690"/>
                  </a:lnTo>
                  <a:lnTo>
                    <a:pt x="1596" y="714"/>
                  </a:lnTo>
                  <a:lnTo>
                    <a:pt x="1608" y="726"/>
                  </a:lnTo>
                  <a:lnTo>
                    <a:pt x="1608" y="732"/>
                  </a:lnTo>
                  <a:lnTo>
                    <a:pt x="1584" y="744"/>
                  </a:lnTo>
                  <a:lnTo>
                    <a:pt x="1572" y="744"/>
                  </a:lnTo>
                  <a:lnTo>
                    <a:pt x="1566" y="738"/>
                  </a:lnTo>
                  <a:lnTo>
                    <a:pt x="1554" y="738"/>
                  </a:lnTo>
                  <a:lnTo>
                    <a:pt x="1542" y="744"/>
                  </a:lnTo>
                  <a:lnTo>
                    <a:pt x="1512" y="744"/>
                  </a:lnTo>
                  <a:lnTo>
                    <a:pt x="1500" y="738"/>
                  </a:lnTo>
                  <a:lnTo>
                    <a:pt x="1482" y="738"/>
                  </a:lnTo>
                  <a:lnTo>
                    <a:pt x="1476" y="744"/>
                  </a:lnTo>
                  <a:lnTo>
                    <a:pt x="1464" y="750"/>
                  </a:lnTo>
                  <a:lnTo>
                    <a:pt x="1440" y="750"/>
                  </a:lnTo>
                  <a:lnTo>
                    <a:pt x="1428" y="738"/>
                  </a:lnTo>
                  <a:lnTo>
                    <a:pt x="1428" y="732"/>
                  </a:lnTo>
                  <a:lnTo>
                    <a:pt x="1428" y="738"/>
                  </a:lnTo>
                  <a:lnTo>
                    <a:pt x="1416" y="738"/>
                  </a:lnTo>
                  <a:lnTo>
                    <a:pt x="1392" y="726"/>
                  </a:lnTo>
                  <a:lnTo>
                    <a:pt x="1374" y="708"/>
                  </a:lnTo>
                  <a:lnTo>
                    <a:pt x="1374" y="696"/>
                  </a:lnTo>
                  <a:lnTo>
                    <a:pt x="1380" y="696"/>
                  </a:lnTo>
                  <a:lnTo>
                    <a:pt x="1374" y="696"/>
                  </a:lnTo>
                  <a:lnTo>
                    <a:pt x="1368" y="690"/>
                  </a:lnTo>
                  <a:lnTo>
                    <a:pt x="1368" y="642"/>
                  </a:lnTo>
                  <a:lnTo>
                    <a:pt x="1362" y="636"/>
                  </a:lnTo>
                  <a:lnTo>
                    <a:pt x="1350" y="630"/>
                  </a:lnTo>
                  <a:lnTo>
                    <a:pt x="1338" y="630"/>
                  </a:lnTo>
                  <a:lnTo>
                    <a:pt x="1326" y="642"/>
                  </a:lnTo>
                  <a:lnTo>
                    <a:pt x="1314" y="648"/>
                  </a:lnTo>
                  <a:lnTo>
                    <a:pt x="1326" y="666"/>
                  </a:lnTo>
                  <a:lnTo>
                    <a:pt x="1326" y="714"/>
                  </a:lnTo>
                  <a:lnTo>
                    <a:pt x="1338" y="738"/>
                  </a:lnTo>
                  <a:lnTo>
                    <a:pt x="1338" y="774"/>
                  </a:lnTo>
                  <a:lnTo>
                    <a:pt x="1272" y="774"/>
                  </a:lnTo>
                  <a:lnTo>
                    <a:pt x="1272" y="762"/>
                  </a:lnTo>
                  <a:lnTo>
                    <a:pt x="1266" y="756"/>
                  </a:lnTo>
                  <a:lnTo>
                    <a:pt x="1260" y="756"/>
                  </a:lnTo>
                  <a:lnTo>
                    <a:pt x="1248" y="762"/>
                  </a:lnTo>
                  <a:lnTo>
                    <a:pt x="1242" y="774"/>
                  </a:lnTo>
                  <a:lnTo>
                    <a:pt x="1236" y="762"/>
                  </a:lnTo>
                  <a:lnTo>
                    <a:pt x="1224" y="756"/>
                  </a:lnTo>
                  <a:lnTo>
                    <a:pt x="1206" y="750"/>
                  </a:lnTo>
                  <a:lnTo>
                    <a:pt x="1188" y="750"/>
                  </a:lnTo>
                  <a:lnTo>
                    <a:pt x="1182" y="756"/>
                  </a:lnTo>
                  <a:lnTo>
                    <a:pt x="1152" y="738"/>
                  </a:lnTo>
                  <a:lnTo>
                    <a:pt x="1134" y="750"/>
                  </a:lnTo>
                  <a:lnTo>
                    <a:pt x="1080" y="696"/>
                  </a:lnTo>
                  <a:lnTo>
                    <a:pt x="1056" y="696"/>
                  </a:lnTo>
                  <a:lnTo>
                    <a:pt x="1056" y="690"/>
                  </a:lnTo>
                  <a:lnTo>
                    <a:pt x="1044" y="678"/>
                  </a:lnTo>
                  <a:lnTo>
                    <a:pt x="1038" y="678"/>
                  </a:lnTo>
                  <a:lnTo>
                    <a:pt x="1032" y="684"/>
                  </a:lnTo>
                  <a:lnTo>
                    <a:pt x="1032" y="702"/>
                  </a:lnTo>
                  <a:lnTo>
                    <a:pt x="1032" y="696"/>
                  </a:lnTo>
                  <a:lnTo>
                    <a:pt x="1026" y="690"/>
                  </a:lnTo>
                  <a:lnTo>
                    <a:pt x="1008" y="690"/>
                  </a:lnTo>
                  <a:lnTo>
                    <a:pt x="996" y="702"/>
                  </a:lnTo>
                  <a:lnTo>
                    <a:pt x="990" y="690"/>
                  </a:lnTo>
                  <a:lnTo>
                    <a:pt x="984" y="684"/>
                  </a:lnTo>
                  <a:lnTo>
                    <a:pt x="960" y="684"/>
                  </a:lnTo>
                  <a:lnTo>
                    <a:pt x="954" y="678"/>
                  </a:lnTo>
                  <a:lnTo>
                    <a:pt x="954" y="666"/>
                  </a:lnTo>
                  <a:lnTo>
                    <a:pt x="942" y="666"/>
                  </a:lnTo>
                  <a:lnTo>
                    <a:pt x="936" y="672"/>
                  </a:lnTo>
                  <a:lnTo>
                    <a:pt x="918" y="672"/>
                  </a:lnTo>
                  <a:lnTo>
                    <a:pt x="912" y="666"/>
                  </a:lnTo>
                  <a:lnTo>
                    <a:pt x="906" y="654"/>
                  </a:lnTo>
                  <a:lnTo>
                    <a:pt x="900" y="648"/>
                  </a:lnTo>
                  <a:lnTo>
                    <a:pt x="888" y="648"/>
                  </a:lnTo>
                  <a:lnTo>
                    <a:pt x="846" y="630"/>
                  </a:lnTo>
                  <a:lnTo>
                    <a:pt x="834" y="612"/>
                  </a:lnTo>
                  <a:lnTo>
                    <a:pt x="810" y="612"/>
                  </a:lnTo>
                  <a:lnTo>
                    <a:pt x="792" y="588"/>
                  </a:lnTo>
                  <a:lnTo>
                    <a:pt x="780" y="594"/>
                  </a:lnTo>
                  <a:lnTo>
                    <a:pt x="750" y="564"/>
                  </a:lnTo>
                  <a:lnTo>
                    <a:pt x="750" y="552"/>
                  </a:lnTo>
                  <a:lnTo>
                    <a:pt x="762" y="540"/>
                  </a:lnTo>
                  <a:lnTo>
                    <a:pt x="768" y="540"/>
                  </a:lnTo>
                  <a:lnTo>
                    <a:pt x="756" y="528"/>
                  </a:lnTo>
                  <a:lnTo>
                    <a:pt x="756" y="522"/>
                  </a:lnTo>
                  <a:lnTo>
                    <a:pt x="762" y="516"/>
                  </a:lnTo>
                  <a:lnTo>
                    <a:pt x="756" y="504"/>
                  </a:lnTo>
                  <a:lnTo>
                    <a:pt x="780" y="480"/>
                  </a:lnTo>
                  <a:lnTo>
                    <a:pt x="786" y="456"/>
                  </a:lnTo>
                  <a:lnTo>
                    <a:pt x="762" y="438"/>
                  </a:lnTo>
                  <a:lnTo>
                    <a:pt x="750" y="438"/>
                  </a:lnTo>
                  <a:lnTo>
                    <a:pt x="738" y="432"/>
                  </a:lnTo>
                  <a:lnTo>
                    <a:pt x="738" y="414"/>
                  </a:lnTo>
                  <a:lnTo>
                    <a:pt x="720" y="420"/>
                  </a:lnTo>
                  <a:lnTo>
                    <a:pt x="702" y="402"/>
                  </a:lnTo>
                  <a:lnTo>
                    <a:pt x="696" y="402"/>
                  </a:lnTo>
                  <a:lnTo>
                    <a:pt x="690" y="396"/>
                  </a:lnTo>
                  <a:lnTo>
                    <a:pt x="678" y="396"/>
                  </a:lnTo>
                  <a:lnTo>
                    <a:pt x="666" y="390"/>
                  </a:lnTo>
                  <a:lnTo>
                    <a:pt x="654" y="378"/>
                  </a:lnTo>
                  <a:lnTo>
                    <a:pt x="648" y="366"/>
                  </a:lnTo>
                  <a:lnTo>
                    <a:pt x="618" y="366"/>
                  </a:lnTo>
                  <a:lnTo>
                    <a:pt x="612" y="360"/>
                  </a:lnTo>
                  <a:lnTo>
                    <a:pt x="612" y="342"/>
                  </a:lnTo>
                  <a:lnTo>
                    <a:pt x="618" y="336"/>
                  </a:lnTo>
                  <a:lnTo>
                    <a:pt x="618" y="324"/>
                  </a:lnTo>
                  <a:lnTo>
                    <a:pt x="612" y="324"/>
                  </a:lnTo>
                  <a:lnTo>
                    <a:pt x="600" y="312"/>
                  </a:lnTo>
                  <a:lnTo>
                    <a:pt x="594" y="300"/>
                  </a:lnTo>
                  <a:lnTo>
                    <a:pt x="588" y="294"/>
                  </a:lnTo>
                  <a:lnTo>
                    <a:pt x="588" y="276"/>
                  </a:lnTo>
                  <a:lnTo>
                    <a:pt x="594" y="276"/>
                  </a:lnTo>
                  <a:lnTo>
                    <a:pt x="600" y="270"/>
                  </a:lnTo>
                  <a:lnTo>
                    <a:pt x="612" y="270"/>
                  </a:lnTo>
                  <a:lnTo>
                    <a:pt x="612" y="288"/>
                  </a:lnTo>
                  <a:lnTo>
                    <a:pt x="624" y="300"/>
                  </a:lnTo>
                  <a:lnTo>
                    <a:pt x="636" y="282"/>
                  </a:lnTo>
                  <a:lnTo>
                    <a:pt x="642" y="282"/>
                  </a:lnTo>
                  <a:lnTo>
                    <a:pt x="648" y="276"/>
                  </a:lnTo>
                  <a:lnTo>
                    <a:pt x="660" y="270"/>
                  </a:lnTo>
                  <a:lnTo>
                    <a:pt x="660" y="258"/>
                  </a:lnTo>
                  <a:lnTo>
                    <a:pt x="642" y="240"/>
                  </a:lnTo>
                  <a:lnTo>
                    <a:pt x="636" y="228"/>
                  </a:lnTo>
                  <a:lnTo>
                    <a:pt x="630" y="222"/>
                  </a:lnTo>
                  <a:lnTo>
                    <a:pt x="618" y="222"/>
                  </a:lnTo>
                  <a:lnTo>
                    <a:pt x="594" y="210"/>
                  </a:lnTo>
                  <a:lnTo>
                    <a:pt x="594" y="186"/>
                  </a:lnTo>
                  <a:lnTo>
                    <a:pt x="612" y="180"/>
                  </a:lnTo>
                  <a:lnTo>
                    <a:pt x="594" y="156"/>
                  </a:lnTo>
                  <a:lnTo>
                    <a:pt x="624" y="156"/>
                  </a:lnTo>
                  <a:lnTo>
                    <a:pt x="636" y="150"/>
                  </a:lnTo>
                  <a:lnTo>
                    <a:pt x="642" y="138"/>
                  </a:lnTo>
                  <a:lnTo>
                    <a:pt x="642" y="114"/>
                  </a:lnTo>
                  <a:lnTo>
                    <a:pt x="636" y="108"/>
                  </a:lnTo>
                  <a:lnTo>
                    <a:pt x="636" y="102"/>
                  </a:lnTo>
                  <a:lnTo>
                    <a:pt x="654" y="102"/>
                  </a:lnTo>
                  <a:lnTo>
                    <a:pt x="660" y="96"/>
                  </a:lnTo>
                  <a:lnTo>
                    <a:pt x="660" y="36"/>
                  </a:lnTo>
                  <a:lnTo>
                    <a:pt x="618" y="36"/>
                  </a:lnTo>
                  <a:lnTo>
                    <a:pt x="594" y="12"/>
                  </a:lnTo>
                  <a:lnTo>
                    <a:pt x="576" y="0"/>
                  </a:lnTo>
                  <a:lnTo>
                    <a:pt x="564" y="0"/>
                  </a:lnTo>
                  <a:lnTo>
                    <a:pt x="540" y="12"/>
                  </a:lnTo>
                  <a:lnTo>
                    <a:pt x="522" y="18"/>
                  </a:lnTo>
                  <a:lnTo>
                    <a:pt x="516" y="30"/>
                  </a:lnTo>
                  <a:lnTo>
                    <a:pt x="504" y="36"/>
                  </a:lnTo>
                  <a:lnTo>
                    <a:pt x="480" y="36"/>
                  </a:lnTo>
                  <a:lnTo>
                    <a:pt x="456" y="72"/>
                  </a:lnTo>
                  <a:lnTo>
                    <a:pt x="432" y="78"/>
                  </a:lnTo>
                  <a:lnTo>
                    <a:pt x="432" y="96"/>
                  </a:lnTo>
                  <a:lnTo>
                    <a:pt x="408" y="96"/>
                  </a:lnTo>
                  <a:lnTo>
                    <a:pt x="402" y="102"/>
                  </a:lnTo>
                  <a:lnTo>
                    <a:pt x="396" y="96"/>
                  </a:lnTo>
                  <a:lnTo>
                    <a:pt x="390" y="102"/>
                  </a:lnTo>
                  <a:lnTo>
                    <a:pt x="378" y="108"/>
                  </a:lnTo>
                  <a:lnTo>
                    <a:pt x="372" y="114"/>
                  </a:lnTo>
                  <a:lnTo>
                    <a:pt x="360" y="120"/>
                  </a:lnTo>
                  <a:lnTo>
                    <a:pt x="348" y="120"/>
                  </a:lnTo>
                  <a:lnTo>
                    <a:pt x="348" y="108"/>
                  </a:lnTo>
                  <a:lnTo>
                    <a:pt x="342" y="102"/>
                  </a:lnTo>
                  <a:lnTo>
                    <a:pt x="324" y="102"/>
                  </a:lnTo>
                  <a:lnTo>
                    <a:pt x="306" y="96"/>
                  </a:lnTo>
                  <a:lnTo>
                    <a:pt x="264" y="96"/>
                  </a:lnTo>
                  <a:lnTo>
                    <a:pt x="240" y="108"/>
                  </a:lnTo>
                  <a:lnTo>
                    <a:pt x="234" y="120"/>
                  </a:lnTo>
                  <a:lnTo>
                    <a:pt x="234" y="126"/>
                  </a:lnTo>
                  <a:lnTo>
                    <a:pt x="258" y="144"/>
                  </a:lnTo>
                  <a:lnTo>
                    <a:pt x="252" y="156"/>
                  </a:lnTo>
                  <a:lnTo>
                    <a:pt x="282" y="162"/>
                  </a:lnTo>
                  <a:lnTo>
                    <a:pt x="276" y="168"/>
                  </a:lnTo>
                  <a:lnTo>
                    <a:pt x="270" y="180"/>
                  </a:lnTo>
                  <a:lnTo>
                    <a:pt x="264" y="186"/>
                  </a:lnTo>
                  <a:lnTo>
                    <a:pt x="264" y="192"/>
                  </a:lnTo>
                  <a:lnTo>
                    <a:pt x="276" y="204"/>
                  </a:lnTo>
                  <a:lnTo>
                    <a:pt x="282" y="204"/>
                  </a:lnTo>
                  <a:lnTo>
                    <a:pt x="282" y="210"/>
                  </a:lnTo>
                  <a:lnTo>
                    <a:pt x="276" y="222"/>
                  </a:lnTo>
                  <a:lnTo>
                    <a:pt x="276" y="234"/>
                  </a:lnTo>
                  <a:lnTo>
                    <a:pt x="294" y="234"/>
                  </a:lnTo>
                  <a:lnTo>
                    <a:pt x="306" y="252"/>
                  </a:lnTo>
                  <a:lnTo>
                    <a:pt x="324" y="252"/>
                  </a:lnTo>
                  <a:lnTo>
                    <a:pt x="330" y="288"/>
                  </a:lnTo>
                  <a:lnTo>
                    <a:pt x="366" y="288"/>
                  </a:lnTo>
                  <a:lnTo>
                    <a:pt x="378" y="294"/>
                  </a:lnTo>
                  <a:lnTo>
                    <a:pt x="384" y="300"/>
                  </a:lnTo>
                  <a:lnTo>
                    <a:pt x="384" y="306"/>
                  </a:lnTo>
                  <a:lnTo>
                    <a:pt x="378" y="312"/>
                  </a:lnTo>
                  <a:lnTo>
                    <a:pt x="354" y="324"/>
                  </a:lnTo>
                  <a:lnTo>
                    <a:pt x="342" y="324"/>
                  </a:lnTo>
                  <a:lnTo>
                    <a:pt x="336" y="330"/>
                  </a:lnTo>
                  <a:lnTo>
                    <a:pt x="336" y="366"/>
                  </a:lnTo>
                  <a:lnTo>
                    <a:pt x="342" y="378"/>
                  </a:lnTo>
                  <a:lnTo>
                    <a:pt x="354" y="390"/>
                  </a:lnTo>
                  <a:lnTo>
                    <a:pt x="354" y="396"/>
                  </a:lnTo>
                  <a:lnTo>
                    <a:pt x="324" y="414"/>
                  </a:lnTo>
                  <a:lnTo>
                    <a:pt x="300" y="450"/>
                  </a:lnTo>
                  <a:lnTo>
                    <a:pt x="318" y="474"/>
                  </a:lnTo>
                  <a:lnTo>
                    <a:pt x="306" y="474"/>
                  </a:lnTo>
                  <a:lnTo>
                    <a:pt x="300" y="480"/>
                  </a:lnTo>
                  <a:lnTo>
                    <a:pt x="288" y="486"/>
                  </a:lnTo>
                  <a:lnTo>
                    <a:pt x="282" y="492"/>
                  </a:lnTo>
                  <a:lnTo>
                    <a:pt x="282" y="504"/>
                  </a:lnTo>
                  <a:lnTo>
                    <a:pt x="276" y="522"/>
                  </a:lnTo>
                  <a:lnTo>
                    <a:pt x="276" y="534"/>
                  </a:lnTo>
                  <a:lnTo>
                    <a:pt x="270" y="552"/>
                  </a:lnTo>
                  <a:lnTo>
                    <a:pt x="258" y="564"/>
                  </a:lnTo>
                  <a:lnTo>
                    <a:pt x="234" y="576"/>
                  </a:lnTo>
                  <a:lnTo>
                    <a:pt x="228" y="582"/>
                  </a:lnTo>
                  <a:lnTo>
                    <a:pt x="228" y="588"/>
                  </a:lnTo>
                  <a:lnTo>
                    <a:pt x="222" y="594"/>
                  </a:lnTo>
                  <a:lnTo>
                    <a:pt x="222" y="612"/>
                  </a:lnTo>
                  <a:lnTo>
                    <a:pt x="204" y="624"/>
                  </a:lnTo>
                  <a:lnTo>
                    <a:pt x="204" y="630"/>
                  </a:lnTo>
                  <a:lnTo>
                    <a:pt x="198" y="636"/>
                  </a:lnTo>
                  <a:lnTo>
                    <a:pt x="192" y="648"/>
                  </a:lnTo>
                  <a:lnTo>
                    <a:pt x="186" y="654"/>
                  </a:lnTo>
                  <a:lnTo>
                    <a:pt x="168" y="654"/>
                  </a:lnTo>
                  <a:lnTo>
                    <a:pt x="162" y="648"/>
                  </a:lnTo>
                  <a:lnTo>
                    <a:pt x="156" y="654"/>
                  </a:lnTo>
                  <a:lnTo>
                    <a:pt x="132" y="666"/>
                  </a:lnTo>
                  <a:lnTo>
                    <a:pt x="126" y="666"/>
                  </a:lnTo>
                  <a:lnTo>
                    <a:pt x="120" y="660"/>
                  </a:lnTo>
                  <a:lnTo>
                    <a:pt x="120" y="648"/>
                  </a:lnTo>
                  <a:lnTo>
                    <a:pt x="114" y="642"/>
                  </a:lnTo>
                  <a:lnTo>
                    <a:pt x="108" y="642"/>
                  </a:lnTo>
                  <a:lnTo>
                    <a:pt x="96" y="648"/>
                  </a:lnTo>
                  <a:lnTo>
                    <a:pt x="84" y="660"/>
                  </a:lnTo>
                  <a:lnTo>
                    <a:pt x="84" y="666"/>
                  </a:lnTo>
                  <a:lnTo>
                    <a:pt x="78" y="678"/>
                  </a:lnTo>
                  <a:lnTo>
                    <a:pt x="72" y="684"/>
                  </a:lnTo>
                  <a:lnTo>
                    <a:pt x="66" y="696"/>
                  </a:lnTo>
                  <a:lnTo>
                    <a:pt x="54" y="708"/>
                  </a:lnTo>
                  <a:lnTo>
                    <a:pt x="48" y="720"/>
                  </a:lnTo>
                  <a:lnTo>
                    <a:pt x="48" y="744"/>
                  </a:lnTo>
                  <a:lnTo>
                    <a:pt x="54" y="750"/>
                  </a:lnTo>
                  <a:lnTo>
                    <a:pt x="66" y="756"/>
                  </a:lnTo>
                  <a:lnTo>
                    <a:pt x="72" y="756"/>
                  </a:lnTo>
                  <a:lnTo>
                    <a:pt x="102" y="750"/>
                  </a:lnTo>
                  <a:lnTo>
                    <a:pt x="102" y="768"/>
                  </a:lnTo>
                  <a:lnTo>
                    <a:pt x="96" y="798"/>
                  </a:lnTo>
                  <a:lnTo>
                    <a:pt x="102" y="804"/>
                  </a:lnTo>
                  <a:lnTo>
                    <a:pt x="108" y="816"/>
                  </a:lnTo>
                  <a:lnTo>
                    <a:pt x="120" y="828"/>
                  </a:lnTo>
                  <a:lnTo>
                    <a:pt x="144" y="828"/>
                  </a:lnTo>
                  <a:lnTo>
                    <a:pt x="144" y="852"/>
                  </a:lnTo>
                  <a:lnTo>
                    <a:pt x="168" y="894"/>
                  </a:lnTo>
                  <a:lnTo>
                    <a:pt x="174" y="906"/>
                  </a:lnTo>
                  <a:lnTo>
                    <a:pt x="180" y="912"/>
                  </a:lnTo>
                  <a:lnTo>
                    <a:pt x="180" y="936"/>
                  </a:lnTo>
                  <a:lnTo>
                    <a:pt x="168" y="942"/>
                  </a:lnTo>
                  <a:lnTo>
                    <a:pt x="162" y="948"/>
                  </a:lnTo>
                  <a:lnTo>
                    <a:pt x="144" y="948"/>
                  </a:lnTo>
                  <a:lnTo>
                    <a:pt x="138" y="942"/>
                  </a:lnTo>
                  <a:lnTo>
                    <a:pt x="138" y="930"/>
                  </a:lnTo>
                  <a:lnTo>
                    <a:pt x="132" y="930"/>
                  </a:lnTo>
                  <a:lnTo>
                    <a:pt x="120" y="936"/>
                  </a:lnTo>
                  <a:lnTo>
                    <a:pt x="108" y="948"/>
                  </a:lnTo>
                  <a:lnTo>
                    <a:pt x="84" y="948"/>
                  </a:lnTo>
                  <a:lnTo>
                    <a:pt x="78" y="942"/>
                  </a:lnTo>
                  <a:lnTo>
                    <a:pt x="78" y="936"/>
                  </a:lnTo>
                  <a:lnTo>
                    <a:pt x="54" y="948"/>
                  </a:lnTo>
                  <a:lnTo>
                    <a:pt x="48" y="942"/>
                  </a:lnTo>
                  <a:lnTo>
                    <a:pt x="36" y="936"/>
                  </a:lnTo>
                  <a:lnTo>
                    <a:pt x="24" y="936"/>
                  </a:lnTo>
                  <a:lnTo>
                    <a:pt x="12" y="948"/>
                  </a:lnTo>
                  <a:lnTo>
                    <a:pt x="12" y="960"/>
                  </a:lnTo>
                  <a:lnTo>
                    <a:pt x="18" y="966"/>
                  </a:lnTo>
                  <a:lnTo>
                    <a:pt x="0" y="972"/>
                  </a:lnTo>
                  <a:lnTo>
                    <a:pt x="36" y="972"/>
                  </a:lnTo>
                  <a:lnTo>
                    <a:pt x="30" y="984"/>
                  </a:lnTo>
                  <a:lnTo>
                    <a:pt x="30" y="1014"/>
                  </a:lnTo>
                  <a:lnTo>
                    <a:pt x="36" y="1026"/>
                  </a:lnTo>
                  <a:lnTo>
                    <a:pt x="48" y="1032"/>
                  </a:lnTo>
                  <a:lnTo>
                    <a:pt x="66" y="1038"/>
                  </a:lnTo>
                  <a:lnTo>
                    <a:pt x="120" y="1038"/>
                  </a:lnTo>
                  <a:lnTo>
                    <a:pt x="132" y="1032"/>
                  </a:lnTo>
                  <a:lnTo>
                    <a:pt x="150" y="1014"/>
                  </a:lnTo>
                  <a:lnTo>
                    <a:pt x="162" y="1008"/>
                  </a:lnTo>
                  <a:lnTo>
                    <a:pt x="168" y="1020"/>
                  </a:lnTo>
                  <a:lnTo>
                    <a:pt x="168" y="1026"/>
                  </a:lnTo>
                  <a:lnTo>
                    <a:pt x="162" y="1038"/>
                  </a:lnTo>
                  <a:lnTo>
                    <a:pt x="144" y="1056"/>
                  </a:lnTo>
                  <a:lnTo>
                    <a:pt x="120" y="1068"/>
                  </a:lnTo>
                  <a:lnTo>
                    <a:pt x="114" y="1074"/>
                  </a:lnTo>
                  <a:lnTo>
                    <a:pt x="90" y="1074"/>
                  </a:lnTo>
                  <a:lnTo>
                    <a:pt x="78" y="1080"/>
                  </a:lnTo>
                  <a:lnTo>
                    <a:pt x="60" y="1086"/>
                  </a:lnTo>
                  <a:lnTo>
                    <a:pt x="48" y="1092"/>
                  </a:lnTo>
                  <a:lnTo>
                    <a:pt x="42" y="1098"/>
                  </a:lnTo>
                  <a:lnTo>
                    <a:pt x="54" y="1122"/>
                  </a:lnTo>
                  <a:lnTo>
                    <a:pt x="66" y="1128"/>
                  </a:lnTo>
                  <a:lnTo>
                    <a:pt x="78" y="1140"/>
                  </a:lnTo>
                  <a:lnTo>
                    <a:pt x="96" y="1152"/>
                  </a:lnTo>
                  <a:lnTo>
                    <a:pt x="108" y="1164"/>
                  </a:lnTo>
                  <a:lnTo>
                    <a:pt x="132" y="1182"/>
                  </a:lnTo>
                  <a:lnTo>
                    <a:pt x="162" y="1206"/>
                  </a:lnTo>
                  <a:lnTo>
                    <a:pt x="204" y="1224"/>
                  </a:lnTo>
                  <a:lnTo>
                    <a:pt x="240" y="1218"/>
                  </a:lnTo>
                  <a:lnTo>
                    <a:pt x="270" y="1200"/>
                  </a:lnTo>
                  <a:lnTo>
                    <a:pt x="294" y="1176"/>
                  </a:lnTo>
                  <a:lnTo>
                    <a:pt x="300" y="1158"/>
                  </a:lnTo>
                  <a:lnTo>
                    <a:pt x="300" y="1128"/>
                  </a:lnTo>
                  <a:lnTo>
                    <a:pt x="306" y="1116"/>
                  </a:lnTo>
                  <a:lnTo>
                    <a:pt x="318" y="1104"/>
                  </a:lnTo>
                  <a:lnTo>
                    <a:pt x="324" y="1092"/>
                  </a:lnTo>
                  <a:lnTo>
                    <a:pt x="330" y="1086"/>
                  </a:lnTo>
                  <a:lnTo>
                    <a:pt x="342" y="1086"/>
                  </a:lnTo>
                  <a:lnTo>
                    <a:pt x="348" y="1080"/>
                  </a:lnTo>
                  <a:lnTo>
                    <a:pt x="354" y="1080"/>
                  </a:lnTo>
                  <a:lnTo>
                    <a:pt x="360" y="1086"/>
                  </a:lnTo>
                  <a:lnTo>
                    <a:pt x="360" y="1098"/>
                  </a:lnTo>
                  <a:lnTo>
                    <a:pt x="348" y="1110"/>
                  </a:lnTo>
                  <a:lnTo>
                    <a:pt x="336" y="1128"/>
                  </a:lnTo>
                  <a:lnTo>
                    <a:pt x="324" y="1140"/>
                  </a:lnTo>
                  <a:lnTo>
                    <a:pt x="318" y="1152"/>
                  </a:lnTo>
                  <a:lnTo>
                    <a:pt x="318" y="1164"/>
                  </a:lnTo>
                  <a:lnTo>
                    <a:pt x="324" y="1176"/>
                  </a:lnTo>
                  <a:lnTo>
                    <a:pt x="336" y="1182"/>
                  </a:lnTo>
                  <a:lnTo>
                    <a:pt x="342" y="1182"/>
                  </a:lnTo>
                  <a:lnTo>
                    <a:pt x="354" y="1194"/>
                  </a:lnTo>
                  <a:lnTo>
                    <a:pt x="354" y="1206"/>
                  </a:lnTo>
                  <a:lnTo>
                    <a:pt x="348" y="1242"/>
                  </a:lnTo>
                  <a:lnTo>
                    <a:pt x="342" y="1284"/>
                  </a:lnTo>
                  <a:lnTo>
                    <a:pt x="336" y="1338"/>
                  </a:lnTo>
                  <a:lnTo>
                    <a:pt x="342" y="1398"/>
                  </a:lnTo>
                  <a:lnTo>
                    <a:pt x="354" y="1446"/>
                  </a:lnTo>
                  <a:lnTo>
                    <a:pt x="384" y="1536"/>
                  </a:lnTo>
                  <a:lnTo>
                    <a:pt x="402" y="1554"/>
                  </a:lnTo>
                  <a:lnTo>
                    <a:pt x="402" y="1596"/>
                  </a:lnTo>
                  <a:lnTo>
                    <a:pt x="414" y="1620"/>
                  </a:lnTo>
                  <a:lnTo>
                    <a:pt x="426" y="1626"/>
                  </a:lnTo>
                  <a:lnTo>
                    <a:pt x="438" y="1626"/>
                  </a:lnTo>
                  <a:lnTo>
                    <a:pt x="444" y="1632"/>
                  </a:lnTo>
                  <a:lnTo>
                    <a:pt x="450" y="1632"/>
                  </a:lnTo>
                  <a:lnTo>
                    <a:pt x="450" y="1644"/>
                  </a:lnTo>
                  <a:lnTo>
                    <a:pt x="456" y="1656"/>
                  </a:lnTo>
                  <a:lnTo>
                    <a:pt x="456" y="1674"/>
                  </a:lnTo>
                  <a:lnTo>
                    <a:pt x="474" y="1710"/>
                  </a:lnTo>
                  <a:lnTo>
                    <a:pt x="498" y="1722"/>
                  </a:lnTo>
                  <a:lnTo>
                    <a:pt x="504" y="1728"/>
                  </a:lnTo>
                  <a:lnTo>
                    <a:pt x="510" y="1728"/>
                  </a:lnTo>
                  <a:lnTo>
                    <a:pt x="510" y="1746"/>
                  </a:lnTo>
                  <a:lnTo>
                    <a:pt x="516" y="1782"/>
                  </a:lnTo>
                  <a:lnTo>
                    <a:pt x="522" y="1830"/>
                  </a:lnTo>
                  <a:lnTo>
                    <a:pt x="534" y="1872"/>
                  </a:lnTo>
                  <a:lnTo>
                    <a:pt x="552" y="1908"/>
                  </a:lnTo>
                  <a:lnTo>
                    <a:pt x="576" y="1944"/>
                  </a:lnTo>
                  <a:lnTo>
                    <a:pt x="600" y="1974"/>
                  </a:lnTo>
                  <a:lnTo>
                    <a:pt x="612" y="1998"/>
                  </a:lnTo>
                  <a:lnTo>
                    <a:pt x="618" y="2016"/>
                  </a:lnTo>
                  <a:lnTo>
                    <a:pt x="618" y="2070"/>
                  </a:lnTo>
                  <a:lnTo>
                    <a:pt x="624" y="2094"/>
                  </a:lnTo>
                  <a:lnTo>
                    <a:pt x="642" y="2124"/>
                  </a:lnTo>
                  <a:lnTo>
                    <a:pt x="672" y="2166"/>
                  </a:lnTo>
                  <a:lnTo>
                    <a:pt x="696" y="2202"/>
                  </a:lnTo>
                  <a:lnTo>
                    <a:pt x="714" y="2232"/>
                  </a:lnTo>
                  <a:lnTo>
                    <a:pt x="720" y="2244"/>
                  </a:lnTo>
                  <a:lnTo>
                    <a:pt x="726" y="2244"/>
                  </a:lnTo>
                  <a:lnTo>
                    <a:pt x="732" y="2238"/>
                  </a:lnTo>
                  <a:lnTo>
                    <a:pt x="744" y="2238"/>
                  </a:lnTo>
                  <a:lnTo>
                    <a:pt x="768" y="2226"/>
                  </a:lnTo>
                  <a:lnTo>
                    <a:pt x="774" y="2220"/>
                  </a:lnTo>
                  <a:lnTo>
                    <a:pt x="780" y="2208"/>
                  </a:lnTo>
                  <a:lnTo>
                    <a:pt x="780" y="2172"/>
                  </a:lnTo>
                  <a:lnTo>
                    <a:pt x="786" y="2160"/>
                  </a:lnTo>
                  <a:lnTo>
                    <a:pt x="798" y="2154"/>
                  </a:lnTo>
                  <a:lnTo>
                    <a:pt x="804" y="2154"/>
                  </a:lnTo>
                  <a:lnTo>
                    <a:pt x="810" y="2160"/>
                  </a:lnTo>
                  <a:lnTo>
                    <a:pt x="828" y="2160"/>
                  </a:lnTo>
                  <a:lnTo>
                    <a:pt x="834" y="2154"/>
                  </a:lnTo>
                  <a:lnTo>
                    <a:pt x="846" y="2148"/>
                  </a:lnTo>
                  <a:lnTo>
                    <a:pt x="852" y="2142"/>
                  </a:lnTo>
                  <a:lnTo>
                    <a:pt x="864" y="2136"/>
                  </a:lnTo>
                  <a:lnTo>
                    <a:pt x="852" y="2136"/>
                  </a:lnTo>
                  <a:lnTo>
                    <a:pt x="846" y="2130"/>
                  </a:lnTo>
                  <a:lnTo>
                    <a:pt x="846" y="2118"/>
                  </a:lnTo>
                  <a:lnTo>
                    <a:pt x="852" y="2100"/>
                  </a:lnTo>
                  <a:lnTo>
                    <a:pt x="858" y="2088"/>
                  </a:lnTo>
                  <a:lnTo>
                    <a:pt x="906" y="2064"/>
                  </a:lnTo>
                  <a:lnTo>
                    <a:pt x="918" y="2052"/>
                  </a:lnTo>
                  <a:lnTo>
                    <a:pt x="918" y="2040"/>
                  </a:lnTo>
                  <a:lnTo>
                    <a:pt x="912" y="2028"/>
                  </a:lnTo>
                  <a:lnTo>
                    <a:pt x="912" y="2010"/>
                  </a:lnTo>
                  <a:lnTo>
                    <a:pt x="900" y="1974"/>
                  </a:lnTo>
                  <a:lnTo>
                    <a:pt x="900" y="1908"/>
                  </a:lnTo>
                  <a:lnTo>
                    <a:pt x="906" y="1890"/>
                  </a:lnTo>
                  <a:lnTo>
                    <a:pt x="906" y="1884"/>
                  </a:lnTo>
                  <a:lnTo>
                    <a:pt x="912" y="1878"/>
                  </a:lnTo>
                  <a:lnTo>
                    <a:pt x="912" y="1860"/>
                  </a:lnTo>
                  <a:lnTo>
                    <a:pt x="918" y="1842"/>
                  </a:lnTo>
                  <a:lnTo>
                    <a:pt x="918" y="1800"/>
                  </a:lnTo>
                  <a:lnTo>
                    <a:pt x="906" y="1776"/>
                  </a:lnTo>
                  <a:lnTo>
                    <a:pt x="888" y="1758"/>
                  </a:lnTo>
                  <a:lnTo>
                    <a:pt x="888" y="1728"/>
                  </a:lnTo>
                  <a:lnTo>
                    <a:pt x="894" y="1722"/>
                  </a:lnTo>
                  <a:lnTo>
                    <a:pt x="900" y="1710"/>
                  </a:lnTo>
                  <a:lnTo>
                    <a:pt x="900" y="1698"/>
                  </a:lnTo>
                  <a:lnTo>
                    <a:pt x="894" y="1686"/>
                  </a:lnTo>
                  <a:lnTo>
                    <a:pt x="894" y="1644"/>
                  </a:lnTo>
                  <a:lnTo>
                    <a:pt x="918" y="1632"/>
                  </a:lnTo>
                  <a:lnTo>
                    <a:pt x="924" y="1632"/>
                  </a:lnTo>
                  <a:lnTo>
                    <a:pt x="948" y="1620"/>
                  </a:lnTo>
                  <a:lnTo>
                    <a:pt x="948" y="1596"/>
                  </a:lnTo>
                  <a:lnTo>
                    <a:pt x="954" y="1584"/>
                  </a:lnTo>
                  <a:lnTo>
                    <a:pt x="960" y="1578"/>
                  </a:lnTo>
                  <a:lnTo>
                    <a:pt x="972" y="1572"/>
                  </a:lnTo>
                  <a:lnTo>
                    <a:pt x="990" y="1572"/>
                  </a:lnTo>
                  <a:lnTo>
                    <a:pt x="996" y="1560"/>
                  </a:lnTo>
                  <a:lnTo>
                    <a:pt x="1002" y="1566"/>
                  </a:lnTo>
                  <a:lnTo>
                    <a:pt x="1032" y="1566"/>
                  </a:lnTo>
                  <a:lnTo>
                    <a:pt x="1032" y="1548"/>
                  </a:lnTo>
                  <a:lnTo>
                    <a:pt x="1038" y="1530"/>
                  </a:lnTo>
                  <a:lnTo>
                    <a:pt x="1050" y="1518"/>
                  </a:lnTo>
                  <a:lnTo>
                    <a:pt x="1056" y="1500"/>
                  </a:lnTo>
                  <a:lnTo>
                    <a:pt x="1068" y="1488"/>
                  </a:lnTo>
                  <a:lnTo>
                    <a:pt x="1074" y="1476"/>
                  </a:lnTo>
                  <a:lnTo>
                    <a:pt x="1086" y="1470"/>
                  </a:lnTo>
                  <a:lnTo>
                    <a:pt x="1092" y="1464"/>
                  </a:lnTo>
                  <a:lnTo>
                    <a:pt x="1110" y="1458"/>
                  </a:lnTo>
                  <a:lnTo>
                    <a:pt x="1116" y="1452"/>
                  </a:lnTo>
                  <a:lnTo>
                    <a:pt x="1128" y="1446"/>
                  </a:lnTo>
                  <a:lnTo>
                    <a:pt x="1134" y="1428"/>
                  </a:lnTo>
                  <a:lnTo>
                    <a:pt x="1158" y="1380"/>
                  </a:lnTo>
                  <a:lnTo>
                    <a:pt x="1176" y="1362"/>
                  </a:lnTo>
                  <a:lnTo>
                    <a:pt x="1188" y="1356"/>
                  </a:lnTo>
                  <a:lnTo>
                    <a:pt x="1206" y="1344"/>
                  </a:lnTo>
                  <a:lnTo>
                    <a:pt x="1218" y="1338"/>
                  </a:lnTo>
                  <a:lnTo>
                    <a:pt x="1236" y="1320"/>
                  </a:lnTo>
                  <a:lnTo>
                    <a:pt x="1242" y="1320"/>
                  </a:lnTo>
                  <a:lnTo>
                    <a:pt x="1230" y="1290"/>
                  </a:lnTo>
                  <a:lnTo>
                    <a:pt x="1236" y="1284"/>
                  </a:lnTo>
                  <a:lnTo>
                    <a:pt x="1260" y="1314"/>
                  </a:lnTo>
                  <a:lnTo>
                    <a:pt x="1320" y="1254"/>
                  </a:lnTo>
                  <a:lnTo>
                    <a:pt x="1332" y="1230"/>
                  </a:lnTo>
                  <a:lnTo>
                    <a:pt x="1326" y="1224"/>
                  </a:lnTo>
                  <a:lnTo>
                    <a:pt x="1320" y="1212"/>
                  </a:lnTo>
                  <a:lnTo>
                    <a:pt x="1314" y="1206"/>
                  </a:lnTo>
                  <a:lnTo>
                    <a:pt x="1308" y="1194"/>
                  </a:lnTo>
                  <a:lnTo>
                    <a:pt x="1308" y="1182"/>
                  </a:lnTo>
                  <a:lnTo>
                    <a:pt x="1320" y="1176"/>
                  </a:lnTo>
                  <a:lnTo>
                    <a:pt x="1326" y="1170"/>
                  </a:lnTo>
                  <a:lnTo>
                    <a:pt x="1338" y="1170"/>
                  </a:lnTo>
                  <a:lnTo>
                    <a:pt x="1350" y="1164"/>
                  </a:lnTo>
                  <a:lnTo>
                    <a:pt x="1362" y="1152"/>
                  </a:lnTo>
                  <a:lnTo>
                    <a:pt x="1374" y="1134"/>
                  </a:lnTo>
                  <a:lnTo>
                    <a:pt x="1374" y="1110"/>
                  </a:lnTo>
                  <a:lnTo>
                    <a:pt x="1392" y="1116"/>
                  </a:lnTo>
                  <a:lnTo>
                    <a:pt x="1398" y="1146"/>
                  </a:lnTo>
                  <a:lnTo>
                    <a:pt x="1416" y="1110"/>
                  </a:lnTo>
                  <a:lnTo>
                    <a:pt x="1416" y="1128"/>
                  </a:lnTo>
                  <a:lnTo>
                    <a:pt x="1422" y="1140"/>
                  </a:lnTo>
                  <a:lnTo>
                    <a:pt x="1422" y="1158"/>
                  </a:lnTo>
                  <a:lnTo>
                    <a:pt x="1428" y="1170"/>
                  </a:lnTo>
                  <a:lnTo>
                    <a:pt x="1434" y="1176"/>
                  </a:lnTo>
                  <a:lnTo>
                    <a:pt x="1440" y="1176"/>
                  </a:lnTo>
                  <a:lnTo>
                    <a:pt x="1446" y="1170"/>
                  </a:lnTo>
                  <a:lnTo>
                    <a:pt x="1446" y="1158"/>
                  </a:lnTo>
                  <a:lnTo>
                    <a:pt x="1452" y="1152"/>
                  </a:lnTo>
                  <a:lnTo>
                    <a:pt x="1452" y="1140"/>
                  </a:lnTo>
                  <a:lnTo>
                    <a:pt x="1458" y="1110"/>
                  </a:lnTo>
                  <a:lnTo>
                    <a:pt x="1440" y="1068"/>
                  </a:lnTo>
                  <a:lnTo>
                    <a:pt x="1440" y="1038"/>
                  </a:lnTo>
                  <a:lnTo>
                    <a:pt x="1410" y="1014"/>
                  </a:lnTo>
                  <a:lnTo>
                    <a:pt x="1398" y="984"/>
                  </a:lnTo>
                  <a:lnTo>
                    <a:pt x="1404" y="972"/>
                  </a:lnTo>
                  <a:lnTo>
                    <a:pt x="1410" y="966"/>
                  </a:lnTo>
                  <a:lnTo>
                    <a:pt x="1416" y="948"/>
                  </a:lnTo>
                  <a:lnTo>
                    <a:pt x="1416" y="942"/>
                  </a:lnTo>
                  <a:lnTo>
                    <a:pt x="1410" y="936"/>
                  </a:lnTo>
                  <a:lnTo>
                    <a:pt x="1398" y="930"/>
                  </a:lnTo>
                  <a:lnTo>
                    <a:pt x="1380" y="930"/>
                  </a:lnTo>
                  <a:lnTo>
                    <a:pt x="1368" y="924"/>
                  </a:lnTo>
                  <a:lnTo>
                    <a:pt x="1356" y="912"/>
                  </a:lnTo>
                  <a:lnTo>
                    <a:pt x="1368" y="900"/>
                  </a:lnTo>
                  <a:lnTo>
                    <a:pt x="1374" y="900"/>
                  </a:lnTo>
                  <a:lnTo>
                    <a:pt x="1374" y="870"/>
                  </a:lnTo>
                  <a:lnTo>
                    <a:pt x="1410" y="870"/>
                  </a:lnTo>
                  <a:lnTo>
                    <a:pt x="1410" y="858"/>
                  </a:lnTo>
                  <a:lnTo>
                    <a:pt x="1380" y="840"/>
                  </a:lnTo>
                  <a:lnTo>
                    <a:pt x="1374" y="840"/>
                  </a:lnTo>
                  <a:lnTo>
                    <a:pt x="1362" y="828"/>
                  </a:lnTo>
                  <a:lnTo>
                    <a:pt x="1350" y="822"/>
                  </a:lnTo>
                  <a:lnTo>
                    <a:pt x="1344" y="810"/>
                  </a:lnTo>
                  <a:lnTo>
                    <a:pt x="1344" y="804"/>
                  </a:lnTo>
                  <a:lnTo>
                    <a:pt x="1350" y="792"/>
                  </a:lnTo>
                  <a:lnTo>
                    <a:pt x="1362" y="780"/>
                  </a:lnTo>
                  <a:lnTo>
                    <a:pt x="1350" y="762"/>
                  </a:lnTo>
                  <a:lnTo>
                    <a:pt x="1368" y="762"/>
                  </a:lnTo>
                  <a:lnTo>
                    <a:pt x="1392" y="774"/>
                  </a:lnTo>
                  <a:lnTo>
                    <a:pt x="1386" y="768"/>
                  </a:lnTo>
                  <a:lnTo>
                    <a:pt x="1404" y="762"/>
                  </a:lnTo>
                  <a:lnTo>
                    <a:pt x="1410" y="774"/>
                  </a:lnTo>
                  <a:lnTo>
                    <a:pt x="1410" y="780"/>
                  </a:lnTo>
                  <a:lnTo>
                    <a:pt x="1416" y="792"/>
                  </a:lnTo>
                  <a:lnTo>
                    <a:pt x="1422" y="798"/>
                  </a:lnTo>
                  <a:lnTo>
                    <a:pt x="1434" y="798"/>
                  </a:lnTo>
                  <a:lnTo>
                    <a:pt x="1440" y="804"/>
                  </a:lnTo>
                  <a:lnTo>
                    <a:pt x="1446" y="786"/>
                  </a:lnTo>
                  <a:lnTo>
                    <a:pt x="1452" y="792"/>
                  </a:lnTo>
                  <a:lnTo>
                    <a:pt x="1458" y="792"/>
                  </a:lnTo>
                  <a:lnTo>
                    <a:pt x="1464" y="798"/>
                  </a:lnTo>
                  <a:lnTo>
                    <a:pt x="1464" y="828"/>
                  </a:lnTo>
                  <a:lnTo>
                    <a:pt x="1470" y="828"/>
                  </a:lnTo>
                  <a:lnTo>
                    <a:pt x="1470" y="864"/>
                  </a:lnTo>
                  <a:lnTo>
                    <a:pt x="1476" y="864"/>
                  </a:lnTo>
                  <a:lnTo>
                    <a:pt x="1482" y="870"/>
                  </a:lnTo>
                  <a:lnTo>
                    <a:pt x="1542" y="870"/>
                  </a:lnTo>
                  <a:lnTo>
                    <a:pt x="1554" y="876"/>
                  </a:lnTo>
                  <a:lnTo>
                    <a:pt x="1572" y="876"/>
                  </a:lnTo>
                  <a:lnTo>
                    <a:pt x="1620" y="864"/>
                  </a:lnTo>
                  <a:lnTo>
                    <a:pt x="1626" y="864"/>
                  </a:lnTo>
                  <a:lnTo>
                    <a:pt x="1650" y="888"/>
                  </a:lnTo>
                  <a:lnTo>
                    <a:pt x="1650" y="894"/>
                  </a:lnTo>
                  <a:lnTo>
                    <a:pt x="1644" y="900"/>
                  </a:lnTo>
                  <a:lnTo>
                    <a:pt x="1638" y="900"/>
                  </a:lnTo>
                  <a:lnTo>
                    <a:pt x="1638" y="912"/>
                  </a:lnTo>
                  <a:lnTo>
                    <a:pt x="1632" y="930"/>
                  </a:lnTo>
                  <a:lnTo>
                    <a:pt x="1626" y="942"/>
                  </a:lnTo>
                  <a:lnTo>
                    <a:pt x="1620" y="948"/>
                  </a:lnTo>
                  <a:lnTo>
                    <a:pt x="1614" y="948"/>
                  </a:lnTo>
                  <a:lnTo>
                    <a:pt x="1602" y="954"/>
                  </a:lnTo>
                  <a:lnTo>
                    <a:pt x="1596" y="954"/>
                  </a:lnTo>
                  <a:lnTo>
                    <a:pt x="1584" y="966"/>
                  </a:lnTo>
                  <a:lnTo>
                    <a:pt x="1578" y="978"/>
                  </a:lnTo>
                  <a:lnTo>
                    <a:pt x="1578" y="996"/>
                  </a:lnTo>
                  <a:lnTo>
                    <a:pt x="1584" y="1008"/>
                  </a:lnTo>
                  <a:lnTo>
                    <a:pt x="1602" y="1026"/>
                  </a:lnTo>
                  <a:lnTo>
                    <a:pt x="1608" y="1026"/>
                  </a:lnTo>
                  <a:lnTo>
                    <a:pt x="1626" y="1050"/>
                  </a:lnTo>
                  <a:lnTo>
                    <a:pt x="1632" y="1014"/>
                  </a:lnTo>
                  <a:lnTo>
                    <a:pt x="1632" y="990"/>
                  </a:lnTo>
                  <a:lnTo>
                    <a:pt x="1650" y="990"/>
                  </a:lnTo>
                  <a:lnTo>
                    <a:pt x="1662" y="996"/>
                  </a:lnTo>
                  <a:lnTo>
                    <a:pt x="1668" y="1002"/>
                  </a:lnTo>
                  <a:lnTo>
                    <a:pt x="1668" y="1020"/>
                  </a:lnTo>
                  <a:lnTo>
                    <a:pt x="1674" y="1032"/>
                  </a:lnTo>
                  <a:lnTo>
                    <a:pt x="1674" y="1038"/>
                  </a:lnTo>
                  <a:lnTo>
                    <a:pt x="1680" y="1050"/>
                  </a:lnTo>
                  <a:lnTo>
                    <a:pt x="1680" y="1062"/>
                  </a:lnTo>
                  <a:lnTo>
                    <a:pt x="1686" y="1074"/>
                  </a:lnTo>
                  <a:lnTo>
                    <a:pt x="1692" y="1092"/>
                  </a:lnTo>
                  <a:lnTo>
                    <a:pt x="1698" y="1104"/>
                  </a:lnTo>
                  <a:lnTo>
                    <a:pt x="1704" y="1110"/>
                  </a:lnTo>
                  <a:lnTo>
                    <a:pt x="1704" y="1116"/>
                  </a:lnTo>
                  <a:lnTo>
                    <a:pt x="1722" y="1134"/>
                  </a:lnTo>
                  <a:lnTo>
                    <a:pt x="1722" y="1110"/>
                  </a:lnTo>
                  <a:lnTo>
                    <a:pt x="1728" y="1110"/>
                  </a:lnTo>
                  <a:lnTo>
                    <a:pt x="1734" y="1116"/>
                  </a:lnTo>
                  <a:lnTo>
                    <a:pt x="1746" y="1116"/>
                  </a:lnTo>
                  <a:lnTo>
                    <a:pt x="1746" y="1104"/>
                  </a:lnTo>
                  <a:lnTo>
                    <a:pt x="1728" y="1086"/>
                  </a:lnTo>
                  <a:lnTo>
                    <a:pt x="1728" y="1062"/>
                  </a:lnTo>
                  <a:lnTo>
                    <a:pt x="1722" y="1050"/>
                  </a:lnTo>
                  <a:lnTo>
                    <a:pt x="1740" y="1032"/>
                  </a:lnTo>
                  <a:lnTo>
                    <a:pt x="1746" y="1032"/>
                  </a:lnTo>
                  <a:lnTo>
                    <a:pt x="1740" y="984"/>
                  </a:lnTo>
                  <a:lnTo>
                    <a:pt x="1722" y="966"/>
                  </a:lnTo>
                  <a:lnTo>
                    <a:pt x="1716" y="966"/>
                  </a:lnTo>
                  <a:lnTo>
                    <a:pt x="1770" y="966"/>
                  </a:lnTo>
                  <a:lnTo>
                    <a:pt x="1782" y="972"/>
                  </a:lnTo>
                  <a:lnTo>
                    <a:pt x="1794" y="972"/>
                  </a:lnTo>
                  <a:lnTo>
                    <a:pt x="1794" y="936"/>
                  </a:lnTo>
                  <a:lnTo>
                    <a:pt x="1812" y="882"/>
                  </a:lnTo>
                  <a:lnTo>
                    <a:pt x="1806" y="876"/>
                  </a:lnTo>
                  <a:lnTo>
                    <a:pt x="1800" y="864"/>
                  </a:lnTo>
                  <a:lnTo>
                    <a:pt x="1800" y="846"/>
                  </a:lnTo>
                  <a:lnTo>
                    <a:pt x="1812" y="840"/>
                  </a:lnTo>
                  <a:lnTo>
                    <a:pt x="1818" y="834"/>
                  </a:lnTo>
                  <a:lnTo>
                    <a:pt x="1836" y="804"/>
                  </a:lnTo>
                  <a:lnTo>
                    <a:pt x="1836" y="792"/>
                  </a:lnTo>
                  <a:lnTo>
                    <a:pt x="1830" y="786"/>
                  </a:lnTo>
                  <a:lnTo>
                    <a:pt x="1830" y="780"/>
                  </a:lnTo>
                  <a:lnTo>
                    <a:pt x="1824" y="774"/>
                  </a:lnTo>
                  <a:lnTo>
                    <a:pt x="1824" y="750"/>
                  </a:lnTo>
                  <a:lnTo>
                    <a:pt x="1830" y="750"/>
                  </a:lnTo>
                  <a:lnTo>
                    <a:pt x="1836" y="744"/>
                  </a:lnTo>
                  <a:lnTo>
                    <a:pt x="1848" y="744"/>
                  </a:lnTo>
                  <a:lnTo>
                    <a:pt x="1860" y="738"/>
                  </a:lnTo>
                  <a:lnTo>
                    <a:pt x="1872" y="726"/>
                  </a:lnTo>
                  <a:lnTo>
                    <a:pt x="1872" y="708"/>
                  </a:lnTo>
                  <a:lnTo>
                    <a:pt x="1878" y="708"/>
                  </a:lnTo>
                  <a:lnTo>
                    <a:pt x="1890" y="702"/>
                  </a:lnTo>
                  <a:lnTo>
                    <a:pt x="1926" y="702"/>
                  </a:lnTo>
                  <a:lnTo>
                    <a:pt x="1932" y="708"/>
                  </a:lnTo>
                  <a:lnTo>
                    <a:pt x="1950" y="708"/>
                  </a:lnTo>
                  <a:lnTo>
                    <a:pt x="1950" y="702"/>
                  </a:lnTo>
                  <a:lnTo>
                    <a:pt x="1944" y="696"/>
                  </a:lnTo>
                  <a:lnTo>
                    <a:pt x="1932" y="690"/>
                  </a:lnTo>
                  <a:lnTo>
                    <a:pt x="1926" y="684"/>
                  </a:lnTo>
                  <a:lnTo>
                    <a:pt x="1920" y="67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43" name="Iceland">
              <a:extLst>
                <a:ext uri="{FF2B5EF4-FFF2-40B4-BE49-F238E27FC236}">
                  <a16:creationId xmlns:a16="http://schemas.microsoft.com/office/drawing/2014/main" id="{9A53B6DD-ACAC-11EF-6B62-157B917BFB72}"/>
                </a:ext>
              </a:extLst>
            </p:cNvPr>
            <p:cNvSpPr>
              <a:spLocks/>
            </p:cNvSpPr>
            <p:nvPr/>
          </p:nvSpPr>
          <p:spPr bwMode="gray">
            <a:xfrm>
              <a:off x="4224962" y="1220199"/>
              <a:ext cx="185249" cy="71545"/>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44" name="Hungary">
              <a:extLst>
                <a:ext uri="{FF2B5EF4-FFF2-40B4-BE49-F238E27FC236}">
                  <a16:creationId xmlns:a16="http://schemas.microsoft.com/office/drawing/2014/main" id="{974779B2-7282-1697-9A22-8298818CE8A5}"/>
                </a:ext>
              </a:extLst>
            </p:cNvPr>
            <p:cNvSpPr>
              <a:spLocks/>
            </p:cNvSpPr>
            <p:nvPr/>
          </p:nvSpPr>
          <p:spPr bwMode="gray">
            <a:xfrm>
              <a:off x="4949353" y="1655858"/>
              <a:ext cx="137979" cy="71545"/>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45" name="Honduras">
              <a:extLst>
                <a:ext uri="{FF2B5EF4-FFF2-40B4-BE49-F238E27FC236}">
                  <a16:creationId xmlns:a16="http://schemas.microsoft.com/office/drawing/2014/main" id="{A25814A8-0CBE-8196-5C2C-68C4BD961DE0}"/>
                </a:ext>
              </a:extLst>
            </p:cNvPr>
            <p:cNvSpPr>
              <a:spLocks/>
            </p:cNvSpPr>
            <p:nvPr/>
          </p:nvSpPr>
          <p:spPr bwMode="gray">
            <a:xfrm>
              <a:off x="2552602" y="2501622"/>
              <a:ext cx="144367" cy="79211"/>
            </a:xfrm>
            <a:custGeom>
              <a:avLst/>
              <a:gdLst>
                <a:gd name="T0" fmla="*/ 2147483647 w 444"/>
                <a:gd name="T1" fmla="*/ 2147483647 h 246"/>
                <a:gd name="T2" fmla="*/ 2147483647 w 444"/>
                <a:gd name="T3" fmla="*/ 2147483647 h 246"/>
                <a:gd name="T4" fmla="*/ 2147483647 w 444"/>
                <a:gd name="T5" fmla="*/ 2147483647 h 246"/>
                <a:gd name="T6" fmla="*/ 2147483647 w 444"/>
                <a:gd name="T7" fmla="*/ 2147483647 h 246"/>
                <a:gd name="T8" fmla="*/ 2147483647 w 444"/>
                <a:gd name="T9" fmla="*/ 2147483647 h 246"/>
                <a:gd name="T10" fmla="*/ 2147483647 w 444"/>
                <a:gd name="T11" fmla="*/ 2147483647 h 246"/>
                <a:gd name="T12" fmla="*/ 2147483647 w 444"/>
                <a:gd name="T13" fmla="*/ 2147483647 h 246"/>
                <a:gd name="T14" fmla="*/ 2147483647 w 444"/>
                <a:gd name="T15" fmla="*/ 2147483647 h 246"/>
                <a:gd name="T16" fmla="*/ 2147483647 w 444"/>
                <a:gd name="T17" fmla="*/ 2147483647 h 246"/>
                <a:gd name="T18" fmla="*/ 2147483647 w 444"/>
                <a:gd name="T19" fmla="*/ 2147483647 h 246"/>
                <a:gd name="T20" fmla="*/ 2147483647 w 444"/>
                <a:gd name="T21" fmla="*/ 2147483647 h 246"/>
                <a:gd name="T22" fmla="*/ 2147483647 w 444"/>
                <a:gd name="T23" fmla="*/ 2147483647 h 246"/>
                <a:gd name="T24" fmla="*/ 2147483647 w 444"/>
                <a:gd name="T25" fmla="*/ 2147483647 h 246"/>
                <a:gd name="T26" fmla="*/ 2147483647 w 444"/>
                <a:gd name="T27" fmla="*/ 2147483647 h 246"/>
                <a:gd name="T28" fmla="*/ 2147483647 w 444"/>
                <a:gd name="T29" fmla="*/ 2147483647 h 246"/>
                <a:gd name="T30" fmla="*/ 2147483647 w 444"/>
                <a:gd name="T31" fmla="*/ 2147483647 h 246"/>
                <a:gd name="T32" fmla="*/ 2147483647 w 444"/>
                <a:gd name="T33" fmla="*/ 2147483647 h 246"/>
                <a:gd name="T34" fmla="*/ 2147483647 w 444"/>
                <a:gd name="T35" fmla="*/ 2147483647 h 246"/>
                <a:gd name="T36" fmla="*/ 2147483647 w 444"/>
                <a:gd name="T37" fmla="*/ 2147483647 h 246"/>
                <a:gd name="T38" fmla="*/ 2147483647 w 444"/>
                <a:gd name="T39" fmla="*/ 0 h 246"/>
                <a:gd name="T40" fmla="*/ 2147483647 w 444"/>
                <a:gd name="T41" fmla="*/ 2147483647 h 246"/>
                <a:gd name="T42" fmla="*/ 2147483647 w 444"/>
                <a:gd name="T43" fmla="*/ 2147483647 h 246"/>
                <a:gd name="T44" fmla="*/ 2147483647 w 444"/>
                <a:gd name="T45" fmla="*/ 0 h 246"/>
                <a:gd name="T46" fmla="*/ 2147483647 w 444"/>
                <a:gd name="T47" fmla="*/ 2147483647 h 246"/>
                <a:gd name="T48" fmla="*/ 2147483647 w 444"/>
                <a:gd name="T49" fmla="*/ 2147483647 h 246"/>
                <a:gd name="T50" fmla="*/ 2147483647 w 444"/>
                <a:gd name="T51" fmla="*/ 2147483647 h 246"/>
                <a:gd name="T52" fmla="*/ 2147483647 w 444"/>
                <a:gd name="T53" fmla="*/ 2147483647 h 246"/>
                <a:gd name="T54" fmla="*/ 2147483647 w 444"/>
                <a:gd name="T55" fmla="*/ 2147483647 h 246"/>
                <a:gd name="T56" fmla="*/ 2147483647 w 444"/>
                <a:gd name="T57" fmla="*/ 2147483647 h 246"/>
                <a:gd name="T58" fmla="*/ 2147483647 w 444"/>
                <a:gd name="T59" fmla="*/ 2147483647 h 246"/>
                <a:gd name="T60" fmla="*/ 2147483647 w 444"/>
                <a:gd name="T61" fmla="*/ 0 h 246"/>
                <a:gd name="T62" fmla="*/ 2147483647 w 444"/>
                <a:gd name="T63" fmla="*/ 2147483647 h 246"/>
                <a:gd name="T64" fmla="*/ 2147483647 w 444"/>
                <a:gd name="T65" fmla="*/ 2147483647 h 246"/>
                <a:gd name="T66" fmla="*/ 2147483647 w 444"/>
                <a:gd name="T67" fmla="*/ 2147483647 h 246"/>
                <a:gd name="T68" fmla="*/ 2147483647 w 444"/>
                <a:gd name="T69" fmla="*/ 2147483647 h 246"/>
                <a:gd name="T70" fmla="*/ 2147483647 w 444"/>
                <a:gd name="T71" fmla="*/ 2147483647 h 246"/>
                <a:gd name="T72" fmla="*/ 0 w 444"/>
                <a:gd name="T73" fmla="*/ 2147483647 h 246"/>
                <a:gd name="T74" fmla="*/ 2147483647 w 444"/>
                <a:gd name="T75" fmla="*/ 2147483647 h 246"/>
                <a:gd name="T76" fmla="*/ 2147483647 w 444"/>
                <a:gd name="T77" fmla="*/ 2147483647 h 246"/>
                <a:gd name="T78" fmla="*/ 2147483647 w 444"/>
                <a:gd name="T79" fmla="*/ 2147483647 h 246"/>
                <a:gd name="T80" fmla="*/ 2147483647 w 444"/>
                <a:gd name="T81" fmla="*/ 2147483647 h 246"/>
                <a:gd name="T82" fmla="*/ 2147483647 w 444"/>
                <a:gd name="T83" fmla="*/ 2147483647 h 246"/>
                <a:gd name="T84" fmla="*/ 2147483647 w 444"/>
                <a:gd name="T85" fmla="*/ 2147483647 h 246"/>
                <a:gd name="T86" fmla="*/ 2147483647 w 444"/>
                <a:gd name="T87" fmla="*/ 2147483647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46" name="Haiti">
              <a:extLst>
                <a:ext uri="{FF2B5EF4-FFF2-40B4-BE49-F238E27FC236}">
                  <a16:creationId xmlns:a16="http://schemas.microsoft.com/office/drawing/2014/main" id="{A0A70FD8-4EED-3386-09BB-9FA3D0F344D1}"/>
                </a:ext>
              </a:extLst>
            </p:cNvPr>
            <p:cNvSpPr>
              <a:spLocks/>
            </p:cNvSpPr>
            <p:nvPr/>
          </p:nvSpPr>
          <p:spPr bwMode="gray">
            <a:xfrm>
              <a:off x="2906493" y="2400692"/>
              <a:ext cx="63879" cy="49826"/>
            </a:xfrm>
            <a:custGeom>
              <a:avLst/>
              <a:gdLst>
                <a:gd name="T0" fmla="*/ 2147483647 w 198"/>
                <a:gd name="T1" fmla="*/ 2147483647 h 156"/>
                <a:gd name="T2" fmla="*/ 2147483647 w 198"/>
                <a:gd name="T3" fmla="*/ 2147483647 h 156"/>
                <a:gd name="T4" fmla="*/ 2147483647 w 198"/>
                <a:gd name="T5" fmla="*/ 2147483647 h 156"/>
                <a:gd name="T6" fmla="*/ 2147483647 w 198"/>
                <a:gd name="T7" fmla="*/ 2147483647 h 156"/>
                <a:gd name="T8" fmla="*/ 2147483647 w 198"/>
                <a:gd name="T9" fmla="*/ 2147483647 h 156"/>
                <a:gd name="T10" fmla="*/ 2147483647 w 198"/>
                <a:gd name="T11" fmla="*/ 2147483647 h 156"/>
                <a:gd name="T12" fmla="*/ 2147483647 w 198"/>
                <a:gd name="T13" fmla="*/ 2147483647 h 156"/>
                <a:gd name="T14" fmla="*/ 2147483647 w 198"/>
                <a:gd name="T15" fmla="*/ 2147483647 h 156"/>
                <a:gd name="T16" fmla="*/ 2147483647 w 198"/>
                <a:gd name="T17" fmla="*/ 2147483647 h 156"/>
                <a:gd name="T18" fmla="*/ 2147483647 w 198"/>
                <a:gd name="T19" fmla="*/ 2147483647 h 156"/>
                <a:gd name="T20" fmla="*/ 2147483647 w 198"/>
                <a:gd name="T21" fmla="*/ 2147483647 h 156"/>
                <a:gd name="T22" fmla="*/ 2147483647 w 198"/>
                <a:gd name="T23" fmla="*/ 2147483647 h 156"/>
                <a:gd name="T24" fmla="*/ 2147483647 w 198"/>
                <a:gd name="T25" fmla="*/ 2147483647 h 156"/>
                <a:gd name="T26" fmla="*/ 2147483647 w 198"/>
                <a:gd name="T27" fmla="*/ 2147483647 h 156"/>
                <a:gd name="T28" fmla="*/ 2147483647 w 198"/>
                <a:gd name="T29" fmla="*/ 2147483647 h 156"/>
                <a:gd name="T30" fmla="*/ 2147483647 w 198"/>
                <a:gd name="T31" fmla="*/ 2147483647 h 156"/>
                <a:gd name="T32" fmla="*/ 2147483647 w 198"/>
                <a:gd name="T33" fmla="*/ 2147483647 h 156"/>
                <a:gd name="T34" fmla="*/ 2147483647 w 198"/>
                <a:gd name="T35" fmla="*/ 0 h 156"/>
                <a:gd name="T36" fmla="*/ 2147483647 w 198"/>
                <a:gd name="T37" fmla="*/ 0 h 156"/>
                <a:gd name="T38" fmla="*/ 2147483647 w 198"/>
                <a:gd name="T39" fmla="*/ 2147483647 h 156"/>
                <a:gd name="T40" fmla="*/ 2147483647 w 198"/>
                <a:gd name="T41" fmla="*/ 2147483647 h 156"/>
                <a:gd name="T42" fmla="*/ 2147483647 w 198"/>
                <a:gd name="T43" fmla="*/ 2147483647 h 156"/>
                <a:gd name="T44" fmla="*/ 2147483647 w 198"/>
                <a:gd name="T45" fmla="*/ 2147483647 h 156"/>
                <a:gd name="T46" fmla="*/ 2147483647 w 198"/>
                <a:gd name="T47" fmla="*/ 2147483647 h 156"/>
                <a:gd name="T48" fmla="*/ 2147483647 w 198"/>
                <a:gd name="T49" fmla="*/ 2147483647 h 156"/>
                <a:gd name="T50" fmla="*/ 2147483647 w 198"/>
                <a:gd name="T51" fmla="*/ 2147483647 h 156"/>
                <a:gd name="T52" fmla="*/ 2147483647 w 198"/>
                <a:gd name="T53" fmla="*/ 2147483647 h 156"/>
                <a:gd name="T54" fmla="*/ 2147483647 w 198"/>
                <a:gd name="T55" fmla="*/ 2147483647 h 156"/>
                <a:gd name="T56" fmla="*/ 2147483647 w 198"/>
                <a:gd name="T57" fmla="*/ 2147483647 h 156"/>
                <a:gd name="T58" fmla="*/ 2147483647 w 198"/>
                <a:gd name="T59" fmla="*/ 2147483647 h 156"/>
                <a:gd name="T60" fmla="*/ 2147483647 w 198"/>
                <a:gd name="T61" fmla="*/ 2147483647 h 156"/>
                <a:gd name="T62" fmla="*/ 2147483647 w 198"/>
                <a:gd name="T63" fmla="*/ 2147483647 h 156"/>
                <a:gd name="T64" fmla="*/ 2147483647 w 198"/>
                <a:gd name="T65" fmla="*/ 2147483647 h 156"/>
                <a:gd name="T66" fmla="*/ 2147483647 w 198"/>
                <a:gd name="T67" fmla="*/ 2147483647 h 156"/>
                <a:gd name="T68" fmla="*/ 2147483647 w 198"/>
                <a:gd name="T69" fmla="*/ 2147483647 h 156"/>
                <a:gd name="T70" fmla="*/ 2147483647 w 198"/>
                <a:gd name="T71" fmla="*/ 2147483647 h 156"/>
                <a:gd name="T72" fmla="*/ 2147483647 w 198"/>
                <a:gd name="T73" fmla="*/ 2147483647 h 156"/>
                <a:gd name="T74" fmla="*/ 2147483647 w 198"/>
                <a:gd name="T75" fmla="*/ 2147483647 h 156"/>
                <a:gd name="T76" fmla="*/ 2147483647 w 198"/>
                <a:gd name="T77" fmla="*/ 2147483647 h 156"/>
                <a:gd name="T78" fmla="*/ 2147483647 w 198"/>
                <a:gd name="T79" fmla="*/ 2147483647 h 156"/>
                <a:gd name="T80" fmla="*/ 2147483647 w 198"/>
                <a:gd name="T81" fmla="*/ 2147483647 h 156"/>
                <a:gd name="T82" fmla="*/ 0 w 198"/>
                <a:gd name="T83" fmla="*/ 2147483647 h 156"/>
                <a:gd name="T84" fmla="*/ 0 w 198"/>
                <a:gd name="T85" fmla="*/ 2147483647 h 156"/>
                <a:gd name="T86" fmla="*/ 2147483647 w 198"/>
                <a:gd name="T87" fmla="*/ 2147483647 h 156"/>
                <a:gd name="T88" fmla="*/ 2147483647 w 198"/>
                <a:gd name="T89" fmla="*/ 2147483647 h 156"/>
                <a:gd name="T90" fmla="*/ 2147483647 w 198"/>
                <a:gd name="T91" fmla="*/ 2147483647 h 156"/>
                <a:gd name="T92" fmla="*/ 2147483647 w 198"/>
                <a:gd name="T93" fmla="*/ 2147483647 h 156"/>
                <a:gd name="T94" fmla="*/ 2147483647 w 198"/>
                <a:gd name="T95" fmla="*/ 2147483647 h 156"/>
                <a:gd name="T96" fmla="*/ 2147483647 w 198"/>
                <a:gd name="T97" fmla="*/ 2147483647 h 156"/>
                <a:gd name="T98" fmla="*/ 2147483647 w 198"/>
                <a:gd name="T99" fmla="*/ 2147483647 h 156"/>
                <a:gd name="T100" fmla="*/ 2147483647 w 198"/>
                <a:gd name="T101" fmla="*/ 2147483647 h 156"/>
                <a:gd name="T102" fmla="*/ 2147483647 w 198"/>
                <a:gd name="T103" fmla="*/ 2147483647 h 156"/>
                <a:gd name="T104" fmla="*/ 2147483647 w 198"/>
                <a:gd name="T105" fmla="*/ 2147483647 h 156"/>
                <a:gd name="T106" fmla="*/ 2147483647 w 198"/>
                <a:gd name="T107" fmla="*/ 2147483647 h 156"/>
                <a:gd name="T108" fmla="*/ 2147483647 w 198"/>
                <a:gd name="T109" fmla="*/ 2147483647 h 156"/>
                <a:gd name="T110" fmla="*/ 2147483647 w 198"/>
                <a:gd name="T111" fmla="*/ 2147483647 h 156"/>
                <a:gd name="T112" fmla="*/ 2147483647 w 198"/>
                <a:gd name="T113" fmla="*/ 2147483647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47" name="Guyane (French Guiana)">
              <a:extLst>
                <a:ext uri="{FF2B5EF4-FFF2-40B4-BE49-F238E27FC236}">
                  <a16:creationId xmlns:a16="http://schemas.microsoft.com/office/drawing/2014/main" id="{7F343CDD-287C-269A-162B-1A2BD879A3BB}"/>
                </a:ext>
              </a:extLst>
            </p:cNvPr>
            <p:cNvSpPr>
              <a:spLocks/>
            </p:cNvSpPr>
            <p:nvPr/>
          </p:nvSpPr>
          <p:spPr bwMode="gray">
            <a:xfrm>
              <a:off x="3331929" y="2768638"/>
              <a:ext cx="66435" cy="95820"/>
            </a:xfrm>
            <a:custGeom>
              <a:avLst/>
              <a:gdLst>
                <a:gd name="T0" fmla="*/ 2147483647 w 52"/>
                <a:gd name="T1" fmla="*/ 2147483647 h 76"/>
                <a:gd name="T2" fmla="*/ 2147483647 w 52"/>
                <a:gd name="T3" fmla="*/ 2147483647 h 76"/>
                <a:gd name="T4" fmla="*/ 2147483647 w 52"/>
                <a:gd name="T5" fmla="*/ 2147483647 h 76"/>
                <a:gd name="T6" fmla="*/ 2147483647 w 52"/>
                <a:gd name="T7" fmla="*/ 2147483647 h 76"/>
                <a:gd name="T8" fmla="*/ 2147483647 w 52"/>
                <a:gd name="T9" fmla="*/ 2147483647 h 76"/>
                <a:gd name="T10" fmla="*/ 2147483647 w 52"/>
                <a:gd name="T11" fmla="*/ 2147483647 h 76"/>
                <a:gd name="T12" fmla="*/ 2147483647 w 52"/>
                <a:gd name="T13" fmla="*/ 2147483647 h 76"/>
                <a:gd name="T14" fmla="*/ 2147483647 w 52"/>
                <a:gd name="T15" fmla="*/ 2147483647 h 76"/>
                <a:gd name="T16" fmla="*/ 2147483647 w 52"/>
                <a:gd name="T17" fmla="*/ 2147483647 h 76"/>
                <a:gd name="T18" fmla="*/ 2147483647 w 52"/>
                <a:gd name="T19" fmla="*/ 2147483647 h 76"/>
                <a:gd name="T20" fmla="*/ 2147483647 w 52"/>
                <a:gd name="T21" fmla="*/ 2147483647 h 76"/>
                <a:gd name="T22" fmla="*/ 2147483647 w 52"/>
                <a:gd name="T23" fmla="*/ 0 h 76"/>
                <a:gd name="T24" fmla="*/ 2147483647 w 52"/>
                <a:gd name="T25" fmla="*/ 2147483647 h 76"/>
                <a:gd name="T26" fmla="*/ 2147483647 w 52"/>
                <a:gd name="T27" fmla="*/ 2147483647 h 76"/>
                <a:gd name="T28" fmla="*/ 2147483647 w 52"/>
                <a:gd name="T29" fmla="*/ 2147483647 h 76"/>
                <a:gd name="T30" fmla="*/ 2147483647 w 52"/>
                <a:gd name="T31" fmla="*/ 2147483647 h 76"/>
                <a:gd name="T32" fmla="*/ 2147483647 w 52"/>
                <a:gd name="T33" fmla="*/ 2147483647 h 76"/>
                <a:gd name="T34" fmla="*/ 2147483647 w 52"/>
                <a:gd name="T35" fmla="*/ 2147483647 h 76"/>
                <a:gd name="T36" fmla="*/ 2147483647 w 52"/>
                <a:gd name="T37" fmla="*/ 2147483647 h 76"/>
                <a:gd name="T38" fmla="*/ 2147483647 w 52"/>
                <a:gd name="T39" fmla="*/ 2147483647 h 76"/>
                <a:gd name="T40" fmla="*/ 2147483647 w 52"/>
                <a:gd name="T41" fmla="*/ 2147483647 h 76"/>
                <a:gd name="T42" fmla="*/ 2147483647 w 52"/>
                <a:gd name="T43" fmla="*/ 2147483647 h 76"/>
                <a:gd name="T44" fmla="*/ 2147483647 w 52"/>
                <a:gd name="T45" fmla="*/ 2147483647 h 76"/>
                <a:gd name="T46" fmla="*/ 2147483647 w 52"/>
                <a:gd name="T47" fmla="*/ 2147483647 h 76"/>
                <a:gd name="T48" fmla="*/ 2147483647 w 52"/>
                <a:gd name="T49" fmla="*/ 2147483647 h 76"/>
                <a:gd name="T50" fmla="*/ 2147483647 w 52"/>
                <a:gd name="T51" fmla="*/ 2147483647 h 76"/>
                <a:gd name="T52" fmla="*/ 2147483647 w 52"/>
                <a:gd name="T53" fmla="*/ 2147483647 h 76"/>
                <a:gd name="T54" fmla="*/ 2147483647 w 52"/>
                <a:gd name="T55" fmla="*/ 2147483647 h 76"/>
                <a:gd name="T56" fmla="*/ 2147483647 w 52"/>
                <a:gd name="T57" fmla="*/ 2147483647 h 76"/>
                <a:gd name="T58" fmla="*/ 2147483647 w 52"/>
                <a:gd name="T59" fmla="*/ 2147483647 h 76"/>
                <a:gd name="T60" fmla="*/ 2147483647 w 52"/>
                <a:gd name="T61" fmla="*/ 2147483647 h 76"/>
                <a:gd name="T62" fmla="*/ 2147483647 w 52"/>
                <a:gd name="T63" fmla="*/ 2147483647 h 76"/>
                <a:gd name="T64" fmla="*/ 0 w 52"/>
                <a:gd name="T65" fmla="*/ 2147483647 h 76"/>
                <a:gd name="T66" fmla="*/ 0 w 52"/>
                <a:gd name="T67" fmla="*/ 2147483647 h 76"/>
                <a:gd name="T68" fmla="*/ 2147483647 w 52"/>
                <a:gd name="T69" fmla="*/ 2147483647 h 76"/>
                <a:gd name="T70" fmla="*/ 2147483647 w 52"/>
                <a:gd name="T71" fmla="*/ 2147483647 h 76"/>
                <a:gd name="T72" fmla="*/ 2147483647 w 52"/>
                <a:gd name="T73" fmla="*/ 2147483647 h 76"/>
                <a:gd name="T74" fmla="*/ 2147483647 w 52"/>
                <a:gd name="T75" fmla="*/ 2147483647 h 76"/>
                <a:gd name="T76" fmla="*/ 2147483647 w 52"/>
                <a:gd name="T77" fmla="*/ 2147483647 h 76"/>
                <a:gd name="T78" fmla="*/ 2147483647 w 52"/>
                <a:gd name="T79" fmla="*/ 2147483647 h 76"/>
                <a:gd name="T80" fmla="*/ 2147483647 w 52"/>
                <a:gd name="T81" fmla="*/ 2147483647 h 76"/>
                <a:gd name="T82" fmla="*/ 2147483647 w 52"/>
                <a:gd name="T83" fmla="*/ 2147483647 h 76"/>
                <a:gd name="T84" fmla="*/ 2147483647 w 52"/>
                <a:gd name="T85" fmla="*/ 2147483647 h 76"/>
                <a:gd name="T86" fmla="*/ 2147483647 w 52"/>
                <a:gd name="T87" fmla="*/ 2147483647 h 76"/>
                <a:gd name="T88" fmla="*/ 2147483647 w 52"/>
                <a:gd name="T89" fmla="*/ 2147483647 h 76"/>
                <a:gd name="T90" fmla="*/ 2147483647 w 52"/>
                <a:gd name="T91" fmla="*/ 2147483647 h 76"/>
                <a:gd name="T92" fmla="*/ 2147483647 w 52"/>
                <a:gd name="T93" fmla="*/ 2147483647 h 76"/>
                <a:gd name="T94" fmla="*/ 2147483647 w 52"/>
                <a:gd name="T95" fmla="*/ 2147483647 h 76"/>
                <a:gd name="T96" fmla="*/ 2147483647 w 52"/>
                <a:gd name="T97" fmla="*/ 2147483647 h 76"/>
                <a:gd name="T98" fmla="*/ 2147483647 w 52"/>
                <a:gd name="T99" fmla="*/ 2147483647 h 76"/>
                <a:gd name="T100" fmla="*/ 2147483647 w 52"/>
                <a:gd name="T101" fmla="*/ 2147483647 h 76"/>
                <a:gd name="T102" fmla="*/ 2147483647 w 52"/>
                <a:gd name="T103" fmla="*/ 2147483647 h 76"/>
                <a:gd name="T104" fmla="*/ 2147483647 w 52"/>
                <a:gd name="T105" fmla="*/ 2147483647 h 76"/>
                <a:gd name="T106" fmla="*/ 2147483647 w 52"/>
                <a:gd name="T107" fmla="*/ 2147483647 h 76"/>
                <a:gd name="T108" fmla="*/ 2147483647 w 52"/>
                <a:gd name="T109" fmla="*/ 2147483647 h 76"/>
                <a:gd name="T110" fmla="*/ 2147483647 w 52"/>
                <a:gd name="T111" fmla="*/ 2147483647 h 76"/>
                <a:gd name="T112" fmla="*/ 2147483647 w 52"/>
                <a:gd name="T113" fmla="*/ 2147483647 h 76"/>
                <a:gd name="T114" fmla="*/ 2147483647 w 52"/>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48" name="Guyana">
              <a:extLst>
                <a:ext uri="{FF2B5EF4-FFF2-40B4-BE49-F238E27FC236}">
                  <a16:creationId xmlns:a16="http://schemas.microsoft.com/office/drawing/2014/main" id="{EDEBC61C-5E1F-DFA7-EFA1-6ACE675C1DD4}"/>
                </a:ext>
              </a:extLst>
            </p:cNvPr>
            <p:cNvSpPr>
              <a:spLocks/>
            </p:cNvSpPr>
            <p:nvPr/>
          </p:nvSpPr>
          <p:spPr bwMode="gray">
            <a:xfrm>
              <a:off x="3177342" y="2698371"/>
              <a:ext cx="106039" cy="189083"/>
            </a:xfrm>
            <a:custGeom>
              <a:avLst/>
              <a:gdLst>
                <a:gd name="T0" fmla="*/ 2147483647 w 324"/>
                <a:gd name="T1" fmla="*/ 2147483647 h 582"/>
                <a:gd name="T2" fmla="*/ 2147483647 w 324"/>
                <a:gd name="T3" fmla="*/ 2147483647 h 582"/>
                <a:gd name="T4" fmla="*/ 2147483647 w 324"/>
                <a:gd name="T5" fmla="*/ 2147483647 h 582"/>
                <a:gd name="T6" fmla="*/ 2147483647 w 324"/>
                <a:gd name="T7" fmla="*/ 2147483647 h 582"/>
                <a:gd name="T8" fmla="*/ 2147483647 w 324"/>
                <a:gd name="T9" fmla="*/ 2147483647 h 582"/>
                <a:gd name="T10" fmla="*/ 2147483647 w 324"/>
                <a:gd name="T11" fmla="*/ 2147483647 h 582"/>
                <a:gd name="T12" fmla="*/ 2147483647 w 324"/>
                <a:gd name="T13" fmla="*/ 2147483647 h 582"/>
                <a:gd name="T14" fmla="*/ 2147483647 w 324"/>
                <a:gd name="T15" fmla="*/ 2147483647 h 582"/>
                <a:gd name="T16" fmla="*/ 0 w 324"/>
                <a:gd name="T17" fmla="*/ 2147483647 h 582"/>
                <a:gd name="T18" fmla="*/ 2147483647 w 324"/>
                <a:gd name="T19" fmla="*/ 2147483647 h 582"/>
                <a:gd name="T20" fmla="*/ 2147483647 w 324"/>
                <a:gd name="T21" fmla="*/ 2147483647 h 582"/>
                <a:gd name="T22" fmla="*/ 2147483647 w 324"/>
                <a:gd name="T23" fmla="*/ 2147483647 h 582"/>
                <a:gd name="T24" fmla="*/ 2147483647 w 324"/>
                <a:gd name="T25" fmla="*/ 2147483647 h 582"/>
                <a:gd name="T26" fmla="*/ 2147483647 w 324"/>
                <a:gd name="T27" fmla="*/ 2147483647 h 582"/>
                <a:gd name="T28" fmla="*/ 2147483647 w 324"/>
                <a:gd name="T29" fmla="*/ 2147483647 h 582"/>
                <a:gd name="T30" fmla="*/ 2147483647 w 324"/>
                <a:gd name="T31" fmla="*/ 2147483647 h 582"/>
                <a:gd name="T32" fmla="*/ 2147483647 w 324"/>
                <a:gd name="T33" fmla="*/ 2147483647 h 582"/>
                <a:gd name="T34" fmla="*/ 2147483647 w 324"/>
                <a:gd name="T35" fmla="*/ 2147483647 h 582"/>
                <a:gd name="T36" fmla="*/ 2147483647 w 324"/>
                <a:gd name="T37" fmla="*/ 2147483647 h 582"/>
                <a:gd name="T38" fmla="*/ 2147483647 w 324"/>
                <a:gd name="T39" fmla="*/ 2147483647 h 582"/>
                <a:gd name="T40" fmla="*/ 2147483647 w 324"/>
                <a:gd name="T41" fmla="*/ 2147483647 h 582"/>
                <a:gd name="T42" fmla="*/ 2147483647 w 324"/>
                <a:gd name="T43" fmla="*/ 2147483647 h 582"/>
                <a:gd name="T44" fmla="*/ 2147483647 w 324"/>
                <a:gd name="T45" fmla="*/ 2147483647 h 582"/>
                <a:gd name="T46" fmla="*/ 2147483647 w 324"/>
                <a:gd name="T47" fmla="*/ 2147483647 h 582"/>
                <a:gd name="T48" fmla="*/ 2147483647 w 324"/>
                <a:gd name="T49" fmla="*/ 2147483647 h 582"/>
                <a:gd name="T50" fmla="*/ 2147483647 w 324"/>
                <a:gd name="T51" fmla="*/ 2147483647 h 582"/>
                <a:gd name="T52" fmla="*/ 2147483647 w 324"/>
                <a:gd name="T53" fmla="*/ 2147483647 h 582"/>
                <a:gd name="T54" fmla="*/ 2147483647 w 324"/>
                <a:gd name="T55" fmla="*/ 2147483647 h 582"/>
                <a:gd name="T56" fmla="*/ 2147483647 w 324"/>
                <a:gd name="T57" fmla="*/ 2147483647 h 582"/>
                <a:gd name="T58" fmla="*/ 2147483647 w 324"/>
                <a:gd name="T59" fmla="*/ 2147483647 h 582"/>
                <a:gd name="T60" fmla="*/ 2147483647 w 324"/>
                <a:gd name="T61" fmla="*/ 2147483647 h 582"/>
                <a:gd name="T62" fmla="*/ 2147483647 w 324"/>
                <a:gd name="T63" fmla="*/ 2147483647 h 582"/>
                <a:gd name="T64" fmla="*/ 2147483647 w 324"/>
                <a:gd name="T65" fmla="*/ 2147483647 h 582"/>
                <a:gd name="T66" fmla="*/ 2147483647 w 324"/>
                <a:gd name="T67" fmla="*/ 2147483647 h 582"/>
                <a:gd name="T68" fmla="*/ 2147483647 w 324"/>
                <a:gd name="T69" fmla="*/ 2147483647 h 582"/>
                <a:gd name="T70" fmla="*/ 2147483647 w 324"/>
                <a:gd name="T71" fmla="*/ 2147483647 h 582"/>
                <a:gd name="T72" fmla="*/ 2147483647 w 324"/>
                <a:gd name="T73" fmla="*/ 2147483647 h 582"/>
                <a:gd name="T74" fmla="*/ 2147483647 w 324"/>
                <a:gd name="T75" fmla="*/ 2147483647 h 582"/>
                <a:gd name="T76" fmla="*/ 2147483647 w 324"/>
                <a:gd name="T77" fmla="*/ 2147483647 h 582"/>
                <a:gd name="T78" fmla="*/ 2147483647 w 324"/>
                <a:gd name="T79" fmla="*/ 2147483647 h 582"/>
                <a:gd name="T80" fmla="*/ 2147483647 w 324"/>
                <a:gd name="T81" fmla="*/ 2147483647 h 582"/>
                <a:gd name="T82" fmla="*/ 2147483647 w 324"/>
                <a:gd name="T83" fmla="*/ 2147483647 h 582"/>
                <a:gd name="T84" fmla="*/ 2147483647 w 324"/>
                <a:gd name="T85" fmla="*/ 2147483647 h 582"/>
                <a:gd name="T86" fmla="*/ 2147483647 w 324"/>
                <a:gd name="T87" fmla="*/ 2147483647 h 582"/>
                <a:gd name="T88" fmla="*/ 2147483647 w 324"/>
                <a:gd name="T89" fmla="*/ 2147483647 h 582"/>
                <a:gd name="T90" fmla="*/ 2147483647 w 324"/>
                <a:gd name="T91" fmla="*/ 2147483647 h 582"/>
                <a:gd name="T92" fmla="*/ 2147483647 w 324"/>
                <a:gd name="T93" fmla="*/ 2147483647 h 582"/>
                <a:gd name="T94" fmla="*/ 2147483647 w 324"/>
                <a:gd name="T95" fmla="*/ 2147483647 h 582"/>
                <a:gd name="T96" fmla="*/ 2147483647 w 324"/>
                <a:gd name="T97" fmla="*/ 2147483647 h 582"/>
                <a:gd name="T98" fmla="*/ 2147483647 w 324"/>
                <a:gd name="T99" fmla="*/ 2147483647 h 582"/>
                <a:gd name="T100" fmla="*/ 2147483647 w 324"/>
                <a:gd name="T101" fmla="*/ 2147483647 h 582"/>
                <a:gd name="T102" fmla="*/ 2147483647 w 324"/>
                <a:gd name="T103" fmla="*/ 2147483647 h 582"/>
                <a:gd name="T104" fmla="*/ 2147483647 w 324"/>
                <a:gd name="T105" fmla="*/ 2147483647 h 582"/>
                <a:gd name="T106" fmla="*/ 2147483647 w 324"/>
                <a:gd name="T107" fmla="*/ 2147483647 h 582"/>
                <a:gd name="T108" fmla="*/ 2147483647 w 324"/>
                <a:gd name="T109" fmla="*/ 2147483647 h 582"/>
                <a:gd name="T110" fmla="*/ 2147483647 w 324"/>
                <a:gd name="T111" fmla="*/ 2147483647 h 582"/>
                <a:gd name="T112" fmla="*/ 2147483647 w 324"/>
                <a:gd name="T113" fmla="*/ 2147483647 h 582"/>
                <a:gd name="T114" fmla="*/ 2147483647 w 324"/>
                <a:gd name="T115" fmla="*/ 2147483647 h 582"/>
                <a:gd name="T116" fmla="*/ 2147483647 w 324"/>
                <a:gd name="T117" fmla="*/ 2147483647 h 582"/>
                <a:gd name="T118" fmla="*/ 2147483647 w 324"/>
                <a:gd name="T119" fmla="*/ 2147483647 h 582"/>
                <a:gd name="T120" fmla="*/ 2147483647 w 324"/>
                <a:gd name="T121" fmla="*/ 2147483647 h 582"/>
                <a:gd name="T122" fmla="*/ 2147483647 w 324"/>
                <a:gd name="T123" fmla="*/ 0 h 582"/>
                <a:gd name="T124" fmla="*/ 2147483647 w 324"/>
                <a:gd name="T125" fmla="*/ 2147483647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49" name="Guinea-Bissau">
              <a:extLst>
                <a:ext uri="{FF2B5EF4-FFF2-40B4-BE49-F238E27FC236}">
                  <a16:creationId xmlns:a16="http://schemas.microsoft.com/office/drawing/2014/main" id="{9C64EEC6-141C-665A-19C3-C07918D873B6}"/>
                </a:ext>
              </a:extLst>
            </p:cNvPr>
            <p:cNvSpPr>
              <a:spLocks/>
            </p:cNvSpPr>
            <p:nvPr/>
          </p:nvSpPr>
          <p:spPr bwMode="gray">
            <a:xfrm>
              <a:off x="4219851" y="2585943"/>
              <a:ext cx="60046" cy="51104"/>
            </a:xfrm>
            <a:custGeom>
              <a:avLst/>
              <a:gdLst>
                <a:gd name="T0" fmla="*/ 2147483647 w 186"/>
                <a:gd name="T1" fmla="*/ 2147483647 h 156"/>
                <a:gd name="T2" fmla="*/ 2147483647 w 186"/>
                <a:gd name="T3" fmla="*/ 2147483647 h 156"/>
                <a:gd name="T4" fmla="*/ 2147483647 w 186"/>
                <a:gd name="T5" fmla="*/ 2147483647 h 156"/>
                <a:gd name="T6" fmla="*/ 2147483647 w 186"/>
                <a:gd name="T7" fmla="*/ 2147483647 h 156"/>
                <a:gd name="T8" fmla="*/ 2147483647 w 186"/>
                <a:gd name="T9" fmla="*/ 2147483647 h 156"/>
                <a:gd name="T10" fmla="*/ 2147483647 w 186"/>
                <a:gd name="T11" fmla="*/ 2147483647 h 156"/>
                <a:gd name="T12" fmla="*/ 2147483647 w 186"/>
                <a:gd name="T13" fmla="*/ 2147483647 h 156"/>
                <a:gd name="T14" fmla="*/ 2147483647 w 186"/>
                <a:gd name="T15" fmla="*/ 2147483647 h 156"/>
                <a:gd name="T16" fmla="*/ 2147483647 w 186"/>
                <a:gd name="T17" fmla="*/ 2147483647 h 156"/>
                <a:gd name="T18" fmla="*/ 2147483647 w 186"/>
                <a:gd name="T19" fmla="*/ 2147483647 h 156"/>
                <a:gd name="T20" fmla="*/ 2147483647 w 186"/>
                <a:gd name="T21" fmla="*/ 2147483647 h 156"/>
                <a:gd name="T22" fmla="*/ 2147483647 w 186"/>
                <a:gd name="T23" fmla="*/ 2147483647 h 156"/>
                <a:gd name="T24" fmla="*/ 2147483647 w 186"/>
                <a:gd name="T25" fmla="*/ 2147483647 h 156"/>
                <a:gd name="T26" fmla="*/ 2147483647 w 186"/>
                <a:gd name="T27" fmla="*/ 2147483647 h 156"/>
                <a:gd name="T28" fmla="*/ 2147483647 w 186"/>
                <a:gd name="T29" fmla="*/ 0 h 156"/>
                <a:gd name="T30" fmla="*/ 2147483647 w 186"/>
                <a:gd name="T31" fmla="*/ 2147483647 h 156"/>
                <a:gd name="T32" fmla="*/ 2147483647 w 186"/>
                <a:gd name="T33" fmla="*/ 2147483647 h 156"/>
                <a:gd name="T34" fmla="*/ 2147483647 w 186"/>
                <a:gd name="T35" fmla="*/ 2147483647 h 156"/>
                <a:gd name="T36" fmla="*/ 0 w 186"/>
                <a:gd name="T37" fmla="*/ 2147483647 h 156"/>
                <a:gd name="T38" fmla="*/ 2147483647 w 186"/>
                <a:gd name="T39" fmla="*/ 2147483647 h 156"/>
                <a:gd name="T40" fmla="*/ 2147483647 w 186"/>
                <a:gd name="T41" fmla="*/ 2147483647 h 156"/>
                <a:gd name="T42" fmla="*/ 2147483647 w 186"/>
                <a:gd name="T43" fmla="*/ 2147483647 h 156"/>
                <a:gd name="T44" fmla="*/ 2147483647 w 186"/>
                <a:gd name="T45" fmla="*/ 2147483647 h 156"/>
                <a:gd name="T46" fmla="*/ 2147483647 w 186"/>
                <a:gd name="T47" fmla="*/ 2147483647 h 156"/>
                <a:gd name="T48" fmla="*/ 2147483647 w 186"/>
                <a:gd name="T49" fmla="*/ 2147483647 h 156"/>
                <a:gd name="T50" fmla="*/ 2147483647 w 186"/>
                <a:gd name="T51" fmla="*/ 2147483647 h 156"/>
                <a:gd name="T52" fmla="*/ 2147483647 w 186"/>
                <a:gd name="T53" fmla="*/ 2147483647 h 156"/>
                <a:gd name="T54" fmla="*/ 2147483647 w 186"/>
                <a:gd name="T55" fmla="*/ 2147483647 h 156"/>
                <a:gd name="T56" fmla="*/ 2147483647 w 186"/>
                <a:gd name="T57" fmla="*/ 2147483647 h 156"/>
                <a:gd name="T58" fmla="*/ 2147483647 w 186"/>
                <a:gd name="T59" fmla="*/ 2147483647 h 156"/>
                <a:gd name="T60" fmla="*/ 2147483647 w 186"/>
                <a:gd name="T61" fmla="*/ 2147483647 h 156"/>
                <a:gd name="T62" fmla="*/ 2147483647 w 186"/>
                <a:gd name="T63" fmla="*/ 2147483647 h 156"/>
                <a:gd name="T64" fmla="*/ 2147483647 w 186"/>
                <a:gd name="T65" fmla="*/ 2147483647 h 156"/>
                <a:gd name="T66" fmla="*/ 2147483647 w 186"/>
                <a:gd name="T67" fmla="*/ 2147483647 h 156"/>
                <a:gd name="T68" fmla="*/ 2147483647 w 186"/>
                <a:gd name="T69" fmla="*/ 2147483647 h 156"/>
                <a:gd name="T70" fmla="*/ 2147483647 w 186"/>
                <a:gd name="T71" fmla="*/ 2147483647 h 156"/>
                <a:gd name="T72" fmla="*/ 2147483647 w 186"/>
                <a:gd name="T73" fmla="*/ 2147483647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56"/>
                <a:gd name="T113" fmla="*/ 186 w 186"/>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56">
                  <a:moveTo>
                    <a:pt x="126" y="102"/>
                  </a:moveTo>
                  <a:lnTo>
                    <a:pt x="132" y="96"/>
                  </a:lnTo>
                  <a:lnTo>
                    <a:pt x="144" y="90"/>
                  </a:lnTo>
                  <a:lnTo>
                    <a:pt x="174" y="90"/>
                  </a:lnTo>
                  <a:lnTo>
                    <a:pt x="180" y="84"/>
                  </a:lnTo>
                  <a:lnTo>
                    <a:pt x="186" y="72"/>
                  </a:lnTo>
                  <a:lnTo>
                    <a:pt x="186" y="66"/>
                  </a:lnTo>
                  <a:lnTo>
                    <a:pt x="180" y="60"/>
                  </a:lnTo>
                  <a:lnTo>
                    <a:pt x="168" y="54"/>
                  </a:lnTo>
                  <a:lnTo>
                    <a:pt x="162" y="48"/>
                  </a:lnTo>
                  <a:lnTo>
                    <a:pt x="162" y="36"/>
                  </a:lnTo>
                  <a:lnTo>
                    <a:pt x="168" y="30"/>
                  </a:lnTo>
                  <a:lnTo>
                    <a:pt x="186" y="30"/>
                  </a:lnTo>
                  <a:lnTo>
                    <a:pt x="186" y="6"/>
                  </a:lnTo>
                  <a:lnTo>
                    <a:pt x="84" y="0"/>
                  </a:lnTo>
                  <a:lnTo>
                    <a:pt x="54" y="24"/>
                  </a:lnTo>
                  <a:lnTo>
                    <a:pt x="18" y="24"/>
                  </a:lnTo>
                  <a:lnTo>
                    <a:pt x="6" y="36"/>
                  </a:lnTo>
                  <a:lnTo>
                    <a:pt x="0" y="72"/>
                  </a:lnTo>
                  <a:lnTo>
                    <a:pt x="6" y="78"/>
                  </a:lnTo>
                  <a:lnTo>
                    <a:pt x="18" y="78"/>
                  </a:lnTo>
                  <a:lnTo>
                    <a:pt x="42" y="66"/>
                  </a:lnTo>
                  <a:lnTo>
                    <a:pt x="66" y="66"/>
                  </a:lnTo>
                  <a:lnTo>
                    <a:pt x="90" y="60"/>
                  </a:lnTo>
                  <a:lnTo>
                    <a:pt x="90" y="84"/>
                  </a:lnTo>
                  <a:lnTo>
                    <a:pt x="78" y="78"/>
                  </a:lnTo>
                  <a:lnTo>
                    <a:pt x="72" y="78"/>
                  </a:lnTo>
                  <a:lnTo>
                    <a:pt x="66" y="72"/>
                  </a:lnTo>
                  <a:lnTo>
                    <a:pt x="54" y="72"/>
                  </a:lnTo>
                  <a:lnTo>
                    <a:pt x="54" y="96"/>
                  </a:lnTo>
                  <a:lnTo>
                    <a:pt x="60" y="102"/>
                  </a:lnTo>
                  <a:lnTo>
                    <a:pt x="90" y="96"/>
                  </a:lnTo>
                  <a:lnTo>
                    <a:pt x="54" y="114"/>
                  </a:lnTo>
                  <a:lnTo>
                    <a:pt x="84" y="156"/>
                  </a:lnTo>
                  <a:lnTo>
                    <a:pt x="90" y="132"/>
                  </a:lnTo>
                  <a:lnTo>
                    <a:pt x="108" y="102"/>
                  </a:lnTo>
                  <a:lnTo>
                    <a:pt x="126" y="10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50" name="Guinea">
              <a:extLst>
                <a:ext uri="{FF2B5EF4-FFF2-40B4-BE49-F238E27FC236}">
                  <a16:creationId xmlns:a16="http://schemas.microsoft.com/office/drawing/2014/main" id="{BDAFDD16-25C2-1234-4BA0-0655A5B8D425}"/>
                </a:ext>
              </a:extLst>
            </p:cNvPr>
            <p:cNvSpPr>
              <a:spLocks/>
            </p:cNvSpPr>
            <p:nvPr/>
          </p:nvSpPr>
          <p:spPr bwMode="gray">
            <a:xfrm>
              <a:off x="4249236" y="2588498"/>
              <a:ext cx="168641" cy="143090"/>
            </a:xfrm>
            <a:custGeom>
              <a:avLst/>
              <a:gdLst>
                <a:gd name="T0" fmla="*/ 2147483647 w 522"/>
                <a:gd name="T1" fmla="*/ 2147483647 h 444"/>
                <a:gd name="T2" fmla="*/ 2147483647 w 522"/>
                <a:gd name="T3" fmla="*/ 2147483647 h 444"/>
                <a:gd name="T4" fmla="*/ 2147483647 w 522"/>
                <a:gd name="T5" fmla="*/ 2147483647 h 444"/>
                <a:gd name="T6" fmla="*/ 2147483647 w 522"/>
                <a:gd name="T7" fmla="*/ 2147483647 h 444"/>
                <a:gd name="T8" fmla="*/ 2147483647 w 522"/>
                <a:gd name="T9" fmla="*/ 2147483647 h 444"/>
                <a:gd name="T10" fmla="*/ 2147483647 w 522"/>
                <a:gd name="T11" fmla="*/ 2147483647 h 444"/>
                <a:gd name="T12" fmla="*/ 2147483647 w 522"/>
                <a:gd name="T13" fmla="*/ 2147483647 h 444"/>
                <a:gd name="T14" fmla="*/ 2147483647 w 522"/>
                <a:gd name="T15" fmla="*/ 2147483647 h 444"/>
                <a:gd name="T16" fmla="*/ 2147483647 w 522"/>
                <a:gd name="T17" fmla="*/ 2147483647 h 444"/>
                <a:gd name="T18" fmla="*/ 2147483647 w 522"/>
                <a:gd name="T19" fmla="*/ 2147483647 h 444"/>
                <a:gd name="T20" fmla="*/ 2147483647 w 522"/>
                <a:gd name="T21" fmla="*/ 2147483647 h 444"/>
                <a:gd name="T22" fmla="*/ 2147483647 w 522"/>
                <a:gd name="T23" fmla="*/ 2147483647 h 444"/>
                <a:gd name="T24" fmla="*/ 2147483647 w 522"/>
                <a:gd name="T25" fmla="*/ 2147483647 h 444"/>
                <a:gd name="T26" fmla="*/ 2147483647 w 522"/>
                <a:gd name="T27" fmla="*/ 2147483647 h 444"/>
                <a:gd name="T28" fmla="*/ 2147483647 w 522"/>
                <a:gd name="T29" fmla="*/ 2147483647 h 444"/>
                <a:gd name="T30" fmla="*/ 2147483647 w 522"/>
                <a:gd name="T31" fmla="*/ 2147483647 h 444"/>
                <a:gd name="T32" fmla="*/ 2147483647 w 522"/>
                <a:gd name="T33" fmla="*/ 2147483647 h 444"/>
                <a:gd name="T34" fmla="*/ 2147483647 w 522"/>
                <a:gd name="T35" fmla="*/ 2147483647 h 444"/>
                <a:gd name="T36" fmla="*/ 2147483647 w 522"/>
                <a:gd name="T37" fmla="*/ 2147483647 h 444"/>
                <a:gd name="T38" fmla="*/ 2147483647 w 522"/>
                <a:gd name="T39" fmla="*/ 2147483647 h 444"/>
                <a:gd name="T40" fmla="*/ 2147483647 w 522"/>
                <a:gd name="T41" fmla="*/ 2147483647 h 444"/>
                <a:gd name="T42" fmla="*/ 2147483647 w 522"/>
                <a:gd name="T43" fmla="*/ 2147483647 h 444"/>
                <a:gd name="T44" fmla="*/ 2147483647 w 522"/>
                <a:gd name="T45" fmla="*/ 2147483647 h 444"/>
                <a:gd name="T46" fmla="*/ 2147483647 w 522"/>
                <a:gd name="T47" fmla="*/ 2147483647 h 444"/>
                <a:gd name="T48" fmla="*/ 2147483647 w 522"/>
                <a:gd name="T49" fmla="*/ 2147483647 h 444"/>
                <a:gd name="T50" fmla="*/ 2147483647 w 522"/>
                <a:gd name="T51" fmla="*/ 2147483647 h 444"/>
                <a:gd name="T52" fmla="*/ 2147483647 w 522"/>
                <a:gd name="T53" fmla="*/ 2147483647 h 444"/>
                <a:gd name="T54" fmla="*/ 2147483647 w 522"/>
                <a:gd name="T55" fmla="*/ 2147483647 h 444"/>
                <a:gd name="T56" fmla="*/ 2147483647 w 522"/>
                <a:gd name="T57" fmla="*/ 2147483647 h 444"/>
                <a:gd name="T58" fmla="*/ 2147483647 w 522"/>
                <a:gd name="T59" fmla="*/ 2147483647 h 444"/>
                <a:gd name="T60" fmla="*/ 2147483647 w 522"/>
                <a:gd name="T61" fmla="*/ 2147483647 h 444"/>
                <a:gd name="T62" fmla="*/ 2147483647 w 522"/>
                <a:gd name="T63" fmla="*/ 2147483647 h 444"/>
                <a:gd name="T64" fmla="*/ 2147483647 w 522"/>
                <a:gd name="T65" fmla="*/ 2147483647 h 444"/>
                <a:gd name="T66" fmla="*/ 2147483647 w 522"/>
                <a:gd name="T67" fmla="*/ 2147483647 h 444"/>
                <a:gd name="T68" fmla="*/ 2147483647 w 522"/>
                <a:gd name="T69" fmla="*/ 2147483647 h 444"/>
                <a:gd name="T70" fmla="*/ 2147483647 w 522"/>
                <a:gd name="T71" fmla="*/ 2147483647 h 444"/>
                <a:gd name="T72" fmla="*/ 2147483647 w 522"/>
                <a:gd name="T73" fmla="*/ 2147483647 h 444"/>
                <a:gd name="T74" fmla="*/ 2147483647 w 522"/>
                <a:gd name="T75" fmla="*/ 2147483647 h 444"/>
                <a:gd name="T76" fmla="*/ 2147483647 w 522"/>
                <a:gd name="T77" fmla="*/ 2147483647 h 444"/>
                <a:gd name="T78" fmla="*/ 2147483647 w 522"/>
                <a:gd name="T79" fmla="*/ 2147483647 h 444"/>
                <a:gd name="T80" fmla="*/ 2147483647 w 522"/>
                <a:gd name="T81" fmla="*/ 2147483647 h 444"/>
                <a:gd name="T82" fmla="*/ 2147483647 w 522"/>
                <a:gd name="T83" fmla="*/ 2147483647 h 444"/>
                <a:gd name="T84" fmla="*/ 2147483647 w 522"/>
                <a:gd name="T85" fmla="*/ 2147483647 h 444"/>
                <a:gd name="T86" fmla="*/ 2147483647 w 522"/>
                <a:gd name="T87" fmla="*/ 2147483647 h 444"/>
                <a:gd name="T88" fmla="*/ 2147483647 w 522"/>
                <a:gd name="T89" fmla="*/ 2147483647 h 444"/>
                <a:gd name="T90" fmla="*/ 2147483647 w 522"/>
                <a:gd name="T91" fmla="*/ 2147483647 h 444"/>
                <a:gd name="T92" fmla="*/ 2147483647 w 522"/>
                <a:gd name="T93" fmla="*/ 2147483647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444"/>
                <a:gd name="T143" fmla="*/ 522 w 522"/>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444">
                  <a:moveTo>
                    <a:pt x="96" y="0"/>
                  </a:moveTo>
                  <a:lnTo>
                    <a:pt x="96" y="24"/>
                  </a:lnTo>
                  <a:lnTo>
                    <a:pt x="78" y="24"/>
                  </a:lnTo>
                  <a:lnTo>
                    <a:pt x="72" y="30"/>
                  </a:lnTo>
                  <a:lnTo>
                    <a:pt x="72" y="42"/>
                  </a:lnTo>
                  <a:lnTo>
                    <a:pt x="78" y="48"/>
                  </a:lnTo>
                  <a:lnTo>
                    <a:pt x="90" y="54"/>
                  </a:lnTo>
                  <a:lnTo>
                    <a:pt x="96" y="60"/>
                  </a:lnTo>
                  <a:lnTo>
                    <a:pt x="96" y="66"/>
                  </a:lnTo>
                  <a:lnTo>
                    <a:pt x="90" y="78"/>
                  </a:lnTo>
                  <a:lnTo>
                    <a:pt x="84" y="84"/>
                  </a:lnTo>
                  <a:lnTo>
                    <a:pt x="54" y="84"/>
                  </a:lnTo>
                  <a:lnTo>
                    <a:pt x="42" y="90"/>
                  </a:lnTo>
                  <a:lnTo>
                    <a:pt x="36" y="96"/>
                  </a:lnTo>
                  <a:lnTo>
                    <a:pt x="18" y="96"/>
                  </a:lnTo>
                  <a:lnTo>
                    <a:pt x="0" y="126"/>
                  </a:lnTo>
                  <a:lnTo>
                    <a:pt x="0" y="132"/>
                  </a:lnTo>
                  <a:lnTo>
                    <a:pt x="18" y="150"/>
                  </a:lnTo>
                  <a:lnTo>
                    <a:pt x="30" y="150"/>
                  </a:lnTo>
                  <a:lnTo>
                    <a:pt x="30" y="162"/>
                  </a:lnTo>
                  <a:lnTo>
                    <a:pt x="24" y="168"/>
                  </a:lnTo>
                  <a:lnTo>
                    <a:pt x="30" y="180"/>
                  </a:lnTo>
                  <a:lnTo>
                    <a:pt x="30" y="192"/>
                  </a:lnTo>
                  <a:lnTo>
                    <a:pt x="54" y="204"/>
                  </a:lnTo>
                  <a:lnTo>
                    <a:pt x="72" y="204"/>
                  </a:lnTo>
                  <a:lnTo>
                    <a:pt x="72" y="228"/>
                  </a:lnTo>
                  <a:lnTo>
                    <a:pt x="84" y="228"/>
                  </a:lnTo>
                  <a:lnTo>
                    <a:pt x="90" y="222"/>
                  </a:lnTo>
                  <a:lnTo>
                    <a:pt x="90" y="234"/>
                  </a:lnTo>
                  <a:lnTo>
                    <a:pt x="96" y="246"/>
                  </a:lnTo>
                  <a:lnTo>
                    <a:pt x="96" y="258"/>
                  </a:lnTo>
                  <a:lnTo>
                    <a:pt x="114" y="276"/>
                  </a:lnTo>
                  <a:lnTo>
                    <a:pt x="126" y="282"/>
                  </a:lnTo>
                  <a:lnTo>
                    <a:pt x="132" y="288"/>
                  </a:lnTo>
                  <a:lnTo>
                    <a:pt x="138" y="282"/>
                  </a:lnTo>
                  <a:lnTo>
                    <a:pt x="150" y="276"/>
                  </a:lnTo>
                  <a:lnTo>
                    <a:pt x="156" y="264"/>
                  </a:lnTo>
                  <a:lnTo>
                    <a:pt x="168" y="252"/>
                  </a:lnTo>
                  <a:lnTo>
                    <a:pt x="174" y="240"/>
                  </a:lnTo>
                  <a:lnTo>
                    <a:pt x="180" y="234"/>
                  </a:lnTo>
                  <a:lnTo>
                    <a:pt x="180" y="228"/>
                  </a:lnTo>
                  <a:lnTo>
                    <a:pt x="216" y="228"/>
                  </a:lnTo>
                  <a:lnTo>
                    <a:pt x="222" y="210"/>
                  </a:lnTo>
                  <a:lnTo>
                    <a:pt x="258" y="210"/>
                  </a:lnTo>
                  <a:lnTo>
                    <a:pt x="300" y="270"/>
                  </a:lnTo>
                  <a:lnTo>
                    <a:pt x="300" y="288"/>
                  </a:lnTo>
                  <a:lnTo>
                    <a:pt x="312" y="300"/>
                  </a:lnTo>
                  <a:lnTo>
                    <a:pt x="312" y="318"/>
                  </a:lnTo>
                  <a:lnTo>
                    <a:pt x="306" y="330"/>
                  </a:lnTo>
                  <a:lnTo>
                    <a:pt x="300" y="336"/>
                  </a:lnTo>
                  <a:lnTo>
                    <a:pt x="294" y="354"/>
                  </a:lnTo>
                  <a:lnTo>
                    <a:pt x="324" y="342"/>
                  </a:lnTo>
                  <a:lnTo>
                    <a:pt x="348" y="348"/>
                  </a:lnTo>
                  <a:lnTo>
                    <a:pt x="348" y="336"/>
                  </a:lnTo>
                  <a:lnTo>
                    <a:pt x="354" y="330"/>
                  </a:lnTo>
                  <a:lnTo>
                    <a:pt x="360" y="330"/>
                  </a:lnTo>
                  <a:lnTo>
                    <a:pt x="372" y="336"/>
                  </a:lnTo>
                  <a:lnTo>
                    <a:pt x="384" y="348"/>
                  </a:lnTo>
                  <a:lnTo>
                    <a:pt x="390" y="366"/>
                  </a:lnTo>
                  <a:lnTo>
                    <a:pt x="390" y="426"/>
                  </a:lnTo>
                  <a:lnTo>
                    <a:pt x="402" y="426"/>
                  </a:lnTo>
                  <a:lnTo>
                    <a:pt x="402" y="432"/>
                  </a:lnTo>
                  <a:lnTo>
                    <a:pt x="414" y="444"/>
                  </a:lnTo>
                  <a:lnTo>
                    <a:pt x="420" y="444"/>
                  </a:lnTo>
                  <a:lnTo>
                    <a:pt x="432" y="432"/>
                  </a:lnTo>
                  <a:lnTo>
                    <a:pt x="432" y="420"/>
                  </a:lnTo>
                  <a:lnTo>
                    <a:pt x="438" y="408"/>
                  </a:lnTo>
                  <a:lnTo>
                    <a:pt x="444" y="402"/>
                  </a:lnTo>
                  <a:lnTo>
                    <a:pt x="456" y="402"/>
                  </a:lnTo>
                  <a:lnTo>
                    <a:pt x="468" y="408"/>
                  </a:lnTo>
                  <a:lnTo>
                    <a:pt x="474" y="414"/>
                  </a:lnTo>
                  <a:lnTo>
                    <a:pt x="480" y="414"/>
                  </a:lnTo>
                  <a:lnTo>
                    <a:pt x="486" y="408"/>
                  </a:lnTo>
                  <a:lnTo>
                    <a:pt x="486" y="390"/>
                  </a:lnTo>
                  <a:lnTo>
                    <a:pt x="480" y="384"/>
                  </a:lnTo>
                  <a:lnTo>
                    <a:pt x="480" y="378"/>
                  </a:lnTo>
                  <a:lnTo>
                    <a:pt x="498" y="378"/>
                  </a:lnTo>
                  <a:lnTo>
                    <a:pt x="492" y="366"/>
                  </a:lnTo>
                  <a:lnTo>
                    <a:pt x="480" y="360"/>
                  </a:lnTo>
                  <a:lnTo>
                    <a:pt x="474" y="348"/>
                  </a:lnTo>
                  <a:lnTo>
                    <a:pt x="474" y="336"/>
                  </a:lnTo>
                  <a:lnTo>
                    <a:pt x="492" y="336"/>
                  </a:lnTo>
                  <a:lnTo>
                    <a:pt x="498" y="342"/>
                  </a:lnTo>
                  <a:lnTo>
                    <a:pt x="510" y="342"/>
                  </a:lnTo>
                  <a:lnTo>
                    <a:pt x="516" y="348"/>
                  </a:lnTo>
                  <a:lnTo>
                    <a:pt x="516" y="342"/>
                  </a:lnTo>
                  <a:lnTo>
                    <a:pt x="522" y="336"/>
                  </a:lnTo>
                  <a:lnTo>
                    <a:pt x="522" y="324"/>
                  </a:lnTo>
                  <a:lnTo>
                    <a:pt x="516" y="324"/>
                  </a:lnTo>
                  <a:lnTo>
                    <a:pt x="504" y="318"/>
                  </a:lnTo>
                  <a:lnTo>
                    <a:pt x="498" y="318"/>
                  </a:lnTo>
                  <a:lnTo>
                    <a:pt x="498" y="306"/>
                  </a:lnTo>
                  <a:lnTo>
                    <a:pt x="504" y="294"/>
                  </a:lnTo>
                  <a:lnTo>
                    <a:pt x="510" y="288"/>
                  </a:lnTo>
                  <a:lnTo>
                    <a:pt x="492" y="282"/>
                  </a:lnTo>
                  <a:lnTo>
                    <a:pt x="504" y="264"/>
                  </a:lnTo>
                  <a:lnTo>
                    <a:pt x="486" y="258"/>
                  </a:lnTo>
                  <a:lnTo>
                    <a:pt x="480" y="222"/>
                  </a:lnTo>
                  <a:lnTo>
                    <a:pt x="498" y="198"/>
                  </a:lnTo>
                  <a:lnTo>
                    <a:pt x="468" y="168"/>
                  </a:lnTo>
                  <a:lnTo>
                    <a:pt x="468" y="132"/>
                  </a:lnTo>
                  <a:lnTo>
                    <a:pt x="444" y="132"/>
                  </a:lnTo>
                  <a:lnTo>
                    <a:pt x="468" y="96"/>
                  </a:lnTo>
                  <a:lnTo>
                    <a:pt x="432" y="78"/>
                  </a:lnTo>
                  <a:lnTo>
                    <a:pt x="444" y="48"/>
                  </a:lnTo>
                  <a:lnTo>
                    <a:pt x="426" y="36"/>
                  </a:lnTo>
                  <a:lnTo>
                    <a:pt x="426" y="18"/>
                  </a:lnTo>
                  <a:lnTo>
                    <a:pt x="414" y="12"/>
                  </a:lnTo>
                  <a:lnTo>
                    <a:pt x="402" y="12"/>
                  </a:lnTo>
                  <a:lnTo>
                    <a:pt x="396" y="18"/>
                  </a:lnTo>
                  <a:lnTo>
                    <a:pt x="396" y="36"/>
                  </a:lnTo>
                  <a:lnTo>
                    <a:pt x="378" y="54"/>
                  </a:lnTo>
                  <a:lnTo>
                    <a:pt x="366" y="48"/>
                  </a:lnTo>
                  <a:lnTo>
                    <a:pt x="360" y="42"/>
                  </a:lnTo>
                  <a:lnTo>
                    <a:pt x="348" y="36"/>
                  </a:lnTo>
                  <a:lnTo>
                    <a:pt x="342" y="36"/>
                  </a:lnTo>
                  <a:lnTo>
                    <a:pt x="336" y="30"/>
                  </a:lnTo>
                  <a:lnTo>
                    <a:pt x="330" y="30"/>
                  </a:lnTo>
                  <a:lnTo>
                    <a:pt x="324" y="42"/>
                  </a:lnTo>
                  <a:lnTo>
                    <a:pt x="312" y="54"/>
                  </a:lnTo>
                  <a:lnTo>
                    <a:pt x="306" y="66"/>
                  </a:lnTo>
                  <a:lnTo>
                    <a:pt x="306" y="54"/>
                  </a:lnTo>
                  <a:lnTo>
                    <a:pt x="300" y="42"/>
                  </a:lnTo>
                  <a:lnTo>
                    <a:pt x="288" y="30"/>
                  </a:lnTo>
                  <a:lnTo>
                    <a:pt x="276" y="42"/>
                  </a:lnTo>
                  <a:lnTo>
                    <a:pt x="270" y="54"/>
                  </a:lnTo>
                  <a:lnTo>
                    <a:pt x="264" y="60"/>
                  </a:lnTo>
                  <a:lnTo>
                    <a:pt x="258" y="54"/>
                  </a:lnTo>
                  <a:lnTo>
                    <a:pt x="258" y="48"/>
                  </a:lnTo>
                  <a:lnTo>
                    <a:pt x="252" y="36"/>
                  </a:lnTo>
                  <a:lnTo>
                    <a:pt x="252" y="24"/>
                  </a:lnTo>
                  <a:lnTo>
                    <a:pt x="210" y="24"/>
                  </a:lnTo>
                  <a:lnTo>
                    <a:pt x="204" y="30"/>
                  </a:lnTo>
                  <a:lnTo>
                    <a:pt x="192" y="36"/>
                  </a:lnTo>
                  <a:lnTo>
                    <a:pt x="180" y="36"/>
                  </a:lnTo>
                  <a:lnTo>
                    <a:pt x="174" y="30"/>
                  </a:lnTo>
                  <a:lnTo>
                    <a:pt x="168" y="18"/>
                  </a:lnTo>
                  <a:lnTo>
                    <a:pt x="162" y="12"/>
                  </a:lnTo>
                  <a:lnTo>
                    <a:pt x="156" y="18"/>
                  </a:lnTo>
                  <a:lnTo>
                    <a:pt x="138" y="18"/>
                  </a:lnTo>
                  <a:lnTo>
                    <a:pt x="132" y="6"/>
                  </a:lnTo>
                  <a:lnTo>
                    <a:pt x="132" y="0"/>
                  </a:lnTo>
                  <a:lnTo>
                    <a:pt x="96" y="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51" name="Guatemala">
              <a:extLst>
                <a:ext uri="{FF2B5EF4-FFF2-40B4-BE49-F238E27FC236}">
                  <a16:creationId xmlns:a16="http://schemas.microsoft.com/office/drawing/2014/main" id="{E920E033-1160-8BA8-8E59-B6AC48194CE1}"/>
                </a:ext>
              </a:extLst>
            </p:cNvPr>
            <p:cNvSpPr>
              <a:spLocks/>
            </p:cNvSpPr>
            <p:nvPr/>
          </p:nvSpPr>
          <p:spPr bwMode="gray">
            <a:xfrm>
              <a:off x="2484891" y="2451796"/>
              <a:ext cx="95818" cy="108596"/>
            </a:xfrm>
            <a:custGeom>
              <a:avLst/>
              <a:gdLst>
                <a:gd name="T0" fmla="*/ 2147483647 w 300"/>
                <a:gd name="T1" fmla="*/ 2147483647 h 336"/>
                <a:gd name="T2" fmla="*/ 2147483647 w 300"/>
                <a:gd name="T3" fmla="*/ 2147483647 h 336"/>
                <a:gd name="T4" fmla="*/ 2147483647 w 300"/>
                <a:gd name="T5" fmla="*/ 2147483647 h 336"/>
                <a:gd name="T6" fmla="*/ 2147483647 w 300"/>
                <a:gd name="T7" fmla="*/ 2147483647 h 336"/>
                <a:gd name="T8" fmla="*/ 2147483647 w 300"/>
                <a:gd name="T9" fmla="*/ 2147483647 h 336"/>
                <a:gd name="T10" fmla="*/ 2147483647 w 300"/>
                <a:gd name="T11" fmla="*/ 0 h 336"/>
                <a:gd name="T12" fmla="*/ 2147483647 w 300"/>
                <a:gd name="T13" fmla="*/ 2147483647 h 336"/>
                <a:gd name="T14" fmla="*/ 2147483647 w 300"/>
                <a:gd name="T15" fmla="*/ 2147483647 h 336"/>
                <a:gd name="T16" fmla="*/ 2147483647 w 300"/>
                <a:gd name="T17" fmla="*/ 2147483647 h 336"/>
                <a:gd name="T18" fmla="*/ 2147483647 w 300"/>
                <a:gd name="T19" fmla="*/ 2147483647 h 336"/>
                <a:gd name="T20" fmla="*/ 2147483647 w 300"/>
                <a:gd name="T21" fmla="*/ 2147483647 h 336"/>
                <a:gd name="T22" fmla="*/ 2147483647 w 300"/>
                <a:gd name="T23" fmla="*/ 2147483647 h 336"/>
                <a:gd name="T24" fmla="*/ 2147483647 w 300"/>
                <a:gd name="T25" fmla="*/ 2147483647 h 336"/>
                <a:gd name="T26" fmla="*/ 2147483647 w 300"/>
                <a:gd name="T27" fmla="*/ 2147483647 h 336"/>
                <a:gd name="T28" fmla="*/ 2147483647 w 300"/>
                <a:gd name="T29" fmla="*/ 2147483647 h 336"/>
                <a:gd name="T30" fmla="*/ 2147483647 w 300"/>
                <a:gd name="T31" fmla="*/ 2147483647 h 336"/>
                <a:gd name="T32" fmla="*/ 2147483647 w 300"/>
                <a:gd name="T33" fmla="*/ 2147483647 h 336"/>
                <a:gd name="T34" fmla="*/ 2147483647 w 300"/>
                <a:gd name="T35" fmla="*/ 2147483647 h 336"/>
                <a:gd name="T36" fmla="*/ 2147483647 w 300"/>
                <a:gd name="T37" fmla="*/ 2147483647 h 336"/>
                <a:gd name="T38" fmla="*/ 2147483647 w 300"/>
                <a:gd name="T39" fmla="*/ 2147483647 h 336"/>
                <a:gd name="T40" fmla="*/ 2147483647 w 300"/>
                <a:gd name="T41" fmla="*/ 2147483647 h 336"/>
                <a:gd name="T42" fmla="*/ 2147483647 w 300"/>
                <a:gd name="T43" fmla="*/ 2147483647 h 336"/>
                <a:gd name="T44" fmla="*/ 2147483647 w 300"/>
                <a:gd name="T45" fmla="*/ 2147483647 h 336"/>
                <a:gd name="T46" fmla="*/ 2147483647 w 300"/>
                <a:gd name="T47" fmla="*/ 2147483647 h 336"/>
                <a:gd name="T48" fmla="*/ 2147483647 w 300"/>
                <a:gd name="T49" fmla="*/ 2147483647 h 336"/>
                <a:gd name="T50" fmla="*/ 2147483647 w 300"/>
                <a:gd name="T51" fmla="*/ 2147483647 h 336"/>
                <a:gd name="T52" fmla="*/ 2147483647 w 300"/>
                <a:gd name="T53" fmla="*/ 2147483647 h 336"/>
                <a:gd name="T54" fmla="*/ 2147483647 w 300"/>
                <a:gd name="T55" fmla="*/ 2147483647 h 336"/>
                <a:gd name="T56" fmla="*/ 2147483647 w 300"/>
                <a:gd name="T57" fmla="*/ 2147483647 h 336"/>
                <a:gd name="T58" fmla="*/ 0 w 300"/>
                <a:gd name="T59" fmla="*/ 2147483647 h 336"/>
                <a:gd name="T60" fmla="*/ 2147483647 w 300"/>
                <a:gd name="T61" fmla="*/ 2147483647 h 336"/>
                <a:gd name="T62" fmla="*/ 2147483647 w 300"/>
                <a:gd name="T63" fmla="*/ 2147483647 h 336"/>
                <a:gd name="T64" fmla="*/ 2147483647 w 300"/>
                <a:gd name="T65" fmla="*/ 2147483647 h 336"/>
                <a:gd name="T66" fmla="*/ 2147483647 w 300"/>
                <a:gd name="T67" fmla="*/ 2147483647 h 336"/>
                <a:gd name="T68" fmla="*/ 2147483647 w 300"/>
                <a:gd name="T69" fmla="*/ 2147483647 h 336"/>
                <a:gd name="T70" fmla="*/ 2147483647 w 300"/>
                <a:gd name="T71" fmla="*/ 2147483647 h 336"/>
                <a:gd name="T72" fmla="*/ 2147483647 w 300"/>
                <a:gd name="T73" fmla="*/ 2147483647 h 336"/>
                <a:gd name="T74" fmla="*/ 2147483647 w 300"/>
                <a:gd name="T75" fmla="*/ 2147483647 h 336"/>
                <a:gd name="T76" fmla="*/ 2147483647 w 300"/>
                <a:gd name="T77" fmla="*/ 2147483647 h 336"/>
                <a:gd name="T78" fmla="*/ 2147483647 w 300"/>
                <a:gd name="T79" fmla="*/ 2147483647 h 336"/>
                <a:gd name="T80" fmla="*/ 2147483647 w 300"/>
                <a:gd name="T81" fmla="*/ 2147483647 h 336"/>
                <a:gd name="T82" fmla="*/ 2147483647 w 300"/>
                <a:gd name="T83" fmla="*/ 2147483647 h 336"/>
                <a:gd name="T84" fmla="*/ 2147483647 w 300"/>
                <a:gd name="T85" fmla="*/ 2147483647 h 336"/>
                <a:gd name="T86" fmla="*/ 2147483647 w 300"/>
                <a:gd name="T87" fmla="*/ 2147483647 h 336"/>
                <a:gd name="T88" fmla="*/ 2147483647 w 300"/>
                <a:gd name="T89" fmla="*/ 2147483647 h 336"/>
                <a:gd name="T90" fmla="*/ 2147483647 w 300"/>
                <a:gd name="T91" fmla="*/ 2147483647 h 336"/>
                <a:gd name="T92" fmla="*/ 2147483647 w 300"/>
                <a:gd name="T93" fmla="*/ 2147483647 h 336"/>
                <a:gd name="T94" fmla="*/ 2147483647 w 300"/>
                <a:gd name="T95" fmla="*/ 2147483647 h 336"/>
                <a:gd name="T96" fmla="*/ 2147483647 w 300"/>
                <a:gd name="T97" fmla="*/ 2147483647 h 336"/>
                <a:gd name="T98" fmla="*/ 2147483647 w 300"/>
                <a:gd name="T99" fmla="*/ 2147483647 h 336"/>
                <a:gd name="T100" fmla="*/ 2147483647 w 300"/>
                <a:gd name="T101" fmla="*/ 2147483647 h 336"/>
                <a:gd name="T102" fmla="*/ 2147483647 w 300"/>
                <a:gd name="T103" fmla="*/ 2147483647 h 336"/>
                <a:gd name="T104" fmla="*/ 2147483647 w 300"/>
                <a:gd name="T105" fmla="*/ 2147483647 h 336"/>
                <a:gd name="T106" fmla="*/ 2147483647 w 300"/>
                <a:gd name="T107" fmla="*/ 2147483647 h 336"/>
                <a:gd name="T108" fmla="*/ 2147483647 w 300"/>
                <a:gd name="T109" fmla="*/ 2147483647 h 336"/>
                <a:gd name="T110" fmla="*/ 2147483647 w 300"/>
                <a:gd name="T111" fmla="*/ 2147483647 h 336"/>
                <a:gd name="T112" fmla="*/ 2147483647 w 300"/>
                <a:gd name="T113" fmla="*/ 2147483647 h 336"/>
                <a:gd name="T114" fmla="*/ 2147483647 w 300"/>
                <a:gd name="T115" fmla="*/ 2147483647 h 336"/>
                <a:gd name="T116" fmla="*/ 2147483647 w 300"/>
                <a:gd name="T117" fmla="*/ 2147483647 h 336"/>
                <a:gd name="T118" fmla="*/ 2147483647 w 300"/>
                <a:gd name="T119" fmla="*/ 2147483647 h 336"/>
                <a:gd name="T120" fmla="*/ 2147483647 w 300"/>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52" name="Greenland">
              <a:extLst>
                <a:ext uri="{FF2B5EF4-FFF2-40B4-BE49-F238E27FC236}">
                  <a16:creationId xmlns:a16="http://schemas.microsoft.com/office/drawing/2014/main" id="{6F51D614-2FC0-82E9-B9F9-ADDA80B5FA67}"/>
                </a:ext>
              </a:extLst>
            </p:cNvPr>
            <p:cNvSpPr>
              <a:spLocks noEditPoints="1"/>
            </p:cNvSpPr>
            <p:nvPr/>
          </p:nvSpPr>
          <p:spPr bwMode="gray">
            <a:xfrm>
              <a:off x="3602778" y="882915"/>
              <a:ext cx="907086" cy="494428"/>
            </a:xfrm>
            <a:custGeom>
              <a:avLst/>
              <a:gdLst>
                <a:gd name="T0" fmla="*/ 2147483647 w 732"/>
                <a:gd name="T1" fmla="*/ 2147483647 h 398"/>
                <a:gd name="T2" fmla="*/ 2147483647 w 732"/>
                <a:gd name="T3" fmla="*/ 2147483647 h 398"/>
                <a:gd name="T4" fmla="*/ 2147483647 w 732"/>
                <a:gd name="T5" fmla="*/ 2147483647 h 398"/>
                <a:gd name="T6" fmla="*/ 2147483647 w 732"/>
                <a:gd name="T7" fmla="*/ 2147483647 h 398"/>
                <a:gd name="T8" fmla="*/ 2147483647 w 732"/>
                <a:gd name="T9" fmla="*/ 2147483647 h 398"/>
                <a:gd name="T10" fmla="*/ 2147483647 w 732"/>
                <a:gd name="T11" fmla="*/ 2147483647 h 398"/>
                <a:gd name="T12" fmla="*/ 2147483647 w 732"/>
                <a:gd name="T13" fmla="*/ 2147483647 h 398"/>
                <a:gd name="T14" fmla="*/ 2147483647 w 732"/>
                <a:gd name="T15" fmla="*/ 2147483647 h 398"/>
                <a:gd name="T16" fmla="*/ 2147483647 w 732"/>
                <a:gd name="T17" fmla="*/ 2147483647 h 398"/>
                <a:gd name="T18" fmla="*/ 2147483647 w 732"/>
                <a:gd name="T19" fmla="*/ 2147483647 h 398"/>
                <a:gd name="T20" fmla="*/ 2147483647 w 732"/>
                <a:gd name="T21" fmla="*/ 2147483647 h 398"/>
                <a:gd name="T22" fmla="*/ 2147483647 w 732"/>
                <a:gd name="T23" fmla="*/ 2147483647 h 398"/>
                <a:gd name="T24" fmla="*/ 2147483647 w 732"/>
                <a:gd name="T25" fmla="*/ 2147483647 h 398"/>
                <a:gd name="T26" fmla="*/ 2147483647 w 732"/>
                <a:gd name="T27" fmla="*/ 2147483647 h 398"/>
                <a:gd name="T28" fmla="*/ 2147483647 w 732"/>
                <a:gd name="T29" fmla="*/ 2147483647 h 398"/>
                <a:gd name="T30" fmla="*/ 2147483647 w 732"/>
                <a:gd name="T31" fmla="*/ 2147483647 h 398"/>
                <a:gd name="T32" fmla="*/ 2147483647 w 732"/>
                <a:gd name="T33" fmla="*/ 2147483647 h 398"/>
                <a:gd name="T34" fmla="*/ 2147483647 w 732"/>
                <a:gd name="T35" fmla="*/ 2147483647 h 398"/>
                <a:gd name="T36" fmla="*/ 2147483647 w 732"/>
                <a:gd name="T37" fmla="*/ 2147483647 h 398"/>
                <a:gd name="T38" fmla="*/ 2147483647 w 732"/>
                <a:gd name="T39" fmla="*/ 2147483647 h 398"/>
                <a:gd name="T40" fmla="*/ 2147483647 w 732"/>
                <a:gd name="T41" fmla="*/ 2147483647 h 398"/>
                <a:gd name="T42" fmla="*/ 2147483647 w 732"/>
                <a:gd name="T43" fmla="*/ 2147483647 h 398"/>
                <a:gd name="T44" fmla="*/ 2147483647 w 732"/>
                <a:gd name="T45" fmla="*/ 2147483647 h 398"/>
                <a:gd name="T46" fmla="*/ 2147483647 w 732"/>
                <a:gd name="T47" fmla="*/ 2147483647 h 398"/>
                <a:gd name="T48" fmla="*/ 2147483647 w 732"/>
                <a:gd name="T49" fmla="*/ 2147483647 h 398"/>
                <a:gd name="T50" fmla="*/ 2147483647 w 732"/>
                <a:gd name="T51" fmla="*/ 2147483647 h 398"/>
                <a:gd name="T52" fmla="*/ 2147483647 w 732"/>
                <a:gd name="T53" fmla="*/ 2147483647 h 398"/>
                <a:gd name="T54" fmla="*/ 2147483647 w 732"/>
                <a:gd name="T55" fmla="*/ 2147483647 h 398"/>
                <a:gd name="T56" fmla="*/ 2147483647 w 732"/>
                <a:gd name="T57" fmla="*/ 2147483647 h 398"/>
                <a:gd name="T58" fmla="*/ 2147483647 w 732"/>
                <a:gd name="T59" fmla="*/ 2147483647 h 398"/>
                <a:gd name="T60" fmla="*/ 2147483647 w 732"/>
                <a:gd name="T61" fmla="*/ 2147483647 h 398"/>
                <a:gd name="T62" fmla="*/ 2147483647 w 732"/>
                <a:gd name="T63" fmla="*/ 2147483647 h 398"/>
                <a:gd name="T64" fmla="*/ 2147483647 w 732"/>
                <a:gd name="T65" fmla="*/ 2147483647 h 398"/>
                <a:gd name="T66" fmla="*/ 2147483647 w 732"/>
                <a:gd name="T67" fmla="*/ 2147483647 h 398"/>
                <a:gd name="T68" fmla="*/ 2147483647 w 732"/>
                <a:gd name="T69" fmla="*/ 2147483647 h 398"/>
                <a:gd name="T70" fmla="*/ 2147483647 w 732"/>
                <a:gd name="T71" fmla="*/ 2147483647 h 398"/>
                <a:gd name="T72" fmla="*/ 2147483647 w 732"/>
                <a:gd name="T73" fmla="*/ 2147483647 h 398"/>
                <a:gd name="T74" fmla="*/ 2147483647 w 732"/>
                <a:gd name="T75" fmla="*/ 2147483647 h 398"/>
                <a:gd name="T76" fmla="*/ 2147483647 w 732"/>
                <a:gd name="T77" fmla="*/ 2147483647 h 398"/>
                <a:gd name="T78" fmla="*/ 2147483647 w 732"/>
                <a:gd name="T79" fmla="*/ 2147483647 h 398"/>
                <a:gd name="T80" fmla="*/ 2147483647 w 732"/>
                <a:gd name="T81" fmla="*/ 2147483647 h 398"/>
                <a:gd name="T82" fmla="*/ 2147483647 w 732"/>
                <a:gd name="T83" fmla="*/ 2147483647 h 398"/>
                <a:gd name="T84" fmla="*/ 2147483647 w 732"/>
                <a:gd name="T85" fmla="*/ 2147483647 h 398"/>
                <a:gd name="T86" fmla="*/ 2147483647 w 732"/>
                <a:gd name="T87" fmla="*/ 2147483647 h 398"/>
                <a:gd name="T88" fmla="*/ 2147483647 w 732"/>
                <a:gd name="T89" fmla="*/ 2147483647 h 398"/>
                <a:gd name="T90" fmla="*/ 2147483647 w 732"/>
                <a:gd name="T91" fmla="*/ 2147483647 h 398"/>
                <a:gd name="T92" fmla="*/ 2147483647 w 732"/>
                <a:gd name="T93" fmla="*/ 2147483647 h 398"/>
                <a:gd name="T94" fmla="*/ 2147483647 w 732"/>
                <a:gd name="T95" fmla="*/ 2147483647 h 398"/>
                <a:gd name="T96" fmla="*/ 2147483647 w 732"/>
                <a:gd name="T97" fmla="*/ 2147483647 h 398"/>
                <a:gd name="T98" fmla="*/ 2147483647 w 732"/>
                <a:gd name="T99" fmla="*/ 2147483647 h 398"/>
                <a:gd name="T100" fmla="*/ 2147483647 w 732"/>
                <a:gd name="T101" fmla="*/ 2147483647 h 398"/>
                <a:gd name="T102" fmla="*/ 2147483647 w 732"/>
                <a:gd name="T103" fmla="*/ 2147483647 h 398"/>
                <a:gd name="T104" fmla="*/ 2147483647 w 732"/>
                <a:gd name="T105" fmla="*/ 2147483647 h 398"/>
                <a:gd name="T106" fmla="*/ 2147483647 w 732"/>
                <a:gd name="T107" fmla="*/ 2147483647 h 398"/>
                <a:gd name="T108" fmla="*/ 2147483647 w 732"/>
                <a:gd name="T109" fmla="*/ 2147483647 h 398"/>
                <a:gd name="T110" fmla="*/ 2147483647 w 732"/>
                <a:gd name="T111" fmla="*/ 2147483647 h 398"/>
                <a:gd name="T112" fmla="*/ 2147483647 w 732"/>
                <a:gd name="T113" fmla="*/ 2147483647 h 398"/>
                <a:gd name="T114" fmla="*/ 2147483647 w 732"/>
                <a:gd name="T115" fmla="*/ 2147483647 h 398"/>
                <a:gd name="T116" fmla="*/ 2147483647 w 732"/>
                <a:gd name="T117" fmla="*/ 2147483647 h 398"/>
                <a:gd name="T118" fmla="*/ 2147483647 w 732"/>
                <a:gd name="T119" fmla="*/ 2147483647 h 398"/>
                <a:gd name="T120" fmla="*/ 2147483647 w 732"/>
                <a:gd name="T121" fmla="*/ 2147483647 h 398"/>
                <a:gd name="T122" fmla="*/ 2147483647 w 732"/>
                <a:gd name="T123" fmla="*/ 2147483647 h 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2"/>
                <a:gd name="T187" fmla="*/ 0 h 398"/>
                <a:gd name="T188" fmla="*/ 732 w 732"/>
                <a:gd name="T189" fmla="*/ 398 h 3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2" h="398">
                  <a:moveTo>
                    <a:pt x="730" y="24"/>
                  </a:moveTo>
                  <a:lnTo>
                    <a:pt x="728" y="24"/>
                  </a:lnTo>
                  <a:lnTo>
                    <a:pt x="723" y="24"/>
                  </a:lnTo>
                  <a:lnTo>
                    <a:pt x="718" y="22"/>
                  </a:lnTo>
                  <a:lnTo>
                    <a:pt x="678" y="22"/>
                  </a:lnTo>
                  <a:lnTo>
                    <a:pt x="678" y="24"/>
                  </a:lnTo>
                  <a:lnTo>
                    <a:pt x="670" y="26"/>
                  </a:lnTo>
                  <a:lnTo>
                    <a:pt x="659" y="26"/>
                  </a:lnTo>
                  <a:lnTo>
                    <a:pt x="651" y="24"/>
                  </a:lnTo>
                  <a:lnTo>
                    <a:pt x="637" y="24"/>
                  </a:lnTo>
                  <a:lnTo>
                    <a:pt x="623" y="29"/>
                  </a:lnTo>
                  <a:lnTo>
                    <a:pt x="616" y="34"/>
                  </a:lnTo>
                  <a:lnTo>
                    <a:pt x="611" y="34"/>
                  </a:lnTo>
                  <a:lnTo>
                    <a:pt x="606" y="34"/>
                  </a:lnTo>
                  <a:lnTo>
                    <a:pt x="604" y="36"/>
                  </a:lnTo>
                  <a:lnTo>
                    <a:pt x="602" y="36"/>
                  </a:lnTo>
                  <a:lnTo>
                    <a:pt x="597" y="38"/>
                  </a:lnTo>
                  <a:lnTo>
                    <a:pt x="592" y="38"/>
                  </a:lnTo>
                  <a:lnTo>
                    <a:pt x="599" y="34"/>
                  </a:lnTo>
                  <a:lnTo>
                    <a:pt x="609" y="31"/>
                  </a:lnTo>
                  <a:lnTo>
                    <a:pt x="621" y="26"/>
                  </a:lnTo>
                  <a:lnTo>
                    <a:pt x="623" y="24"/>
                  </a:lnTo>
                  <a:lnTo>
                    <a:pt x="618" y="19"/>
                  </a:lnTo>
                  <a:lnTo>
                    <a:pt x="606" y="19"/>
                  </a:lnTo>
                  <a:lnTo>
                    <a:pt x="604" y="22"/>
                  </a:lnTo>
                  <a:lnTo>
                    <a:pt x="602" y="22"/>
                  </a:lnTo>
                  <a:lnTo>
                    <a:pt x="597" y="24"/>
                  </a:lnTo>
                  <a:lnTo>
                    <a:pt x="594" y="24"/>
                  </a:lnTo>
                  <a:lnTo>
                    <a:pt x="566" y="26"/>
                  </a:lnTo>
                  <a:lnTo>
                    <a:pt x="566" y="29"/>
                  </a:lnTo>
                  <a:lnTo>
                    <a:pt x="563" y="29"/>
                  </a:lnTo>
                  <a:lnTo>
                    <a:pt x="566" y="26"/>
                  </a:lnTo>
                  <a:lnTo>
                    <a:pt x="568" y="26"/>
                  </a:lnTo>
                  <a:lnTo>
                    <a:pt x="573" y="26"/>
                  </a:lnTo>
                  <a:lnTo>
                    <a:pt x="578" y="24"/>
                  </a:lnTo>
                  <a:lnTo>
                    <a:pt x="580" y="24"/>
                  </a:lnTo>
                  <a:lnTo>
                    <a:pt x="582" y="24"/>
                  </a:lnTo>
                  <a:lnTo>
                    <a:pt x="585" y="22"/>
                  </a:lnTo>
                  <a:lnTo>
                    <a:pt x="578" y="19"/>
                  </a:lnTo>
                  <a:lnTo>
                    <a:pt x="552" y="19"/>
                  </a:lnTo>
                  <a:lnTo>
                    <a:pt x="542" y="22"/>
                  </a:lnTo>
                  <a:lnTo>
                    <a:pt x="525" y="19"/>
                  </a:lnTo>
                  <a:lnTo>
                    <a:pt x="523" y="19"/>
                  </a:lnTo>
                  <a:lnTo>
                    <a:pt x="523" y="22"/>
                  </a:lnTo>
                  <a:lnTo>
                    <a:pt x="518" y="22"/>
                  </a:lnTo>
                  <a:lnTo>
                    <a:pt x="514" y="24"/>
                  </a:lnTo>
                  <a:lnTo>
                    <a:pt x="511" y="24"/>
                  </a:lnTo>
                  <a:lnTo>
                    <a:pt x="509" y="24"/>
                  </a:lnTo>
                  <a:lnTo>
                    <a:pt x="506" y="24"/>
                  </a:lnTo>
                  <a:lnTo>
                    <a:pt x="509" y="22"/>
                  </a:lnTo>
                  <a:lnTo>
                    <a:pt x="518" y="19"/>
                  </a:lnTo>
                  <a:lnTo>
                    <a:pt x="530" y="19"/>
                  </a:lnTo>
                  <a:lnTo>
                    <a:pt x="563" y="19"/>
                  </a:lnTo>
                  <a:lnTo>
                    <a:pt x="580" y="17"/>
                  </a:lnTo>
                  <a:lnTo>
                    <a:pt x="625" y="17"/>
                  </a:lnTo>
                  <a:lnTo>
                    <a:pt x="632" y="14"/>
                  </a:lnTo>
                  <a:lnTo>
                    <a:pt x="628" y="12"/>
                  </a:lnTo>
                  <a:lnTo>
                    <a:pt x="618" y="10"/>
                  </a:lnTo>
                  <a:lnTo>
                    <a:pt x="592" y="10"/>
                  </a:lnTo>
                  <a:lnTo>
                    <a:pt x="594" y="10"/>
                  </a:lnTo>
                  <a:lnTo>
                    <a:pt x="597" y="7"/>
                  </a:lnTo>
                  <a:lnTo>
                    <a:pt x="594" y="5"/>
                  </a:lnTo>
                  <a:lnTo>
                    <a:pt x="585" y="5"/>
                  </a:lnTo>
                  <a:lnTo>
                    <a:pt x="582" y="7"/>
                  </a:lnTo>
                  <a:lnTo>
                    <a:pt x="568" y="7"/>
                  </a:lnTo>
                  <a:lnTo>
                    <a:pt x="566" y="5"/>
                  </a:lnTo>
                  <a:lnTo>
                    <a:pt x="571" y="5"/>
                  </a:lnTo>
                  <a:lnTo>
                    <a:pt x="573" y="5"/>
                  </a:lnTo>
                  <a:lnTo>
                    <a:pt x="578" y="5"/>
                  </a:lnTo>
                  <a:lnTo>
                    <a:pt x="578" y="2"/>
                  </a:lnTo>
                  <a:lnTo>
                    <a:pt x="575" y="2"/>
                  </a:lnTo>
                  <a:lnTo>
                    <a:pt x="571" y="0"/>
                  </a:lnTo>
                  <a:lnTo>
                    <a:pt x="537" y="0"/>
                  </a:lnTo>
                  <a:lnTo>
                    <a:pt x="528" y="2"/>
                  </a:lnTo>
                  <a:lnTo>
                    <a:pt x="518" y="2"/>
                  </a:lnTo>
                  <a:lnTo>
                    <a:pt x="509" y="0"/>
                  </a:lnTo>
                  <a:lnTo>
                    <a:pt x="483" y="0"/>
                  </a:lnTo>
                  <a:lnTo>
                    <a:pt x="478" y="2"/>
                  </a:lnTo>
                  <a:lnTo>
                    <a:pt x="454" y="2"/>
                  </a:lnTo>
                  <a:lnTo>
                    <a:pt x="452" y="0"/>
                  </a:lnTo>
                  <a:lnTo>
                    <a:pt x="447" y="0"/>
                  </a:lnTo>
                  <a:lnTo>
                    <a:pt x="445" y="2"/>
                  </a:lnTo>
                  <a:lnTo>
                    <a:pt x="442" y="2"/>
                  </a:lnTo>
                  <a:lnTo>
                    <a:pt x="442" y="5"/>
                  </a:lnTo>
                  <a:lnTo>
                    <a:pt x="445" y="5"/>
                  </a:lnTo>
                  <a:lnTo>
                    <a:pt x="447" y="5"/>
                  </a:lnTo>
                  <a:lnTo>
                    <a:pt x="442" y="7"/>
                  </a:lnTo>
                  <a:lnTo>
                    <a:pt x="428" y="7"/>
                  </a:lnTo>
                  <a:lnTo>
                    <a:pt x="409" y="5"/>
                  </a:lnTo>
                  <a:lnTo>
                    <a:pt x="378" y="5"/>
                  </a:lnTo>
                  <a:lnTo>
                    <a:pt x="373" y="5"/>
                  </a:lnTo>
                  <a:lnTo>
                    <a:pt x="371" y="5"/>
                  </a:lnTo>
                  <a:lnTo>
                    <a:pt x="368" y="7"/>
                  </a:lnTo>
                  <a:lnTo>
                    <a:pt x="366" y="7"/>
                  </a:lnTo>
                  <a:lnTo>
                    <a:pt x="366" y="10"/>
                  </a:lnTo>
                  <a:lnTo>
                    <a:pt x="368" y="10"/>
                  </a:lnTo>
                  <a:lnTo>
                    <a:pt x="378" y="10"/>
                  </a:lnTo>
                  <a:lnTo>
                    <a:pt x="387" y="10"/>
                  </a:lnTo>
                  <a:lnTo>
                    <a:pt x="399" y="12"/>
                  </a:lnTo>
                  <a:lnTo>
                    <a:pt x="404" y="12"/>
                  </a:lnTo>
                  <a:lnTo>
                    <a:pt x="426" y="14"/>
                  </a:lnTo>
                  <a:lnTo>
                    <a:pt x="399" y="14"/>
                  </a:lnTo>
                  <a:lnTo>
                    <a:pt x="395" y="14"/>
                  </a:lnTo>
                  <a:lnTo>
                    <a:pt x="392" y="14"/>
                  </a:lnTo>
                  <a:lnTo>
                    <a:pt x="387" y="12"/>
                  </a:lnTo>
                  <a:lnTo>
                    <a:pt x="378" y="12"/>
                  </a:lnTo>
                  <a:lnTo>
                    <a:pt x="380" y="14"/>
                  </a:lnTo>
                  <a:lnTo>
                    <a:pt x="383" y="14"/>
                  </a:lnTo>
                  <a:lnTo>
                    <a:pt x="385" y="14"/>
                  </a:lnTo>
                  <a:lnTo>
                    <a:pt x="376" y="14"/>
                  </a:lnTo>
                  <a:lnTo>
                    <a:pt x="373" y="17"/>
                  </a:lnTo>
                  <a:lnTo>
                    <a:pt x="373" y="19"/>
                  </a:lnTo>
                  <a:lnTo>
                    <a:pt x="371" y="22"/>
                  </a:lnTo>
                  <a:lnTo>
                    <a:pt x="371" y="24"/>
                  </a:lnTo>
                  <a:lnTo>
                    <a:pt x="368" y="24"/>
                  </a:lnTo>
                  <a:lnTo>
                    <a:pt x="366" y="24"/>
                  </a:lnTo>
                  <a:lnTo>
                    <a:pt x="364" y="24"/>
                  </a:lnTo>
                  <a:lnTo>
                    <a:pt x="359" y="24"/>
                  </a:lnTo>
                  <a:lnTo>
                    <a:pt x="357" y="22"/>
                  </a:lnTo>
                  <a:lnTo>
                    <a:pt x="345" y="19"/>
                  </a:lnTo>
                  <a:lnTo>
                    <a:pt x="330" y="14"/>
                  </a:lnTo>
                  <a:lnTo>
                    <a:pt x="309" y="14"/>
                  </a:lnTo>
                  <a:lnTo>
                    <a:pt x="309" y="24"/>
                  </a:lnTo>
                  <a:lnTo>
                    <a:pt x="297" y="24"/>
                  </a:lnTo>
                  <a:lnTo>
                    <a:pt x="292" y="22"/>
                  </a:lnTo>
                  <a:lnTo>
                    <a:pt x="288" y="22"/>
                  </a:lnTo>
                  <a:lnTo>
                    <a:pt x="285" y="19"/>
                  </a:lnTo>
                  <a:lnTo>
                    <a:pt x="278" y="19"/>
                  </a:lnTo>
                  <a:lnTo>
                    <a:pt x="273" y="22"/>
                  </a:lnTo>
                  <a:lnTo>
                    <a:pt x="273" y="24"/>
                  </a:lnTo>
                  <a:lnTo>
                    <a:pt x="269" y="24"/>
                  </a:lnTo>
                  <a:lnTo>
                    <a:pt x="271" y="19"/>
                  </a:lnTo>
                  <a:lnTo>
                    <a:pt x="269" y="17"/>
                  </a:lnTo>
                  <a:lnTo>
                    <a:pt x="238" y="17"/>
                  </a:lnTo>
                  <a:lnTo>
                    <a:pt x="228" y="19"/>
                  </a:lnTo>
                  <a:lnTo>
                    <a:pt x="209" y="19"/>
                  </a:lnTo>
                  <a:lnTo>
                    <a:pt x="214" y="22"/>
                  </a:lnTo>
                  <a:lnTo>
                    <a:pt x="223" y="26"/>
                  </a:lnTo>
                  <a:lnTo>
                    <a:pt x="226" y="29"/>
                  </a:lnTo>
                  <a:lnTo>
                    <a:pt x="223" y="29"/>
                  </a:lnTo>
                  <a:lnTo>
                    <a:pt x="223" y="26"/>
                  </a:lnTo>
                  <a:lnTo>
                    <a:pt x="214" y="24"/>
                  </a:lnTo>
                  <a:lnTo>
                    <a:pt x="207" y="24"/>
                  </a:lnTo>
                  <a:lnTo>
                    <a:pt x="202" y="22"/>
                  </a:lnTo>
                  <a:lnTo>
                    <a:pt x="197" y="22"/>
                  </a:lnTo>
                  <a:lnTo>
                    <a:pt x="192" y="19"/>
                  </a:lnTo>
                  <a:lnTo>
                    <a:pt x="190" y="19"/>
                  </a:lnTo>
                  <a:lnTo>
                    <a:pt x="188" y="22"/>
                  </a:lnTo>
                  <a:lnTo>
                    <a:pt x="185" y="24"/>
                  </a:lnTo>
                  <a:lnTo>
                    <a:pt x="183" y="26"/>
                  </a:lnTo>
                  <a:lnTo>
                    <a:pt x="178" y="29"/>
                  </a:lnTo>
                  <a:lnTo>
                    <a:pt x="176" y="29"/>
                  </a:lnTo>
                  <a:lnTo>
                    <a:pt x="171" y="31"/>
                  </a:lnTo>
                  <a:lnTo>
                    <a:pt x="150" y="31"/>
                  </a:lnTo>
                  <a:lnTo>
                    <a:pt x="143" y="34"/>
                  </a:lnTo>
                  <a:lnTo>
                    <a:pt x="133" y="36"/>
                  </a:lnTo>
                  <a:lnTo>
                    <a:pt x="124" y="38"/>
                  </a:lnTo>
                  <a:lnTo>
                    <a:pt x="119" y="38"/>
                  </a:lnTo>
                  <a:lnTo>
                    <a:pt x="102" y="41"/>
                  </a:lnTo>
                  <a:lnTo>
                    <a:pt x="97" y="43"/>
                  </a:lnTo>
                  <a:lnTo>
                    <a:pt x="100" y="46"/>
                  </a:lnTo>
                  <a:lnTo>
                    <a:pt x="105" y="48"/>
                  </a:lnTo>
                  <a:lnTo>
                    <a:pt x="126" y="48"/>
                  </a:lnTo>
                  <a:lnTo>
                    <a:pt x="116" y="50"/>
                  </a:lnTo>
                  <a:lnTo>
                    <a:pt x="112" y="55"/>
                  </a:lnTo>
                  <a:lnTo>
                    <a:pt x="109" y="55"/>
                  </a:lnTo>
                  <a:lnTo>
                    <a:pt x="93" y="60"/>
                  </a:lnTo>
                  <a:lnTo>
                    <a:pt x="88" y="60"/>
                  </a:lnTo>
                  <a:lnTo>
                    <a:pt x="66" y="60"/>
                  </a:lnTo>
                  <a:lnTo>
                    <a:pt x="57" y="62"/>
                  </a:lnTo>
                  <a:lnTo>
                    <a:pt x="47" y="65"/>
                  </a:lnTo>
                  <a:lnTo>
                    <a:pt x="45" y="67"/>
                  </a:lnTo>
                  <a:lnTo>
                    <a:pt x="40" y="67"/>
                  </a:lnTo>
                  <a:lnTo>
                    <a:pt x="38" y="65"/>
                  </a:lnTo>
                  <a:lnTo>
                    <a:pt x="31" y="70"/>
                  </a:lnTo>
                  <a:lnTo>
                    <a:pt x="9" y="70"/>
                  </a:lnTo>
                  <a:lnTo>
                    <a:pt x="7" y="70"/>
                  </a:lnTo>
                  <a:lnTo>
                    <a:pt x="2" y="70"/>
                  </a:lnTo>
                  <a:lnTo>
                    <a:pt x="0" y="74"/>
                  </a:lnTo>
                  <a:lnTo>
                    <a:pt x="2" y="74"/>
                  </a:lnTo>
                  <a:lnTo>
                    <a:pt x="9" y="79"/>
                  </a:lnTo>
                  <a:lnTo>
                    <a:pt x="12" y="82"/>
                  </a:lnTo>
                  <a:lnTo>
                    <a:pt x="14" y="84"/>
                  </a:lnTo>
                  <a:lnTo>
                    <a:pt x="24" y="79"/>
                  </a:lnTo>
                  <a:lnTo>
                    <a:pt x="24" y="84"/>
                  </a:lnTo>
                  <a:lnTo>
                    <a:pt x="28" y="86"/>
                  </a:lnTo>
                  <a:lnTo>
                    <a:pt x="33" y="86"/>
                  </a:lnTo>
                  <a:lnTo>
                    <a:pt x="36" y="84"/>
                  </a:lnTo>
                  <a:lnTo>
                    <a:pt x="38" y="84"/>
                  </a:lnTo>
                  <a:lnTo>
                    <a:pt x="40" y="82"/>
                  </a:lnTo>
                  <a:lnTo>
                    <a:pt x="40" y="84"/>
                  </a:lnTo>
                  <a:lnTo>
                    <a:pt x="43" y="86"/>
                  </a:lnTo>
                  <a:lnTo>
                    <a:pt x="45" y="86"/>
                  </a:lnTo>
                  <a:lnTo>
                    <a:pt x="47" y="84"/>
                  </a:lnTo>
                  <a:lnTo>
                    <a:pt x="52" y="84"/>
                  </a:lnTo>
                  <a:lnTo>
                    <a:pt x="57" y="84"/>
                  </a:lnTo>
                  <a:lnTo>
                    <a:pt x="59" y="82"/>
                  </a:lnTo>
                  <a:lnTo>
                    <a:pt x="64" y="82"/>
                  </a:lnTo>
                  <a:lnTo>
                    <a:pt x="64" y="84"/>
                  </a:lnTo>
                  <a:lnTo>
                    <a:pt x="64" y="86"/>
                  </a:lnTo>
                  <a:lnTo>
                    <a:pt x="62" y="86"/>
                  </a:lnTo>
                  <a:lnTo>
                    <a:pt x="57" y="91"/>
                  </a:lnTo>
                  <a:lnTo>
                    <a:pt x="55" y="91"/>
                  </a:lnTo>
                  <a:lnTo>
                    <a:pt x="52" y="89"/>
                  </a:lnTo>
                  <a:lnTo>
                    <a:pt x="40" y="89"/>
                  </a:lnTo>
                  <a:lnTo>
                    <a:pt x="36" y="91"/>
                  </a:lnTo>
                  <a:lnTo>
                    <a:pt x="33" y="91"/>
                  </a:lnTo>
                  <a:lnTo>
                    <a:pt x="21" y="89"/>
                  </a:lnTo>
                  <a:lnTo>
                    <a:pt x="19" y="89"/>
                  </a:lnTo>
                  <a:lnTo>
                    <a:pt x="14" y="86"/>
                  </a:lnTo>
                  <a:lnTo>
                    <a:pt x="7" y="86"/>
                  </a:lnTo>
                  <a:lnTo>
                    <a:pt x="2" y="89"/>
                  </a:lnTo>
                  <a:lnTo>
                    <a:pt x="2" y="93"/>
                  </a:lnTo>
                  <a:lnTo>
                    <a:pt x="2" y="96"/>
                  </a:lnTo>
                  <a:lnTo>
                    <a:pt x="7" y="98"/>
                  </a:lnTo>
                  <a:lnTo>
                    <a:pt x="19" y="98"/>
                  </a:lnTo>
                  <a:lnTo>
                    <a:pt x="17" y="101"/>
                  </a:lnTo>
                  <a:lnTo>
                    <a:pt x="14" y="101"/>
                  </a:lnTo>
                  <a:lnTo>
                    <a:pt x="9" y="101"/>
                  </a:lnTo>
                  <a:lnTo>
                    <a:pt x="12" y="103"/>
                  </a:lnTo>
                  <a:lnTo>
                    <a:pt x="19" y="105"/>
                  </a:lnTo>
                  <a:lnTo>
                    <a:pt x="21" y="105"/>
                  </a:lnTo>
                  <a:lnTo>
                    <a:pt x="24" y="108"/>
                  </a:lnTo>
                  <a:lnTo>
                    <a:pt x="33" y="108"/>
                  </a:lnTo>
                  <a:lnTo>
                    <a:pt x="33" y="105"/>
                  </a:lnTo>
                  <a:lnTo>
                    <a:pt x="36" y="105"/>
                  </a:lnTo>
                  <a:lnTo>
                    <a:pt x="38" y="105"/>
                  </a:lnTo>
                  <a:lnTo>
                    <a:pt x="43" y="108"/>
                  </a:lnTo>
                  <a:lnTo>
                    <a:pt x="52" y="105"/>
                  </a:lnTo>
                  <a:lnTo>
                    <a:pt x="52" y="108"/>
                  </a:lnTo>
                  <a:lnTo>
                    <a:pt x="57" y="108"/>
                  </a:lnTo>
                  <a:lnTo>
                    <a:pt x="62" y="105"/>
                  </a:lnTo>
                  <a:lnTo>
                    <a:pt x="64" y="105"/>
                  </a:lnTo>
                  <a:lnTo>
                    <a:pt x="69" y="103"/>
                  </a:lnTo>
                  <a:lnTo>
                    <a:pt x="76" y="105"/>
                  </a:lnTo>
                  <a:lnTo>
                    <a:pt x="81" y="105"/>
                  </a:lnTo>
                  <a:lnTo>
                    <a:pt x="83" y="105"/>
                  </a:lnTo>
                  <a:lnTo>
                    <a:pt x="85" y="103"/>
                  </a:lnTo>
                  <a:lnTo>
                    <a:pt x="88" y="103"/>
                  </a:lnTo>
                  <a:lnTo>
                    <a:pt x="93" y="105"/>
                  </a:lnTo>
                  <a:lnTo>
                    <a:pt x="97" y="105"/>
                  </a:lnTo>
                  <a:lnTo>
                    <a:pt x="112" y="105"/>
                  </a:lnTo>
                  <a:lnTo>
                    <a:pt x="121" y="110"/>
                  </a:lnTo>
                  <a:lnTo>
                    <a:pt x="124" y="110"/>
                  </a:lnTo>
                  <a:lnTo>
                    <a:pt x="128" y="115"/>
                  </a:lnTo>
                  <a:lnTo>
                    <a:pt x="135" y="115"/>
                  </a:lnTo>
                  <a:lnTo>
                    <a:pt x="133" y="117"/>
                  </a:lnTo>
                  <a:lnTo>
                    <a:pt x="133" y="120"/>
                  </a:lnTo>
                  <a:lnTo>
                    <a:pt x="133" y="125"/>
                  </a:lnTo>
                  <a:lnTo>
                    <a:pt x="138" y="125"/>
                  </a:lnTo>
                  <a:lnTo>
                    <a:pt x="140" y="125"/>
                  </a:lnTo>
                  <a:lnTo>
                    <a:pt x="145" y="127"/>
                  </a:lnTo>
                  <a:lnTo>
                    <a:pt x="147" y="129"/>
                  </a:lnTo>
                  <a:lnTo>
                    <a:pt x="143" y="134"/>
                  </a:lnTo>
                  <a:lnTo>
                    <a:pt x="145" y="141"/>
                  </a:lnTo>
                  <a:lnTo>
                    <a:pt x="152" y="144"/>
                  </a:lnTo>
                  <a:lnTo>
                    <a:pt x="145" y="149"/>
                  </a:lnTo>
                  <a:lnTo>
                    <a:pt x="150" y="151"/>
                  </a:lnTo>
                  <a:lnTo>
                    <a:pt x="147" y="151"/>
                  </a:lnTo>
                  <a:lnTo>
                    <a:pt x="145" y="153"/>
                  </a:lnTo>
                  <a:lnTo>
                    <a:pt x="145" y="156"/>
                  </a:lnTo>
                  <a:lnTo>
                    <a:pt x="150" y="161"/>
                  </a:lnTo>
                  <a:lnTo>
                    <a:pt x="152" y="161"/>
                  </a:lnTo>
                  <a:lnTo>
                    <a:pt x="152" y="163"/>
                  </a:lnTo>
                  <a:lnTo>
                    <a:pt x="147" y="165"/>
                  </a:lnTo>
                  <a:lnTo>
                    <a:pt x="145" y="168"/>
                  </a:lnTo>
                  <a:lnTo>
                    <a:pt x="143" y="168"/>
                  </a:lnTo>
                  <a:lnTo>
                    <a:pt x="147" y="170"/>
                  </a:lnTo>
                  <a:lnTo>
                    <a:pt x="143" y="170"/>
                  </a:lnTo>
                  <a:lnTo>
                    <a:pt x="140" y="170"/>
                  </a:lnTo>
                  <a:lnTo>
                    <a:pt x="138" y="170"/>
                  </a:lnTo>
                  <a:lnTo>
                    <a:pt x="133" y="173"/>
                  </a:lnTo>
                  <a:lnTo>
                    <a:pt x="131" y="173"/>
                  </a:lnTo>
                  <a:lnTo>
                    <a:pt x="131" y="175"/>
                  </a:lnTo>
                  <a:lnTo>
                    <a:pt x="143" y="175"/>
                  </a:lnTo>
                  <a:lnTo>
                    <a:pt x="138" y="180"/>
                  </a:lnTo>
                  <a:lnTo>
                    <a:pt x="126" y="180"/>
                  </a:lnTo>
                  <a:lnTo>
                    <a:pt x="124" y="180"/>
                  </a:lnTo>
                  <a:lnTo>
                    <a:pt x="124" y="182"/>
                  </a:lnTo>
                  <a:lnTo>
                    <a:pt x="133" y="189"/>
                  </a:lnTo>
                  <a:lnTo>
                    <a:pt x="138" y="189"/>
                  </a:lnTo>
                  <a:lnTo>
                    <a:pt x="145" y="184"/>
                  </a:lnTo>
                  <a:lnTo>
                    <a:pt x="147" y="184"/>
                  </a:lnTo>
                  <a:lnTo>
                    <a:pt x="152" y="184"/>
                  </a:lnTo>
                  <a:lnTo>
                    <a:pt x="154" y="182"/>
                  </a:lnTo>
                  <a:lnTo>
                    <a:pt x="157" y="182"/>
                  </a:lnTo>
                  <a:lnTo>
                    <a:pt x="157" y="180"/>
                  </a:lnTo>
                  <a:lnTo>
                    <a:pt x="157" y="175"/>
                  </a:lnTo>
                  <a:lnTo>
                    <a:pt x="159" y="173"/>
                  </a:lnTo>
                  <a:lnTo>
                    <a:pt x="159" y="180"/>
                  </a:lnTo>
                  <a:lnTo>
                    <a:pt x="166" y="175"/>
                  </a:lnTo>
                  <a:lnTo>
                    <a:pt x="164" y="177"/>
                  </a:lnTo>
                  <a:lnTo>
                    <a:pt x="164" y="180"/>
                  </a:lnTo>
                  <a:lnTo>
                    <a:pt x="166" y="180"/>
                  </a:lnTo>
                  <a:lnTo>
                    <a:pt x="169" y="182"/>
                  </a:lnTo>
                  <a:lnTo>
                    <a:pt x="176" y="182"/>
                  </a:lnTo>
                  <a:lnTo>
                    <a:pt x="171" y="187"/>
                  </a:lnTo>
                  <a:lnTo>
                    <a:pt x="171" y="189"/>
                  </a:lnTo>
                  <a:lnTo>
                    <a:pt x="173" y="192"/>
                  </a:lnTo>
                  <a:lnTo>
                    <a:pt x="176" y="194"/>
                  </a:lnTo>
                  <a:lnTo>
                    <a:pt x="178" y="196"/>
                  </a:lnTo>
                  <a:lnTo>
                    <a:pt x="181" y="199"/>
                  </a:lnTo>
                  <a:lnTo>
                    <a:pt x="178" y="201"/>
                  </a:lnTo>
                  <a:lnTo>
                    <a:pt x="173" y="201"/>
                  </a:lnTo>
                  <a:lnTo>
                    <a:pt x="173" y="204"/>
                  </a:lnTo>
                  <a:lnTo>
                    <a:pt x="166" y="204"/>
                  </a:lnTo>
                  <a:lnTo>
                    <a:pt x="164" y="201"/>
                  </a:lnTo>
                  <a:lnTo>
                    <a:pt x="162" y="201"/>
                  </a:lnTo>
                  <a:lnTo>
                    <a:pt x="159" y="201"/>
                  </a:lnTo>
                  <a:lnTo>
                    <a:pt x="157" y="199"/>
                  </a:lnTo>
                  <a:lnTo>
                    <a:pt x="143" y="199"/>
                  </a:lnTo>
                  <a:lnTo>
                    <a:pt x="140" y="196"/>
                  </a:lnTo>
                  <a:lnTo>
                    <a:pt x="138" y="194"/>
                  </a:lnTo>
                  <a:lnTo>
                    <a:pt x="131" y="194"/>
                  </a:lnTo>
                  <a:lnTo>
                    <a:pt x="128" y="199"/>
                  </a:lnTo>
                  <a:lnTo>
                    <a:pt x="128" y="201"/>
                  </a:lnTo>
                  <a:lnTo>
                    <a:pt x="133" y="201"/>
                  </a:lnTo>
                  <a:lnTo>
                    <a:pt x="133" y="204"/>
                  </a:lnTo>
                  <a:lnTo>
                    <a:pt x="140" y="204"/>
                  </a:lnTo>
                  <a:lnTo>
                    <a:pt x="143" y="206"/>
                  </a:lnTo>
                  <a:lnTo>
                    <a:pt x="145" y="206"/>
                  </a:lnTo>
                  <a:lnTo>
                    <a:pt x="147" y="206"/>
                  </a:lnTo>
                  <a:lnTo>
                    <a:pt x="152" y="211"/>
                  </a:lnTo>
                  <a:lnTo>
                    <a:pt x="162" y="211"/>
                  </a:lnTo>
                  <a:lnTo>
                    <a:pt x="164" y="211"/>
                  </a:lnTo>
                  <a:lnTo>
                    <a:pt x="166" y="211"/>
                  </a:lnTo>
                  <a:lnTo>
                    <a:pt x="173" y="213"/>
                  </a:lnTo>
                  <a:lnTo>
                    <a:pt x="178" y="208"/>
                  </a:lnTo>
                  <a:lnTo>
                    <a:pt x="178" y="216"/>
                  </a:lnTo>
                  <a:lnTo>
                    <a:pt x="176" y="213"/>
                  </a:lnTo>
                  <a:lnTo>
                    <a:pt x="173" y="213"/>
                  </a:lnTo>
                  <a:lnTo>
                    <a:pt x="171" y="213"/>
                  </a:lnTo>
                  <a:lnTo>
                    <a:pt x="171" y="216"/>
                  </a:lnTo>
                  <a:lnTo>
                    <a:pt x="173" y="220"/>
                  </a:lnTo>
                  <a:lnTo>
                    <a:pt x="169" y="220"/>
                  </a:lnTo>
                  <a:lnTo>
                    <a:pt x="166" y="220"/>
                  </a:lnTo>
                  <a:lnTo>
                    <a:pt x="164" y="220"/>
                  </a:lnTo>
                  <a:lnTo>
                    <a:pt x="164" y="223"/>
                  </a:lnTo>
                  <a:lnTo>
                    <a:pt x="164" y="225"/>
                  </a:lnTo>
                  <a:lnTo>
                    <a:pt x="173" y="225"/>
                  </a:lnTo>
                  <a:lnTo>
                    <a:pt x="171" y="225"/>
                  </a:lnTo>
                  <a:lnTo>
                    <a:pt x="171" y="228"/>
                  </a:lnTo>
                  <a:lnTo>
                    <a:pt x="169" y="230"/>
                  </a:lnTo>
                  <a:lnTo>
                    <a:pt x="162" y="225"/>
                  </a:lnTo>
                  <a:lnTo>
                    <a:pt x="159" y="225"/>
                  </a:lnTo>
                  <a:lnTo>
                    <a:pt x="159" y="228"/>
                  </a:lnTo>
                  <a:lnTo>
                    <a:pt x="159" y="230"/>
                  </a:lnTo>
                  <a:lnTo>
                    <a:pt x="162" y="232"/>
                  </a:lnTo>
                  <a:lnTo>
                    <a:pt x="157" y="232"/>
                  </a:lnTo>
                  <a:lnTo>
                    <a:pt x="157" y="237"/>
                  </a:lnTo>
                  <a:lnTo>
                    <a:pt x="154" y="237"/>
                  </a:lnTo>
                  <a:lnTo>
                    <a:pt x="152" y="240"/>
                  </a:lnTo>
                  <a:lnTo>
                    <a:pt x="152" y="242"/>
                  </a:lnTo>
                  <a:lnTo>
                    <a:pt x="157" y="247"/>
                  </a:lnTo>
                  <a:lnTo>
                    <a:pt x="159" y="247"/>
                  </a:lnTo>
                  <a:lnTo>
                    <a:pt x="159" y="252"/>
                  </a:lnTo>
                  <a:lnTo>
                    <a:pt x="157" y="252"/>
                  </a:lnTo>
                  <a:lnTo>
                    <a:pt x="154" y="252"/>
                  </a:lnTo>
                  <a:lnTo>
                    <a:pt x="152" y="249"/>
                  </a:lnTo>
                  <a:lnTo>
                    <a:pt x="150" y="244"/>
                  </a:lnTo>
                  <a:lnTo>
                    <a:pt x="147" y="242"/>
                  </a:lnTo>
                  <a:lnTo>
                    <a:pt x="147" y="240"/>
                  </a:lnTo>
                  <a:lnTo>
                    <a:pt x="145" y="237"/>
                  </a:lnTo>
                  <a:lnTo>
                    <a:pt x="143" y="235"/>
                  </a:lnTo>
                  <a:lnTo>
                    <a:pt x="140" y="235"/>
                  </a:lnTo>
                  <a:lnTo>
                    <a:pt x="135" y="235"/>
                  </a:lnTo>
                  <a:lnTo>
                    <a:pt x="133" y="235"/>
                  </a:lnTo>
                  <a:lnTo>
                    <a:pt x="128" y="240"/>
                  </a:lnTo>
                  <a:lnTo>
                    <a:pt x="128" y="242"/>
                  </a:lnTo>
                  <a:lnTo>
                    <a:pt x="133" y="244"/>
                  </a:lnTo>
                  <a:lnTo>
                    <a:pt x="138" y="244"/>
                  </a:lnTo>
                  <a:lnTo>
                    <a:pt x="140" y="247"/>
                  </a:lnTo>
                  <a:lnTo>
                    <a:pt x="135" y="249"/>
                  </a:lnTo>
                  <a:lnTo>
                    <a:pt x="131" y="249"/>
                  </a:lnTo>
                  <a:lnTo>
                    <a:pt x="128" y="247"/>
                  </a:lnTo>
                  <a:lnTo>
                    <a:pt x="121" y="247"/>
                  </a:lnTo>
                  <a:lnTo>
                    <a:pt x="119" y="249"/>
                  </a:lnTo>
                  <a:lnTo>
                    <a:pt x="116" y="249"/>
                  </a:lnTo>
                  <a:lnTo>
                    <a:pt x="114" y="249"/>
                  </a:lnTo>
                  <a:lnTo>
                    <a:pt x="112" y="252"/>
                  </a:lnTo>
                  <a:lnTo>
                    <a:pt x="109" y="252"/>
                  </a:lnTo>
                  <a:lnTo>
                    <a:pt x="121" y="252"/>
                  </a:lnTo>
                  <a:lnTo>
                    <a:pt x="126" y="252"/>
                  </a:lnTo>
                  <a:lnTo>
                    <a:pt x="140" y="252"/>
                  </a:lnTo>
                  <a:lnTo>
                    <a:pt x="143" y="252"/>
                  </a:lnTo>
                  <a:lnTo>
                    <a:pt x="131" y="252"/>
                  </a:lnTo>
                  <a:lnTo>
                    <a:pt x="112" y="256"/>
                  </a:lnTo>
                  <a:lnTo>
                    <a:pt x="107" y="256"/>
                  </a:lnTo>
                  <a:lnTo>
                    <a:pt x="105" y="259"/>
                  </a:lnTo>
                  <a:lnTo>
                    <a:pt x="107" y="259"/>
                  </a:lnTo>
                  <a:lnTo>
                    <a:pt x="107" y="261"/>
                  </a:lnTo>
                  <a:lnTo>
                    <a:pt x="114" y="261"/>
                  </a:lnTo>
                  <a:lnTo>
                    <a:pt x="119" y="259"/>
                  </a:lnTo>
                  <a:lnTo>
                    <a:pt x="124" y="259"/>
                  </a:lnTo>
                  <a:lnTo>
                    <a:pt x="128" y="256"/>
                  </a:lnTo>
                  <a:lnTo>
                    <a:pt x="138" y="256"/>
                  </a:lnTo>
                  <a:lnTo>
                    <a:pt x="140" y="259"/>
                  </a:lnTo>
                  <a:lnTo>
                    <a:pt x="138" y="261"/>
                  </a:lnTo>
                  <a:lnTo>
                    <a:pt x="114" y="261"/>
                  </a:lnTo>
                  <a:lnTo>
                    <a:pt x="112" y="261"/>
                  </a:lnTo>
                  <a:lnTo>
                    <a:pt x="102" y="261"/>
                  </a:lnTo>
                  <a:lnTo>
                    <a:pt x="102" y="264"/>
                  </a:lnTo>
                  <a:lnTo>
                    <a:pt x="107" y="264"/>
                  </a:lnTo>
                  <a:lnTo>
                    <a:pt x="107" y="266"/>
                  </a:lnTo>
                  <a:lnTo>
                    <a:pt x="112" y="266"/>
                  </a:lnTo>
                  <a:lnTo>
                    <a:pt x="114" y="266"/>
                  </a:lnTo>
                  <a:lnTo>
                    <a:pt x="109" y="266"/>
                  </a:lnTo>
                  <a:lnTo>
                    <a:pt x="107" y="268"/>
                  </a:lnTo>
                  <a:lnTo>
                    <a:pt x="107" y="271"/>
                  </a:lnTo>
                  <a:lnTo>
                    <a:pt x="105" y="273"/>
                  </a:lnTo>
                  <a:lnTo>
                    <a:pt x="102" y="273"/>
                  </a:lnTo>
                  <a:lnTo>
                    <a:pt x="100" y="275"/>
                  </a:lnTo>
                  <a:lnTo>
                    <a:pt x="97" y="275"/>
                  </a:lnTo>
                  <a:lnTo>
                    <a:pt x="107" y="278"/>
                  </a:lnTo>
                  <a:lnTo>
                    <a:pt x="97" y="280"/>
                  </a:lnTo>
                  <a:lnTo>
                    <a:pt x="97" y="283"/>
                  </a:lnTo>
                  <a:lnTo>
                    <a:pt x="100" y="285"/>
                  </a:lnTo>
                  <a:lnTo>
                    <a:pt x="105" y="285"/>
                  </a:lnTo>
                  <a:lnTo>
                    <a:pt x="107" y="285"/>
                  </a:lnTo>
                  <a:lnTo>
                    <a:pt x="114" y="285"/>
                  </a:lnTo>
                  <a:lnTo>
                    <a:pt x="112" y="285"/>
                  </a:lnTo>
                  <a:lnTo>
                    <a:pt x="109" y="285"/>
                  </a:lnTo>
                  <a:lnTo>
                    <a:pt x="107" y="287"/>
                  </a:lnTo>
                  <a:lnTo>
                    <a:pt x="102" y="290"/>
                  </a:lnTo>
                  <a:lnTo>
                    <a:pt x="102" y="292"/>
                  </a:lnTo>
                  <a:lnTo>
                    <a:pt x="105" y="295"/>
                  </a:lnTo>
                  <a:lnTo>
                    <a:pt x="107" y="295"/>
                  </a:lnTo>
                  <a:lnTo>
                    <a:pt x="109" y="292"/>
                  </a:lnTo>
                  <a:lnTo>
                    <a:pt x="114" y="290"/>
                  </a:lnTo>
                  <a:lnTo>
                    <a:pt x="112" y="295"/>
                  </a:lnTo>
                  <a:lnTo>
                    <a:pt x="109" y="295"/>
                  </a:lnTo>
                  <a:lnTo>
                    <a:pt x="107" y="299"/>
                  </a:lnTo>
                  <a:lnTo>
                    <a:pt x="107" y="304"/>
                  </a:lnTo>
                  <a:lnTo>
                    <a:pt x="109" y="304"/>
                  </a:lnTo>
                  <a:lnTo>
                    <a:pt x="109" y="302"/>
                  </a:lnTo>
                  <a:lnTo>
                    <a:pt x="114" y="302"/>
                  </a:lnTo>
                  <a:lnTo>
                    <a:pt x="109" y="307"/>
                  </a:lnTo>
                  <a:lnTo>
                    <a:pt x="107" y="307"/>
                  </a:lnTo>
                  <a:lnTo>
                    <a:pt x="105" y="309"/>
                  </a:lnTo>
                  <a:lnTo>
                    <a:pt x="102" y="311"/>
                  </a:lnTo>
                  <a:lnTo>
                    <a:pt x="102" y="316"/>
                  </a:lnTo>
                  <a:lnTo>
                    <a:pt x="105" y="316"/>
                  </a:lnTo>
                  <a:lnTo>
                    <a:pt x="107" y="314"/>
                  </a:lnTo>
                  <a:lnTo>
                    <a:pt x="114" y="307"/>
                  </a:lnTo>
                  <a:lnTo>
                    <a:pt x="124" y="307"/>
                  </a:lnTo>
                  <a:lnTo>
                    <a:pt x="126" y="304"/>
                  </a:lnTo>
                  <a:lnTo>
                    <a:pt x="128" y="304"/>
                  </a:lnTo>
                  <a:lnTo>
                    <a:pt x="128" y="307"/>
                  </a:lnTo>
                  <a:lnTo>
                    <a:pt x="133" y="304"/>
                  </a:lnTo>
                  <a:lnTo>
                    <a:pt x="128" y="311"/>
                  </a:lnTo>
                  <a:lnTo>
                    <a:pt x="135" y="311"/>
                  </a:lnTo>
                  <a:lnTo>
                    <a:pt x="128" y="311"/>
                  </a:lnTo>
                  <a:lnTo>
                    <a:pt x="124" y="314"/>
                  </a:lnTo>
                  <a:lnTo>
                    <a:pt x="124" y="316"/>
                  </a:lnTo>
                  <a:lnTo>
                    <a:pt x="119" y="316"/>
                  </a:lnTo>
                  <a:lnTo>
                    <a:pt x="116" y="316"/>
                  </a:lnTo>
                  <a:lnTo>
                    <a:pt x="114" y="319"/>
                  </a:lnTo>
                  <a:lnTo>
                    <a:pt x="114" y="321"/>
                  </a:lnTo>
                  <a:lnTo>
                    <a:pt x="112" y="321"/>
                  </a:lnTo>
                  <a:lnTo>
                    <a:pt x="107" y="323"/>
                  </a:lnTo>
                  <a:lnTo>
                    <a:pt x="105" y="326"/>
                  </a:lnTo>
                  <a:lnTo>
                    <a:pt x="109" y="326"/>
                  </a:lnTo>
                  <a:lnTo>
                    <a:pt x="107" y="326"/>
                  </a:lnTo>
                  <a:lnTo>
                    <a:pt x="107" y="328"/>
                  </a:lnTo>
                  <a:lnTo>
                    <a:pt x="107" y="331"/>
                  </a:lnTo>
                  <a:lnTo>
                    <a:pt x="109" y="331"/>
                  </a:lnTo>
                  <a:lnTo>
                    <a:pt x="107" y="333"/>
                  </a:lnTo>
                  <a:lnTo>
                    <a:pt x="107" y="335"/>
                  </a:lnTo>
                  <a:lnTo>
                    <a:pt x="116" y="335"/>
                  </a:lnTo>
                  <a:lnTo>
                    <a:pt x="112" y="343"/>
                  </a:lnTo>
                  <a:lnTo>
                    <a:pt x="116" y="340"/>
                  </a:lnTo>
                  <a:lnTo>
                    <a:pt x="119" y="340"/>
                  </a:lnTo>
                  <a:lnTo>
                    <a:pt x="116" y="340"/>
                  </a:lnTo>
                  <a:lnTo>
                    <a:pt x="114" y="343"/>
                  </a:lnTo>
                  <a:lnTo>
                    <a:pt x="114" y="345"/>
                  </a:lnTo>
                  <a:lnTo>
                    <a:pt x="112" y="347"/>
                  </a:lnTo>
                  <a:lnTo>
                    <a:pt x="112" y="352"/>
                  </a:lnTo>
                  <a:lnTo>
                    <a:pt x="114" y="352"/>
                  </a:lnTo>
                  <a:lnTo>
                    <a:pt x="121" y="352"/>
                  </a:lnTo>
                  <a:lnTo>
                    <a:pt x="116" y="359"/>
                  </a:lnTo>
                  <a:lnTo>
                    <a:pt x="126" y="357"/>
                  </a:lnTo>
                  <a:lnTo>
                    <a:pt x="121" y="362"/>
                  </a:lnTo>
                  <a:lnTo>
                    <a:pt x="124" y="366"/>
                  </a:lnTo>
                  <a:lnTo>
                    <a:pt x="128" y="366"/>
                  </a:lnTo>
                  <a:lnTo>
                    <a:pt x="126" y="366"/>
                  </a:lnTo>
                  <a:lnTo>
                    <a:pt x="126" y="369"/>
                  </a:lnTo>
                  <a:lnTo>
                    <a:pt x="128" y="371"/>
                  </a:lnTo>
                  <a:lnTo>
                    <a:pt x="133" y="371"/>
                  </a:lnTo>
                  <a:lnTo>
                    <a:pt x="128" y="376"/>
                  </a:lnTo>
                  <a:lnTo>
                    <a:pt x="135" y="376"/>
                  </a:lnTo>
                  <a:lnTo>
                    <a:pt x="133" y="381"/>
                  </a:lnTo>
                  <a:lnTo>
                    <a:pt x="145" y="378"/>
                  </a:lnTo>
                  <a:lnTo>
                    <a:pt x="147" y="381"/>
                  </a:lnTo>
                  <a:lnTo>
                    <a:pt x="150" y="381"/>
                  </a:lnTo>
                  <a:lnTo>
                    <a:pt x="152" y="378"/>
                  </a:lnTo>
                  <a:lnTo>
                    <a:pt x="162" y="374"/>
                  </a:lnTo>
                  <a:lnTo>
                    <a:pt x="164" y="371"/>
                  </a:lnTo>
                  <a:lnTo>
                    <a:pt x="164" y="374"/>
                  </a:lnTo>
                  <a:lnTo>
                    <a:pt x="162" y="376"/>
                  </a:lnTo>
                  <a:lnTo>
                    <a:pt x="169" y="378"/>
                  </a:lnTo>
                  <a:lnTo>
                    <a:pt x="171" y="376"/>
                  </a:lnTo>
                  <a:lnTo>
                    <a:pt x="173" y="376"/>
                  </a:lnTo>
                  <a:lnTo>
                    <a:pt x="169" y="378"/>
                  </a:lnTo>
                  <a:lnTo>
                    <a:pt x="164" y="381"/>
                  </a:lnTo>
                  <a:lnTo>
                    <a:pt x="162" y="383"/>
                  </a:lnTo>
                  <a:lnTo>
                    <a:pt x="162" y="386"/>
                  </a:lnTo>
                  <a:lnTo>
                    <a:pt x="169" y="386"/>
                  </a:lnTo>
                  <a:lnTo>
                    <a:pt x="173" y="386"/>
                  </a:lnTo>
                  <a:lnTo>
                    <a:pt x="176" y="386"/>
                  </a:lnTo>
                  <a:lnTo>
                    <a:pt x="173" y="386"/>
                  </a:lnTo>
                  <a:lnTo>
                    <a:pt x="171" y="388"/>
                  </a:lnTo>
                  <a:lnTo>
                    <a:pt x="169" y="390"/>
                  </a:lnTo>
                  <a:lnTo>
                    <a:pt x="169" y="393"/>
                  </a:lnTo>
                  <a:lnTo>
                    <a:pt x="169" y="395"/>
                  </a:lnTo>
                  <a:lnTo>
                    <a:pt x="176" y="395"/>
                  </a:lnTo>
                  <a:lnTo>
                    <a:pt x="178" y="393"/>
                  </a:lnTo>
                  <a:lnTo>
                    <a:pt x="178" y="395"/>
                  </a:lnTo>
                  <a:lnTo>
                    <a:pt x="183" y="398"/>
                  </a:lnTo>
                  <a:lnTo>
                    <a:pt x="188" y="398"/>
                  </a:lnTo>
                  <a:lnTo>
                    <a:pt x="192" y="395"/>
                  </a:lnTo>
                  <a:lnTo>
                    <a:pt x="195" y="393"/>
                  </a:lnTo>
                  <a:lnTo>
                    <a:pt x="192" y="390"/>
                  </a:lnTo>
                  <a:lnTo>
                    <a:pt x="192" y="388"/>
                  </a:lnTo>
                  <a:lnTo>
                    <a:pt x="197" y="388"/>
                  </a:lnTo>
                  <a:lnTo>
                    <a:pt x="200" y="386"/>
                  </a:lnTo>
                  <a:lnTo>
                    <a:pt x="200" y="378"/>
                  </a:lnTo>
                  <a:lnTo>
                    <a:pt x="202" y="381"/>
                  </a:lnTo>
                  <a:lnTo>
                    <a:pt x="207" y="381"/>
                  </a:lnTo>
                  <a:lnTo>
                    <a:pt x="207" y="376"/>
                  </a:lnTo>
                  <a:lnTo>
                    <a:pt x="207" y="374"/>
                  </a:lnTo>
                  <a:lnTo>
                    <a:pt x="207" y="371"/>
                  </a:lnTo>
                  <a:lnTo>
                    <a:pt x="207" y="374"/>
                  </a:lnTo>
                  <a:lnTo>
                    <a:pt x="209" y="376"/>
                  </a:lnTo>
                  <a:lnTo>
                    <a:pt x="212" y="376"/>
                  </a:lnTo>
                  <a:lnTo>
                    <a:pt x="214" y="374"/>
                  </a:lnTo>
                  <a:lnTo>
                    <a:pt x="214" y="371"/>
                  </a:lnTo>
                  <a:lnTo>
                    <a:pt x="209" y="366"/>
                  </a:lnTo>
                  <a:lnTo>
                    <a:pt x="216" y="366"/>
                  </a:lnTo>
                  <a:lnTo>
                    <a:pt x="216" y="364"/>
                  </a:lnTo>
                  <a:lnTo>
                    <a:pt x="214" y="362"/>
                  </a:lnTo>
                  <a:lnTo>
                    <a:pt x="223" y="362"/>
                  </a:lnTo>
                  <a:lnTo>
                    <a:pt x="219" y="357"/>
                  </a:lnTo>
                  <a:lnTo>
                    <a:pt x="223" y="355"/>
                  </a:lnTo>
                  <a:lnTo>
                    <a:pt x="219" y="352"/>
                  </a:lnTo>
                  <a:lnTo>
                    <a:pt x="216" y="350"/>
                  </a:lnTo>
                  <a:lnTo>
                    <a:pt x="219" y="350"/>
                  </a:lnTo>
                  <a:lnTo>
                    <a:pt x="221" y="350"/>
                  </a:lnTo>
                  <a:lnTo>
                    <a:pt x="216" y="343"/>
                  </a:lnTo>
                  <a:lnTo>
                    <a:pt x="221" y="347"/>
                  </a:lnTo>
                  <a:lnTo>
                    <a:pt x="223" y="347"/>
                  </a:lnTo>
                  <a:lnTo>
                    <a:pt x="228" y="343"/>
                  </a:lnTo>
                  <a:lnTo>
                    <a:pt x="235" y="343"/>
                  </a:lnTo>
                  <a:lnTo>
                    <a:pt x="235" y="340"/>
                  </a:lnTo>
                  <a:lnTo>
                    <a:pt x="233" y="338"/>
                  </a:lnTo>
                  <a:lnTo>
                    <a:pt x="238" y="338"/>
                  </a:lnTo>
                  <a:lnTo>
                    <a:pt x="242" y="331"/>
                  </a:lnTo>
                  <a:lnTo>
                    <a:pt x="245" y="331"/>
                  </a:lnTo>
                  <a:lnTo>
                    <a:pt x="252" y="331"/>
                  </a:lnTo>
                  <a:lnTo>
                    <a:pt x="252" y="326"/>
                  </a:lnTo>
                  <a:lnTo>
                    <a:pt x="257" y="331"/>
                  </a:lnTo>
                  <a:lnTo>
                    <a:pt x="259" y="326"/>
                  </a:lnTo>
                  <a:lnTo>
                    <a:pt x="259" y="319"/>
                  </a:lnTo>
                  <a:lnTo>
                    <a:pt x="252" y="316"/>
                  </a:lnTo>
                  <a:lnTo>
                    <a:pt x="257" y="316"/>
                  </a:lnTo>
                  <a:lnTo>
                    <a:pt x="264" y="311"/>
                  </a:lnTo>
                  <a:lnTo>
                    <a:pt x="266" y="307"/>
                  </a:lnTo>
                  <a:lnTo>
                    <a:pt x="259" y="304"/>
                  </a:lnTo>
                  <a:lnTo>
                    <a:pt x="264" y="299"/>
                  </a:lnTo>
                  <a:lnTo>
                    <a:pt x="278" y="299"/>
                  </a:lnTo>
                  <a:lnTo>
                    <a:pt x="280" y="297"/>
                  </a:lnTo>
                  <a:lnTo>
                    <a:pt x="280" y="292"/>
                  </a:lnTo>
                  <a:lnTo>
                    <a:pt x="288" y="290"/>
                  </a:lnTo>
                  <a:lnTo>
                    <a:pt x="292" y="290"/>
                  </a:lnTo>
                  <a:lnTo>
                    <a:pt x="295" y="292"/>
                  </a:lnTo>
                  <a:lnTo>
                    <a:pt x="302" y="292"/>
                  </a:lnTo>
                  <a:lnTo>
                    <a:pt x="311" y="283"/>
                  </a:lnTo>
                  <a:lnTo>
                    <a:pt x="311" y="280"/>
                  </a:lnTo>
                  <a:lnTo>
                    <a:pt x="314" y="280"/>
                  </a:lnTo>
                  <a:lnTo>
                    <a:pt x="316" y="278"/>
                  </a:lnTo>
                  <a:lnTo>
                    <a:pt x="319" y="278"/>
                  </a:lnTo>
                  <a:lnTo>
                    <a:pt x="319" y="280"/>
                  </a:lnTo>
                  <a:lnTo>
                    <a:pt x="316" y="283"/>
                  </a:lnTo>
                  <a:lnTo>
                    <a:pt x="314" y="285"/>
                  </a:lnTo>
                  <a:lnTo>
                    <a:pt x="311" y="290"/>
                  </a:lnTo>
                  <a:lnTo>
                    <a:pt x="319" y="290"/>
                  </a:lnTo>
                  <a:lnTo>
                    <a:pt x="319" y="285"/>
                  </a:lnTo>
                  <a:lnTo>
                    <a:pt x="323" y="285"/>
                  </a:lnTo>
                  <a:lnTo>
                    <a:pt x="326" y="283"/>
                  </a:lnTo>
                  <a:lnTo>
                    <a:pt x="328" y="283"/>
                  </a:lnTo>
                  <a:lnTo>
                    <a:pt x="328" y="285"/>
                  </a:lnTo>
                  <a:lnTo>
                    <a:pt x="333" y="285"/>
                  </a:lnTo>
                  <a:lnTo>
                    <a:pt x="335" y="285"/>
                  </a:lnTo>
                  <a:lnTo>
                    <a:pt x="342" y="283"/>
                  </a:lnTo>
                  <a:lnTo>
                    <a:pt x="347" y="278"/>
                  </a:lnTo>
                  <a:lnTo>
                    <a:pt x="349" y="275"/>
                  </a:lnTo>
                  <a:lnTo>
                    <a:pt x="359" y="275"/>
                  </a:lnTo>
                  <a:lnTo>
                    <a:pt x="366" y="275"/>
                  </a:lnTo>
                  <a:lnTo>
                    <a:pt x="371" y="271"/>
                  </a:lnTo>
                  <a:lnTo>
                    <a:pt x="373" y="268"/>
                  </a:lnTo>
                  <a:lnTo>
                    <a:pt x="376" y="266"/>
                  </a:lnTo>
                  <a:lnTo>
                    <a:pt x="383" y="259"/>
                  </a:lnTo>
                  <a:lnTo>
                    <a:pt x="385" y="256"/>
                  </a:lnTo>
                  <a:lnTo>
                    <a:pt x="390" y="254"/>
                  </a:lnTo>
                  <a:lnTo>
                    <a:pt x="399" y="252"/>
                  </a:lnTo>
                  <a:lnTo>
                    <a:pt x="402" y="252"/>
                  </a:lnTo>
                  <a:lnTo>
                    <a:pt x="404" y="249"/>
                  </a:lnTo>
                  <a:lnTo>
                    <a:pt x="407" y="249"/>
                  </a:lnTo>
                  <a:lnTo>
                    <a:pt x="407" y="247"/>
                  </a:lnTo>
                  <a:lnTo>
                    <a:pt x="407" y="244"/>
                  </a:lnTo>
                  <a:lnTo>
                    <a:pt x="407" y="240"/>
                  </a:lnTo>
                  <a:lnTo>
                    <a:pt x="407" y="235"/>
                  </a:lnTo>
                  <a:lnTo>
                    <a:pt x="414" y="242"/>
                  </a:lnTo>
                  <a:lnTo>
                    <a:pt x="416" y="244"/>
                  </a:lnTo>
                  <a:lnTo>
                    <a:pt x="418" y="244"/>
                  </a:lnTo>
                  <a:lnTo>
                    <a:pt x="437" y="244"/>
                  </a:lnTo>
                  <a:lnTo>
                    <a:pt x="447" y="242"/>
                  </a:lnTo>
                  <a:lnTo>
                    <a:pt x="454" y="240"/>
                  </a:lnTo>
                  <a:lnTo>
                    <a:pt x="459" y="240"/>
                  </a:lnTo>
                  <a:lnTo>
                    <a:pt x="468" y="237"/>
                  </a:lnTo>
                  <a:lnTo>
                    <a:pt x="480" y="235"/>
                  </a:lnTo>
                  <a:lnTo>
                    <a:pt x="487" y="235"/>
                  </a:lnTo>
                  <a:lnTo>
                    <a:pt x="492" y="230"/>
                  </a:lnTo>
                  <a:lnTo>
                    <a:pt x="499" y="230"/>
                  </a:lnTo>
                  <a:lnTo>
                    <a:pt x="502" y="228"/>
                  </a:lnTo>
                  <a:lnTo>
                    <a:pt x="509" y="228"/>
                  </a:lnTo>
                  <a:lnTo>
                    <a:pt x="516" y="220"/>
                  </a:lnTo>
                  <a:lnTo>
                    <a:pt x="518" y="220"/>
                  </a:lnTo>
                  <a:lnTo>
                    <a:pt x="518" y="218"/>
                  </a:lnTo>
                  <a:lnTo>
                    <a:pt x="523" y="218"/>
                  </a:lnTo>
                  <a:lnTo>
                    <a:pt x="525" y="216"/>
                  </a:lnTo>
                  <a:lnTo>
                    <a:pt x="528" y="216"/>
                  </a:lnTo>
                  <a:lnTo>
                    <a:pt x="542" y="213"/>
                  </a:lnTo>
                  <a:lnTo>
                    <a:pt x="552" y="211"/>
                  </a:lnTo>
                  <a:lnTo>
                    <a:pt x="552" y="206"/>
                  </a:lnTo>
                  <a:lnTo>
                    <a:pt x="549" y="206"/>
                  </a:lnTo>
                  <a:lnTo>
                    <a:pt x="547" y="208"/>
                  </a:lnTo>
                  <a:lnTo>
                    <a:pt x="537" y="208"/>
                  </a:lnTo>
                  <a:lnTo>
                    <a:pt x="530" y="206"/>
                  </a:lnTo>
                  <a:lnTo>
                    <a:pt x="525" y="206"/>
                  </a:lnTo>
                  <a:lnTo>
                    <a:pt x="521" y="204"/>
                  </a:lnTo>
                  <a:lnTo>
                    <a:pt x="509" y="204"/>
                  </a:lnTo>
                  <a:lnTo>
                    <a:pt x="499" y="206"/>
                  </a:lnTo>
                  <a:lnTo>
                    <a:pt x="490" y="206"/>
                  </a:lnTo>
                  <a:lnTo>
                    <a:pt x="487" y="211"/>
                  </a:lnTo>
                  <a:lnTo>
                    <a:pt x="471" y="211"/>
                  </a:lnTo>
                  <a:lnTo>
                    <a:pt x="485" y="206"/>
                  </a:lnTo>
                  <a:lnTo>
                    <a:pt x="494" y="204"/>
                  </a:lnTo>
                  <a:lnTo>
                    <a:pt x="499" y="204"/>
                  </a:lnTo>
                  <a:lnTo>
                    <a:pt x="502" y="201"/>
                  </a:lnTo>
                  <a:lnTo>
                    <a:pt x="506" y="201"/>
                  </a:lnTo>
                  <a:lnTo>
                    <a:pt x="511" y="199"/>
                  </a:lnTo>
                  <a:lnTo>
                    <a:pt x="514" y="199"/>
                  </a:lnTo>
                  <a:lnTo>
                    <a:pt x="516" y="199"/>
                  </a:lnTo>
                  <a:lnTo>
                    <a:pt x="514" y="196"/>
                  </a:lnTo>
                  <a:lnTo>
                    <a:pt x="509" y="194"/>
                  </a:lnTo>
                  <a:lnTo>
                    <a:pt x="506" y="194"/>
                  </a:lnTo>
                  <a:lnTo>
                    <a:pt x="504" y="194"/>
                  </a:lnTo>
                  <a:lnTo>
                    <a:pt x="497" y="196"/>
                  </a:lnTo>
                  <a:lnTo>
                    <a:pt x="483" y="201"/>
                  </a:lnTo>
                  <a:lnTo>
                    <a:pt x="468" y="201"/>
                  </a:lnTo>
                  <a:lnTo>
                    <a:pt x="478" y="196"/>
                  </a:lnTo>
                  <a:lnTo>
                    <a:pt x="485" y="192"/>
                  </a:lnTo>
                  <a:lnTo>
                    <a:pt x="487" y="192"/>
                  </a:lnTo>
                  <a:lnTo>
                    <a:pt x="492" y="194"/>
                  </a:lnTo>
                  <a:lnTo>
                    <a:pt x="497" y="194"/>
                  </a:lnTo>
                  <a:lnTo>
                    <a:pt x="499" y="192"/>
                  </a:lnTo>
                  <a:lnTo>
                    <a:pt x="504" y="192"/>
                  </a:lnTo>
                  <a:lnTo>
                    <a:pt x="506" y="189"/>
                  </a:lnTo>
                  <a:lnTo>
                    <a:pt x="516" y="189"/>
                  </a:lnTo>
                  <a:lnTo>
                    <a:pt x="518" y="189"/>
                  </a:lnTo>
                  <a:lnTo>
                    <a:pt x="516" y="187"/>
                  </a:lnTo>
                  <a:lnTo>
                    <a:pt x="514" y="187"/>
                  </a:lnTo>
                  <a:lnTo>
                    <a:pt x="509" y="184"/>
                  </a:lnTo>
                  <a:lnTo>
                    <a:pt x="485" y="184"/>
                  </a:lnTo>
                  <a:lnTo>
                    <a:pt x="492" y="182"/>
                  </a:lnTo>
                  <a:lnTo>
                    <a:pt x="485" y="180"/>
                  </a:lnTo>
                  <a:lnTo>
                    <a:pt x="485" y="175"/>
                  </a:lnTo>
                  <a:lnTo>
                    <a:pt x="487" y="175"/>
                  </a:lnTo>
                  <a:lnTo>
                    <a:pt x="490" y="177"/>
                  </a:lnTo>
                  <a:lnTo>
                    <a:pt x="492" y="180"/>
                  </a:lnTo>
                  <a:lnTo>
                    <a:pt x="497" y="182"/>
                  </a:lnTo>
                  <a:lnTo>
                    <a:pt x="504" y="182"/>
                  </a:lnTo>
                  <a:lnTo>
                    <a:pt x="506" y="184"/>
                  </a:lnTo>
                  <a:lnTo>
                    <a:pt x="509" y="184"/>
                  </a:lnTo>
                  <a:lnTo>
                    <a:pt x="514" y="184"/>
                  </a:lnTo>
                  <a:lnTo>
                    <a:pt x="518" y="184"/>
                  </a:lnTo>
                  <a:lnTo>
                    <a:pt x="518" y="187"/>
                  </a:lnTo>
                  <a:lnTo>
                    <a:pt x="523" y="187"/>
                  </a:lnTo>
                  <a:lnTo>
                    <a:pt x="523" y="184"/>
                  </a:lnTo>
                  <a:lnTo>
                    <a:pt x="528" y="184"/>
                  </a:lnTo>
                  <a:lnTo>
                    <a:pt x="528" y="187"/>
                  </a:lnTo>
                  <a:lnTo>
                    <a:pt x="528" y="189"/>
                  </a:lnTo>
                  <a:lnTo>
                    <a:pt x="528" y="192"/>
                  </a:lnTo>
                  <a:lnTo>
                    <a:pt x="528" y="196"/>
                  </a:lnTo>
                  <a:lnTo>
                    <a:pt x="528" y="199"/>
                  </a:lnTo>
                  <a:lnTo>
                    <a:pt x="533" y="199"/>
                  </a:lnTo>
                  <a:lnTo>
                    <a:pt x="537" y="201"/>
                  </a:lnTo>
                  <a:lnTo>
                    <a:pt x="542" y="201"/>
                  </a:lnTo>
                  <a:lnTo>
                    <a:pt x="547" y="201"/>
                  </a:lnTo>
                  <a:lnTo>
                    <a:pt x="549" y="201"/>
                  </a:lnTo>
                  <a:lnTo>
                    <a:pt x="552" y="199"/>
                  </a:lnTo>
                  <a:lnTo>
                    <a:pt x="554" y="199"/>
                  </a:lnTo>
                  <a:lnTo>
                    <a:pt x="554" y="204"/>
                  </a:lnTo>
                  <a:lnTo>
                    <a:pt x="559" y="204"/>
                  </a:lnTo>
                  <a:lnTo>
                    <a:pt x="561" y="201"/>
                  </a:lnTo>
                  <a:lnTo>
                    <a:pt x="563" y="201"/>
                  </a:lnTo>
                  <a:lnTo>
                    <a:pt x="563" y="194"/>
                  </a:lnTo>
                  <a:lnTo>
                    <a:pt x="561" y="194"/>
                  </a:lnTo>
                  <a:lnTo>
                    <a:pt x="563" y="189"/>
                  </a:lnTo>
                  <a:lnTo>
                    <a:pt x="563" y="187"/>
                  </a:lnTo>
                  <a:lnTo>
                    <a:pt x="559" y="187"/>
                  </a:lnTo>
                  <a:lnTo>
                    <a:pt x="556" y="182"/>
                  </a:lnTo>
                  <a:lnTo>
                    <a:pt x="552" y="180"/>
                  </a:lnTo>
                  <a:lnTo>
                    <a:pt x="552" y="175"/>
                  </a:lnTo>
                  <a:lnTo>
                    <a:pt x="533" y="170"/>
                  </a:lnTo>
                  <a:lnTo>
                    <a:pt x="523" y="170"/>
                  </a:lnTo>
                  <a:lnTo>
                    <a:pt x="521" y="170"/>
                  </a:lnTo>
                  <a:lnTo>
                    <a:pt x="528" y="168"/>
                  </a:lnTo>
                  <a:lnTo>
                    <a:pt x="530" y="165"/>
                  </a:lnTo>
                  <a:lnTo>
                    <a:pt x="528" y="165"/>
                  </a:lnTo>
                  <a:lnTo>
                    <a:pt x="525" y="163"/>
                  </a:lnTo>
                  <a:lnTo>
                    <a:pt x="514" y="163"/>
                  </a:lnTo>
                  <a:lnTo>
                    <a:pt x="509" y="161"/>
                  </a:lnTo>
                  <a:lnTo>
                    <a:pt x="504" y="161"/>
                  </a:lnTo>
                  <a:lnTo>
                    <a:pt x="509" y="156"/>
                  </a:lnTo>
                  <a:lnTo>
                    <a:pt x="523" y="156"/>
                  </a:lnTo>
                  <a:lnTo>
                    <a:pt x="528" y="153"/>
                  </a:lnTo>
                  <a:lnTo>
                    <a:pt x="533" y="153"/>
                  </a:lnTo>
                  <a:lnTo>
                    <a:pt x="547" y="156"/>
                  </a:lnTo>
                  <a:lnTo>
                    <a:pt x="552" y="156"/>
                  </a:lnTo>
                  <a:lnTo>
                    <a:pt x="554" y="156"/>
                  </a:lnTo>
                  <a:lnTo>
                    <a:pt x="556" y="158"/>
                  </a:lnTo>
                  <a:lnTo>
                    <a:pt x="559" y="161"/>
                  </a:lnTo>
                  <a:lnTo>
                    <a:pt x="563" y="165"/>
                  </a:lnTo>
                  <a:lnTo>
                    <a:pt x="568" y="165"/>
                  </a:lnTo>
                  <a:lnTo>
                    <a:pt x="568" y="163"/>
                  </a:lnTo>
                  <a:lnTo>
                    <a:pt x="568" y="158"/>
                  </a:lnTo>
                  <a:lnTo>
                    <a:pt x="559" y="156"/>
                  </a:lnTo>
                  <a:lnTo>
                    <a:pt x="552" y="153"/>
                  </a:lnTo>
                  <a:lnTo>
                    <a:pt x="540" y="151"/>
                  </a:lnTo>
                  <a:lnTo>
                    <a:pt x="544" y="149"/>
                  </a:lnTo>
                  <a:lnTo>
                    <a:pt x="547" y="149"/>
                  </a:lnTo>
                  <a:lnTo>
                    <a:pt x="552" y="151"/>
                  </a:lnTo>
                  <a:lnTo>
                    <a:pt x="556" y="151"/>
                  </a:lnTo>
                  <a:lnTo>
                    <a:pt x="559" y="153"/>
                  </a:lnTo>
                  <a:lnTo>
                    <a:pt x="578" y="153"/>
                  </a:lnTo>
                  <a:lnTo>
                    <a:pt x="594" y="151"/>
                  </a:lnTo>
                  <a:lnTo>
                    <a:pt x="594" y="144"/>
                  </a:lnTo>
                  <a:lnTo>
                    <a:pt x="582" y="141"/>
                  </a:lnTo>
                  <a:lnTo>
                    <a:pt x="578" y="146"/>
                  </a:lnTo>
                  <a:lnTo>
                    <a:pt x="573" y="141"/>
                  </a:lnTo>
                  <a:lnTo>
                    <a:pt x="573" y="139"/>
                  </a:lnTo>
                  <a:lnTo>
                    <a:pt x="587" y="139"/>
                  </a:lnTo>
                  <a:lnTo>
                    <a:pt x="599" y="137"/>
                  </a:lnTo>
                  <a:lnTo>
                    <a:pt x="602" y="139"/>
                  </a:lnTo>
                  <a:lnTo>
                    <a:pt x="609" y="139"/>
                  </a:lnTo>
                  <a:lnTo>
                    <a:pt x="616" y="134"/>
                  </a:lnTo>
                  <a:lnTo>
                    <a:pt x="618" y="134"/>
                  </a:lnTo>
                  <a:lnTo>
                    <a:pt x="618" y="132"/>
                  </a:lnTo>
                  <a:lnTo>
                    <a:pt x="599" y="132"/>
                  </a:lnTo>
                  <a:lnTo>
                    <a:pt x="599" y="129"/>
                  </a:lnTo>
                  <a:lnTo>
                    <a:pt x="597" y="129"/>
                  </a:lnTo>
                  <a:lnTo>
                    <a:pt x="597" y="127"/>
                  </a:lnTo>
                  <a:lnTo>
                    <a:pt x="592" y="127"/>
                  </a:lnTo>
                  <a:lnTo>
                    <a:pt x="587" y="125"/>
                  </a:lnTo>
                  <a:lnTo>
                    <a:pt x="592" y="125"/>
                  </a:lnTo>
                  <a:lnTo>
                    <a:pt x="594" y="125"/>
                  </a:lnTo>
                  <a:lnTo>
                    <a:pt x="594" y="122"/>
                  </a:lnTo>
                  <a:lnTo>
                    <a:pt x="592" y="120"/>
                  </a:lnTo>
                  <a:lnTo>
                    <a:pt x="590" y="120"/>
                  </a:lnTo>
                  <a:lnTo>
                    <a:pt x="582" y="117"/>
                  </a:lnTo>
                  <a:lnTo>
                    <a:pt x="592" y="117"/>
                  </a:lnTo>
                  <a:lnTo>
                    <a:pt x="594" y="120"/>
                  </a:lnTo>
                  <a:lnTo>
                    <a:pt x="597" y="120"/>
                  </a:lnTo>
                  <a:lnTo>
                    <a:pt x="602" y="120"/>
                  </a:lnTo>
                  <a:lnTo>
                    <a:pt x="606" y="120"/>
                  </a:lnTo>
                  <a:lnTo>
                    <a:pt x="609" y="125"/>
                  </a:lnTo>
                  <a:lnTo>
                    <a:pt x="613" y="125"/>
                  </a:lnTo>
                  <a:lnTo>
                    <a:pt x="618" y="120"/>
                  </a:lnTo>
                  <a:lnTo>
                    <a:pt x="618" y="113"/>
                  </a:lnTo>
                  <a:lnTo>
                    <a:pt x="616" y="110"/>
                  </a:lnTo>
                  <a:lnTo>
                    <a:pt x="613" y="110"/>
                  </a:lnTo>
                  <a:lnTo>
                    <a:pt x="611" y="108"/>
                  </a:lnTo>
                  <a:lnTo>
                    <a:pt x="609" y="105"/>
                  </a:lnTo>
                  <a:lnTo>
                    <a:pt x="592" y="103"/>
                  </a:lnTo>
                  <a:lnTo>
                    <a:pt x="587" y="101"/>
                  </a:lnTo>
                  <a:lnTo>
                    <a:pt x="587" y="98"/>
                  </a:lnTo>
                  <a:lnTo>
                    <a:pt x="590" y="98"/>
                  </a:lnTo>
                  <a:lnTo>
                    <a:pt x="599" y="98"/>
                  </a:lnTo>
                  <a:lnTo>
                    <a:pt x="611" y="96"/>
                  </a:lnTo>
                  <a:lnTo>
                    <a:pt x="618" y="96"/>
                  </a:lnTo>
                  <a:lnTo>
                    <a:pt x="623" y="98"/>
                  </a:lnTo>
                  <a:lnTo>
                    <a:pt x="632" y="98"/>
                  </a:lnTo>
                  <a:lnTo>
                    <a:pt x="637" y="96"/>
                  </a:lnTo>
                  <a:lnTo>
                    <a:pt x="642" y="93"/>
                  </a:lnTo>
                  <a:lnTo>
                    <a:pt x="642" y="91"/>
                  </a:lnTo>
                  <a:lnTo>
                    <a:pt x="642" y="89"/>
                  </a:lnTo>
                  <a:lnTo>
                    <a:pt x="632" y="89"/>
                  </a:lnTo>
                  <a:lnTo>
                    <a:pt x="625" y="86"/>
                  </a:lnTo>
                  <a:lnTo>
                    <a:pt x="616" y="86"/>
                  </a:lnTo>
                  <a:lnTo>
                    <a:pt x="613" y="84"/>
                  </a:lnTo>
                  <a:lnTo>
                    <a:pt x="623" y="84"/>
                  </a:lnTo>
                  <a:lnTo>
                    <a:pt x="621" y="82"/>
                  </a:lnTo>
                  <a:lnTo>
                    <a:pt x="618" y="79"/>
                  </a:lnTo>
                  <a:lnTo>
                    <a:pt x="618" y="77"/>
                  </a:lnTo>
                  <a:lnTo>
                    <a:pt x="613" y="77"/>
                  </a:lnTo>
                  <a:lnTo>
                    <a:pt x="611" y="79"/>
                  </a:lnTo>
                  <a:lnTo>
                    <a:pt x="611" y="84"/>
                  </a:lnTo>
                  <a:lnTo>
                    <a:pt x="606" y="84"/>
                  </a:lnTo>
                  <a:lnTo>
                    <a:pt x="604" y="84"/>
                  </a:lnTo>
                  <a:lnTo>
                    <a:pt x="602" y="82"/>
                  </a:lnTo>
                  <a:lnTo>
                    <a:pt x="599" y="79"/>
                  </a:lnTo>
                  <a:lnTo>
                    <a:pt x="602" y="79"/>
                  </a:lnTo>
                  <a:lnTo>
                    <a:pt x="606" y="77"/>
                  </a:lnTo>
                  <a:lnTo>
                    <a:pt x="609" y="74"/>
                  </a:lnTo>
                  <a:lnTo>
                    <a:pt x="613" y="70"/>
                  </a:lnTo>
                  <a:lnTo>
                    <a:pt x="616" y="67"/>
                  </a:lnTo>
                  <a:lnTo>
                    <a:pt x="618" y="65"/>
                  </a:lnTo>
                  <a:lnTo>
                    <a:pt x="621" y="65"/>
                  </a:lnTo>
                  <a:lnTo>
                    <a:pt x="623" y="65"/>
                  </a:lnTo>
                  <a:lnTo>
                    <a:pt x="628" y="65"/>
                  </a:lnTo>
                  <a:lnTo>
                    <a:pt x="630" y="65"/>
                  </a:lnTo>
                  <a:lnTo>
                    <a:pt x="632" y="62"/>
                  </a:lnTo>
                  <a:lnTo>
                    <a:pt x="637" y="60"/>
                  </a:lnTo>
                  <a:lnTo>
                    <a:pt x="635" y="55"/>
                  </a:lnTo>
                  <a:lnTo>
                    <a:pt x="637" y="53"/>
                  </a:lnTo>
                  <a:lnTo>
                    <a:pt x="640" y="50"/>
                  </a:lnTo>
                  <a:lnTo>
                    <a:pt x="642" y="50"/>
                  </a:lnTo>
                  <a:lnTo>
                    <a:pt x="647" y="50"/>
                  </a:lnTo>
                  <a:lnTo>
                    <a:pt x="649" y="50"/>
                  </a:lnTo>
                  <a:lnTo>
                    <a:pt x="651" y="53"/>
                  </a:lnTo>
                  <a:lnTo>
                    <a:pt x="656" y="53"/>
                  </a:lnTo>
                  <a:lnTo>
                    <a:pt x="659" y="50"/>
                  </a:lnTo>
                  <a:lnTo>
                    <a:pt x="661" y="50"/>
                  </a:lnTo>
                  <a:lnTo>
                    <a:pt x="663" y="48"/>
                  </a:lnTo>
                  <a:lnTo>
                    <a:pt x="644" y="48"/>
                  </a:lnTo>
                  <a:lnTo>
                    <a:pt x="642" y="48"/>
                  </a:lnTo>
                  <a:lnTo>
                    <a:pt x="637" y="48"/>
                  </a:lnTo>
                  <a:lnTo>
                    <a:pt x="635" y="50"/>
                  </a:lnTo>
                  <a:lnTo>
                    <a:pt x="630" y="50"/>
                  </a:lnTo>
                  <a:lnTo>
                    <a:pt x="630" y="48"/>
                  </a:lnTo>
                  <a:lnTo>
                    <a:pt x="640" y="43"/>
                  </a:lnTo>
                  <a:lnTo>
                    <a:pt x="670" y="43"/>
                  </a:lnTo>
                  <a:lnTo>
                    <a:pt x="675" y="43"/>
                  </a:lnTo>
                  <a:lnTo>
                    <a:pt x="678" y="43"/>
                  </a:lnTo>
                  <a:lnTo>
                    <a:pt x="682" y="41"/>
                  </a:lnTo>
                  <a:lnTo>
                    <a:pt x="678" y="41"/>
                  </a:lnTo>
                  <a:lnTo>
                    <a:pt x="673" y="38"/>
                  </a:lnTo>
                  <a:lnTo>
                    <a:pt x="656" y="38"/>
                  </a:lnTo>
                  <a:lnTo>
                    <a:pt x="651" y="41"/>
                  </a:lnTo>
                  <a:lnTo>
                    <a:pt x="635" y="41"/>
                  </a:lnTo>
                  <a:lnTo>
                    <a:pt x="635" y="38"/>
                  </a:lnTo>
                  <a:lnTo>
                    <a:pt x="637" y="38"/>
                  </a:lnTo>
                  <a:lnTo>
                    <a:pt x="642" y="38"/>
                  </a:lnTo>
                  <a:lnTo>
                    <a:pt x="687" y="38"/>
                  </a:lnTo>
                  <a:lnTo>
                    <a:pt x="692" y="36"/>
                  </a:lnTo>
                  <a:lnTo>
                    <a:pt x="699" y="34"/>
                  </a:lnTo>
                  <a:lnTo>
                    <a:pt x="701" y="31"/>
                  </a:lnTo>
                  <a:lnTo>
                    <a:pt x="718" y="31"/>
                  </a:lnTo>
                  <a:lnTo>
                    <a:pt x="723" y="29"/>
                  </a:lnTo>
                  <a:lnTo>
                    <a:pt x="725" y="29"/>
                  </a:lnTo>
                  <a:lnTo>
                    <a:pt x="730" y="29"/>
                  </a:lnTo>
                  <a:lnTo>
                    <a:pt x="732" y="26"/>
                  </a:lnTo>
                  <a:lnTo>
                    <a:pt x="730" y="24"/>
                  </a:lnTo>
                  <a:close/>
                  <a:moveTo>
                    <a:pt x="119" y="268"/>
                  </a:moveTo>
                  <a:lnTo>
                    <a:pt x="116" y="266"/>
                  </a:lnTo>
                  <a:lnTo>
                    <a:pt x="119" y="268"/>
                  </a:lnTo>
                  <a:close/>
                  <a:moveTo>
                    <a:pt x="128" y="223"/>
                  </a:moveTo>
                  <a:lnTo>
                    <a:pt x="135" y="223"/>
                  </a:lnTo>
                  <a:lnTo>
                    <a:pt x="138" y="220"/>
                  </a:lnTo>
                  <a:lnTo>
                    <a:pt x="145" y="220"/>
                  </a:lnTo>
                  <a:lnTo>
                    <a:pt x="147" y="220"/>
                  </a:lnTo>
                  <a:lnTo>
                    <a:pt x="147" y="216"/>
                  </a:lnTo>
                  <a:lnTo>
                    <a:pt x="150" y="216"/>
                  </a:lnTo>
                  <a:lnTo>
                    <a:pt x="147" y="213"/>
                  </a:lnTo>
                  <a:lnTo>
                    <a:pt x="145" y="211"/>
                  </a:lnTo>
                  <a:lnTo>
                    <a:pt x="143" y="211"/>
                  </a:lnTo>
                  <a:lnTo>
                    <a:pt x="138" y="211"/>
                  </a:lnTo>
                  <a:lnTo>
                    <a:pt x="135" y="206"/>
                  </a:lnTo>
                  <a:lnTo>
                    <a:pt x="119" y="206"/>
                  </a:lnTo>
                  <a:lnTo>
                    <a:pt x="119" y="213"/>
                  </a:lnTo>
                  <a:lnTo>
                    <a:pt x="116" y="216"/>
                  </a:lnTo>
                  <a:lnTo>
                    <a:pt x="114" y="216"/>
                  </a:lnTo>
                  <a:lnTo>
                    <a:pt x="114" y="218"/>
                  </a:lnTo>
                  <a:lnTo>
                    <a:pt x="116" y="220"/>
                  </a:lnTo>
                  <a:lnTo>
                    <a:pt x="119" y="220"/>
                  </a:lnTo>
                  <a:lnTo>
                    <a:pt x="119" y="225"/>
                  </a:lnTo>
                  <a:lnTo>
                    <a:pt x="128" y="223"/>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53" name="Greece">
              <a:extLst>
                <a:ext uri="{FF2B5EF4-FFF2-40B4-BE49-F238E27FC236}">
                  <a16:creationId xmlns:a16="http://schemas.microsoft.com/office/drawing/2014/main" id="{DAF770B5-5898-7676-DAB8-E0B45CB82BF8}"/>
                </a:ext>
              </a:extLst>
            </p:cNvPr>
            <p:cNvSpPr>
              <a:spLocks noEditPoints="1"/>
            </p:cNvSpPr>
            <p:nvPr/>
          </p:nvSpPr>
          <p:spPr bwMode="gray">
            <a:xfrm>
              <a:off x="5042617" y="1829609"/>
              <a:ext cx="172474" cy="178862"/>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54" name="Ghana">
              <a:extLst>
                <a:ext uri="{FF2B5EF4-FFF2-40B4-BE49-F238E27FC236}">
                  <a16:creationId xmlns:a16="http://schemas.microsoft.com/office/drawing/2014/main" id="{58867B8A-E965-7B7B-BE34-FB99251C6EB9}"/>
                </a:ext>
              </a:extLst>
            </p:cNvPr>
            <p:cNvSpPr>
              <a:spLocks/>
            </p:cNvSpPr>
            <p:nvPr/>
          </p:nvSpPr>
          <p:spPr bwMode="gray">
            <a:xfrm>
              <a:off x="4514974" y="2629381"/>
              <a:ext cx="106039" cy="167365"/>
            </a:xfrm>
            <a:custGeom>
              <a:avLst/>
              <a:gdLst>
                <a:gd name="T0" fmla="*/ 2147483647 w 324"/>
                <a:gd name="T1" fmla="*/ 2147483647 h 516"/>
                <a:gd name="T2" fmla="*/ 2147483647 w 324"/>
                <a:gd name="T3" fmla="*/ 2147483647 h 516"/>
                <a:gd name="T4" fmla="*/ 2147483647 w 324"/>
                <a:gd name="T5" fmla="*/ 2147483647 h 516"/>
                <a:gd name="T6" fmla="*/ 2147483647 w 324"/>
                <a:gd name="T7" fmla="*/ 2147483647 h 516"/>
                <a:gd name="T8" fmla="*/ 2147483647 w 324"/>
                <a:gd name="T9" fmla="*/ 2147483647 h 516"/>
                <a:gd name="T10" fmla="*/ 2147483647 w 324"/>
                <a:gd name="T11" fmla="*/ 2147483647 h 516"/>
                <a:gd name="T12" fmla="*/ 2147483647 w 324"/>
                <a:gd name="T13" fmla="*/ 2147483647 h 516"/>
                <a:gd name="T14" fmla="*/ 2147483647 w 324"/>
                <a:gd name="T15" fmla="*/ 2147483647 h 516"/>
                <a:gd name="T16" fmla="*/ 2147483647 w 324"/>
                <a:gd name="T17" fmla="*/ 2147483647 h 516"/>
                <a:gd name="T18" fmla="*/ 2147483647 w 324"/>
                <a:gd name="T19" fmla="*/ 2147483647 h 516"/>
                <a:gd name="T20" fmla="*/ 2147483647 w 324"/>
                <a:gd name="T21" fmla="*/ 2147483647 h 516"/>
                <a:gd name="T22" fmla="*/ 2147483647 w 324"/>
                <a:gd name="T23" fmla="*/ 2147483647 h 516"/>
                <a:gd name="T24" fmla="*/ 2147483647 w 324"/>
                <a:gd name="T25" fmla="*/ 2147483647 h 516"/>
                <a:gd name="T26" fmla="*/ 2147483647 w 324"/>
                <a:gd name="T27" fmla="*/ 0 h 516"/>
                <a:gd name="T28" fmla="*/ 2147483647 w 324"/>
                <a:gd name="T29" fmla="*/ 2147483647 h 516"/>
                <a:gd name="T30" fmla="*/ 2147483647 w 324"/>
                <a:gd name="T31" fmla="*/ 2147483647 h 516"/>
                <a:gd name="T32" fmla="*/ 2147483647 w 324"/>
                <a:gd name="T33" fmla="*/ 2147483647 h 516"/>
                <a:gd name="T34" fmla="*/ 2147483647 w 324"/>
                <a:gd name="T35" fmla="*/ 2147483647 h 516"/>
                <a:gd name="T36" fmla="*/ 2147483647 w 324"/>
                <a:gd name="T37" fmla="*/ 2147483647 h 516"/>
                <a:gd name="T38" fmla="*/ 2147483647 w 324"/>
                <a:gd name="T39" fmla="*/ 2147483647 h 516"/>
                <a:gd name="T40" fmla="*/ 2147483647 w 324"/>
                <a:gd name="T41" fmla="*/ 2147483647 h 516"/>
                <a:gd name="T42" fmla="*/ 2147483647 w 324"/>
                <a:gd name="T43" fmla="*/ 2147483647 h 516"/>
                <a:gd name="T44" fmla="*/ 2147483647 w 324"/>
                <a:gd name="T45" fmla="*/ 2147483647 h 516"/>
                <a:gd name="T46" fmla="*/ 2147483647 w 324"/>
                <a:gd name="T47" fmla="*/ 2147483647 h 516"/>
                <a:gd name="T48" fmla="*/ 2147483647 w 324"/>
                <a:gd name="T49" fmla="*/ 2147483647 h 516"/>
                <a:gd name="T50" fmla="*/ 2147483647 w 324"/>
                <a:gd name="T51" fmla="*/ 2147483647 h 516"/>
                <a:gd name="T52" fmla="*/ 2147483647 w 324"/>
                <a:gd name="T53" fmla="*/ 2147483647 h 516"/>
                <a:gd name="T54" fmla="*/ 0 w 324"/>
                <a:gd name="T55" fmla="*/ 2147483647 h 516"/>
                <a:gd name="T56" fmla="*/ 2147483647 w 324"/>
                <a:gd name="T57" fmla="*/ 2147483647 h 516"/>
                <a:gd name="T58" fmla="*/ 2147483647 w 324"/>
                <a:gd name="T59" fmla="*/ 2147483647 h 516"/>
                <a:gd name="T60" fmla="*/ 2147483647 w 324"/>
                <a:gd name="T61" fmla="*/ 2147483647 h 516"/>
                <a:gd name="T62" fmla="*/ 2147483647 w 324"/>
                <a:gd name="T63" fmla="*/ 2147483647 h 516"/>
                <a:gd name="T64" fmla="*/ 2147483647 w 324"/>
                <a:gd name="T65" fmla="*/ 2147483647 h 516"/>
                <a:gd name="T66" fmla="*/ 2147483647 w 324"/>
                <a:gd name="T67" fmla="*/ 2147483647 h 516"/>
                <a:gd name="T68" fmla="*/ 2147483647 w 324"/>
                <a:gd name="T69" fmla="*/ 2147483647 h 516"/>
                <a:gd name="T70" fmla="*/ 2147483647 w 324"/>
                <a:gd name="T71" fmla="*/ 2147483647 h 516"/>
                <a:gd name="T72" fmla="*/ 2147483647 w 324"/>
                <a:gd name="T73" fmla="*/ 2147483647 h 516"/>
                <a:gd name="T74" fmla="*/ 2147483647 w 324"/>
                <a:gd name="T75" fmla="*/ 2147483647 h 516"/>
                <a:gd name="T76" fmla="*/ 2147483647 w 324"/>
                <a:gd name="T77" fmla="*/ 2147483647 h 516"/>
                <a:gd name="T78" fmla="*/ 2147483647 w 324"/>
                <a:gd name="T79" fmla="*/ 2147483647 h 516"/>
                <a:gd name="T80" fmla="*/ 2147483647 w 324"/>
                <a:gd name="T81" fmla="*/ 2147483647 h 516"/>
                <a:gd name="T82" fmla="*/ 2147483647 w 324"/>
                <a:gd name="T83" fmla="*/ 2147483647 h 516"/>
                <a:gd name="T84" fmla="*/ 2147483647 w 324"/>
                <a:gd name="T85" fmla="*/ 2147483647 h 516"/>
                <a:gd name="T86" fmla="*/ 2147483647 w 324"/>
                <a:gd name="T87" fmla="*/ 2147483647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16"/>
                <a:gd name="T134" fmla="*/ 324 w 324"/>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16">
                  <a:moveTo>
                    <a:pt x="282" y="342"/>
                  </a:moveTo>
                  <a:lnTo>
                    <a:pt x="282" y="330"/>
                  </a:lnTo>
                  <a:lnTo>
                    <a:pt x="288" y="318"/>
                  </a:lnTo>
                  <a:lnTo>
                    <a:pt x="288" y="306"/>
                  </a:lnTo>
                  <a:lnTo>
                    <a:pt x="282" y="300"/>
                  </a:lnTo>
                  <a:lnTo>
                    <a:pt x="276" y="300"/>
                  </a:lnTo>
                  <a:lnTo>
                    <a:pt x="276" y="282"/>
                  </a:lnTo>
                  <a:lnTo>
                    <a:pt x="282" y="276"/>
                  </a:lnTo>
                  <a:lnTo>
                    <a:pt x="282" y="234"/>
                  </a:lnTo>
                  <a:lnTo>
                    <a:pt x="288" y="228"/>
                  </a:lnTo>
                  <a:lnTo>
                    <a:pt x="288" y="216"/>
                  </a:lnTo>
                  <a:lnTo>
                    <a:pt x="282" y="210"/>
                  </a:lnTo>
                  <a:lnTo>
                    <a:pt x="270" y="204"/>
                  </a:lnTo>
                  <a:lnTo>
                    <a:pt x="264" y="198"/>
                  </a:lnTo>
                  <a:lnTo>
                    <a:pt x="276" y="186"/>
                  </a:lnTo>
                  <a:lnTo>
                    <a:pt x="282" y="186"/>
                  </a:lnTo>
                  <a:lnTo>
                    <a:pt x="282" y="180"/>
                  </a:lnTo>
                  <a:lnTo>
                    <a:pt x="270" y="168"/>
                  </a:lnTo>
                  <a:lnTo>
                    <a:pt x="276" y="156"/>
                  </a:lnTo>
                  <a:lnTo>
                    <a:pt x="276" y="132"/>
                  </a:lnTo>
                  <a:lnTo>
                    <a:pt x="270" y="126"/>
                  </a:lnTo>
                  <a:lnTo>
                    <a:pt x="264" y="126"/>
                  </a:lnTo>
                  <a:lnTo>
                    <a:pt x="252" y="138"/>
                  </a:lnTo>
                  <a:lnTo>
                    <a:pt x="264" y="60"/>
                  </a:lnTo>
                  <a:lnTo>
                    <a:pt x="228" y="36"/>
                  </a:lnTo>
                  <a:lnTo>
                    <a:pt x="240" y="24"/>
                  </a:lnTo>
                  <a:lnTo>
                    <a:pt x="240" y="6"/>
                  </a:lnTo>
                  <a:lnTo>
                    <a:pt x="222" y="0"/>
                  </a:lnTo>
                  <a:lnTo>
                    <a:pt x="198" y="12"/>
                  </a:lnTo>
                  <a:lnTo>
                    <a:pt x="42" y="12"/>
                  </a:lnTo>
                  <a:lnTo>
                    <a:pt x="36" y="18"/>
                  </a:lnTo>
                  <a:lnTo>
                    <a:pt x="30" y="30"/>
                  </a:lnTo>
                  <a:lnTo>
                    <a:pt x="30" y="48"/>
                  </a:lnTo>
                  <a:lnTo>
                    <a:pt x="36" y="48"/>
                  </a:lnTo>
                  <a:lnTo>
                    <a:pt x="42" y="78"/>
                  </a:lnTo>
                  <a:lnTo>
                    <a:pt x="42" y="132"/>
                  </a:lnTo>
                  <a:lnTo>
                    <a:pt x="48" y="126"/>
                  </a:lnTo>
                  <a:lnTo>
                    <a:pt x="54" y="156"/>
                  </a:lnTo>
                  <a:lnTo>
                    <a:pt x="42" y="156"/>
                  </a:lnTo>
                  <a:lnTo>
                    <a:pt x="42" y="162"/>
                  </a:lnTo>
                  <a:lnTo>
                    <a:pt x="48" y="168"/>
                  </a:lnTo>
                  <a:lnTo>
                    <a:pt x="48" y="180"/>
                  </a:lnTo>
                  <a:lnTo>
                    <a:pt x="54" y="192"/>
                  </a:lnTo>
                  <a:lnTo>
                    <a:pt x="54" y="204"/>
                  </a:lnTo>
                  <a:lnTo>
                    <a:pt x="60" y="216"/>
                  </a:lnTo>
                  <a:lnTo>
                    <a:pt x="60" y="228"/>
                  </a:lnTo>
                  <a:lnTo>
                    <a:pt x="48" y="252"/>
                  </a:lnTo>
                  <a:lnTo>
                    <a:pt x="42" y="258"/>
                  </a:lnTo>
                  <a:lnTo>
                    <a:pt x="36" y="270"/>
                  </a:lnTo>
                  <a:lnTo>
                    <a:pt x="36" y="288"/>
                  </a:lnTo>
                  <a:lnTo>
                    <a:pt x="30" y="300"/>
                  </a:lnTo>
                  <a:lnTo>
                    <a:pt x="30" y="312"/>
                  </a:lnTo>
                  <a:lnTo>
                    <a:pt x="12" y="330"/>
                  </a:lnTo>
                  <a:lnTo>
                    <a:pt x="6" y="342"/>
                  </a:lnTo>
                  <a:lnTo>
                    <a:pt x="0" y="348"/>
                  </a:lnTo>
                  <a:lnTo>
                    <a:pt x="0" y="372"/>
                  </a:lnTo>
                  <a:lnTo>
                    <a:pt x="6" y="384"/>
                  </a:lnTo>
                  <a:lnTo>
                    <a:pt x="12" y="402"/>
                  </a:lnTo>
                  <a:lnTo>
                    <a:pt x="12" y="414"/>
                  </a:lnTo>
                  <a:lnTo>
                    <a:pt x="18" y="426"/>
                  </a:lnTo>
                  <a:lnTo>
                    <a:pt x="24" y="432"/>
                  </a:lnTo>
                  <a:lnTo>
                    <a:pt x="24" y="438"/>
                  </a:lnTo>
                  <a:lnTo>
                    <a:pt x="48" y="444"/>
                  </a:lnTo>
                  <a:lnTo>
                    <a:pt x="48" y="498"/>
                  </a:lnTo>
                  <a:lnTo>
                    <a:pt x="72" y="498"/>
                  </a:lnTo>
                  <a:lnTo>
                    <a:pt x="78" y="504"/>
                  </a:lnTo>
                  <a:lnTo>
                    <a:pt x="78" y="510"/>
                  </a:lnTo>
                  <a:lnTo>
                    <a:pt x="84" y="516"/>
                  </a:lnTo>
                  <a:lnTo>
                    <a:pt x="96" y="516"/>
                  </a:lnTo>
                  <a:lnTo>
                    <a:pt x="108" y="510"/>
                  </a:lnTo>
                  <a:lnTo>
                    <a:pt x="114" y="504"/>
                  </a:lnTo>
                  <a:lnTo>
                    <a:pt x="132" y="492"/>
                  </a:lnTo>
                  <a:lnTo>
                    <a:pt x="138" y="486"/>
                  </a:lnTo>
                  <a:lnTo>
                    <a:pt x="150" y="480"/>
                  </a:lnTo>
                  <a:lnTo>
                    <a:pt x="180" y="480"/>
                  </a:lnTo>
                  <a:lnTo>
                    <a:pt x="186" y="474"/>
                  </a:lnTo>
                  <a:lnTo>
                    <a:pt x="198" y="468"/>
                  </a:lnTo>
                  <a:lnTo>
                    <a:pt x="216" y="450"/>
                  </a:lnTo>
                  <a:lnTo>
                    <a:pt x="228" y="450"/>
                  </a:lnTo>
                  <a:lnTo>
                    <a:pt x="234" y="444"/>
                  </a:lnTo>
                  <a:lnTo>
                    <a:pt x="240" y="444"/>
                  </a:lnTo>
                  <a:lnTo>
                    <a:pt x="258" y="426"/>
                  </a:lnTo>
                  <a:lnTo>
                    <a:pt x="270" y="426"/>
                  </a:lnTo>
                  <a:lnTo>
                    <a:pt x="276" y="432"/>
                  </a:lnTo>
                  <a:lnTo>
                    <a:pt x="294" y="432"/>
                  </a:lnTo>
                  <a:lnTo>
                    <a:pt x="306" y="426"/>
                  </a:lnTo>
                  <a:lnTo>
                    <a:pt x="324" y="408"/>
                  </a:lnTo>
                  <a:lnTo>
                    <a:pt x="294" y="384"/>
                  </a:lnTo>
                  <a:lnTo>
                    <a:pt x="282" y="34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55" name="Germany">
              <a:extLst>
                <a:ext uri="{FF2B5EF4-FFF2-40B4-BE49-F238E27FC236}">
                  <a16:creationId xmlns:a16="http://schemas.microsoft.com/office/drawing/2014/main" id="{D35E70BF-D64D-5F5F-BE50-99F45B11333F}"/>
                </a:ext>
              </a:extLst>
            </p:cNvPr>
            <p:cNvSpPr>
              <a:spLocks/>
            </p:cNvSpPr>
            <p:nvPr/>
          </p:nvSpPr>
          <p:spPr bwMode="gray">
            <a:xfrm>
              <a:off x="4741107" y="1496159"/>
              <a:ext cx="182695" cy="190361"/>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56" name="Georgia">
              <a:extLst>
                <a:ext uri="{FF2B5EF4-FFF2-40B4-BE49-F238E27FC236}">
                  <a16:creationId xmlns:a16="http://schemas.microsoft.com/office/drawing/2014/main" id="{7D3F58E0-6828-4E34-36E5-75C3C9D887D2}"/>
                </a:ext>
              </a:extLst>
            </p:cNvPr>
            <p:cNvSpPr>
              <a:spLocks/>
            </p:cNvSpPr>
            <p:nvPr/>
          </p:nvSpPr>
          <p:spPr bwMode="gray">
            <a:xfrm>
              <a:off x="5448889" y="1782338"/>
              <a:ext cx="149477" cy="67713"/>
            </a:xfrm>
            <a:custGeom>
              <a:avLst/>
              <a:gdLst>
                <a:gd name="T0" fmla="*/ 2147483647 w 462"/>
                <a:gd name="T1" fmla="*/ 2147483647 h 210"/>
                <a:gd name="T2" fmla="*/ 2147483647 w 462"/>
                <a:gd name="T3" fmla="*/ 2147483647 h 210"/>
                <a:gd name="T4" fmla="*/ 2147483647 w 462"/>
                <a:gd name="T5" fmla="*/ 2147483647 h 210"/>
                <a:gd name="T6" fmla="*/ 2147483647 w 462"/>
                <a:gd name="T7" fmla="*/ 2147483647 h 210"/>
                <a:gd name="T8" fmla="*/ 2147483647 w 462"/>
                <a:gd name="T9" fmla="*/ 2147483647 h 210"/>
                <a:gd name="T10" fmla="*/ 2147483647 w 462"/>
                <a:gd name="T11" fmla="*/ 2147483647 h 210"/>
                <a:gd name="T12" fmla="*/ 2147483647 w 462"/>
                <a:gd name="T13" fmla="*/ 2147483647 h 210"/>
                <a:gd name="T14" fmla="*/ 2147483647 w 462"/>
                <a:gd name="T15" fmla="*/ 2147483647 h 210"/>
                <a:gd name="T16" fmla="*/ 2147483647 w 462"/>
                <a:gd name="T17" fmla="*/ 2147483647 h 210"/>
                <a:gd name="T18" fmla="*/ 2147483647 w 462"/>
                <a:gd name="T19" fmla="*/ 2147483647 h 210"/>
                <a:gd name="T20" fmla="*/ 2147483647 w 462"/>
                <a:gd name="T21" fmla="*/ 2147483647 h 210"/>
                <a:gd name="T22" fmla="*/ 2147483647 w 462"/>
                <a:gd name="T23" fmla="*/ 2147483647 h 210"/>
                <a:gd name="T24" fmla="*/ 2147483647 w 462"/>
                <a:gd name="T25" fmla="*/ 2147483647 h 210"/>
                <a:gd name="T26" fmla="*/ 2147483647 w 462"/>
                <a:gd name="T27" fmla="*/ 2147483647 h 210"/>
                <a:gd name="T28" fmla="*/ 2147483647 w 462"/>
                <a:gd name="T29" fmla="*/ 2147483647 h 210"/>
                <a:gd name="T30" fmla="*/ 2147483647 w 462"/>
                <a:gd name="T31" fmla="*/ 2147483647 h 210"/>
                <a:gd name="T32" fmla="*/ 2147483647 w 462"/>
                <a:gd name="T33" fmla="*/ 2147483647 h 210"/>
                <a:gd name="T34" fmla="*/ 2147483647 w 462"/>
                <a:gd name="T35" fmla="*/ 2147483647 h 210"/>
                <a:gd name="T36" fmla="*/ 2147483647 w 462"/>
                <a:gd name="T37" fmla="*/ 2147483647 h 210"/>
                <a:gd name="T38" fmla="*/ 2147483647 w 462"/>
                <a:gd name="T39" fmla="*/ 2147483647 h 210"/>
                <a:gd name="T40" fmla="*/ 2147483647 w 462"/>
                <a:gd name="T41" fmla="*/ 2147483647 h 210"/>
                <a:gd name="T42" fmla="*/ 2147483647 w 462"/>
                <a:gd name="T43" fmla="*/ 2147483647 h 210"/>
                <a:gd name="T44" fmla="*/ 2147483647 w 462"/>
                <a:gd name="T45" fmla="*/ 2147483647 h 210"/>
                <a:gd name="T46" fmla="*/ 2147483647 w 462"/>
                <a:gd name="T47" fmla="*/ 2147483647 h 210"/>
                <a:gd name="T48" fmla="*/ 2147483647 w 462"/>
                <a:gd name="T49" fmla="*/ 2147483647 h 210"/>
                <a:gd name="T50" fmla="*/ 2147483647 w 462"/>
                <a:gd name="T51" fmla="*/ 2147483647 h 210"/>
                <a:gd name="T52" fmla="*/ 2147483647 w 462"/>
                <a:gd name="T53" fmla="*/ 2147483647 h 210"/>
                <a:gd name="T54" fmla="*/ 2147483647 w 462"/>
                <a:gd name="T55" fmla="*/ 2147483647 h 210"/>
                <a:gd name="T56" fmla="*/ 2147483647 w 462"/>
                <a:gd name="T57" fmla="*/ 2147483647 h 210"/>
                <a:gd name="T58" fmla="*/ 2147483647 w 462"/>
                <a:gd name="T59" fmla="*/ 2147483647 h 210"/>
                <a:gd name="T60" fmla="*/ 2147483647 w 462"/>
                <a:gd name="T61" fmla="*/ 2147483647 h 210"/>
                <a:gd name="T62" fmla="*/ 2147483647 w 462"/>
                <a:gd name="T63" fmla="*/ 2147483647 h 210"/>
                <a:gd name="T64" fmla="*/ 2147483647 w 462"/>
                <a:gd name="T65" fmla="*/ 2147483647 h 210"/>
                <a:gd name="T66" fmla="*/ 2147483647 w 462"/>
                <a:gd name="T67" fmla="*/ 2147483647 h 210"/>
                <a:gd name="T68" fmla="*/ 2147483647 w 462"/>
                <a:gd name="T69" fmla="*/ 2147483647 h 210"/>
                <a:gd name="T70" fmla="*/ 2147483647 w 462"/>
                <a:gd name="T71" fmla="*/ 2147483647 h 210"/>
                <a:gd name="T72" fmla="*/ 2147483647 w 462"/>
                <a:gd name="T73" fmla="*/ 2147483647 h 210"/>
                <a:gd name="T74" fmla="*/ 2147483647 w 462"/>
                <a:gd name="T75" fmla="*/ 2147483647 h 210"/>
                <a:gd name="T76" fmla="*/ 2147483647 w 462"/>
                <a:gd name="T77" fmla="*/ 2147483647 h 210"/>
                <a:gd name="T78" fmla="*/ 2147483647 w 462"/>
                <a:gd name="T79" fmla="*/ 2147483647 h 210"/>
                <a:gd name="T80" fmla="*/ 2147483647 w 462"/>
                <a:gd name="T81" fmla="*/ 0 h 210"/>
                <a:gd name="T82" fmla="*/ 0 w 462"/>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10"/>
                <a:gd name="T128" fmla="*/ 462 w 462"/>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10">
                  <a:moveTo>
                    <a:pt x="6" y="18"/>
                  </a:moveTo>
                  <a:lnTo>
                    <a:pt x="12" y="18"/>
                  </a:lnTo>
                  <a:lnTo>
                    <a:pt x="18" y="24"/>
                  </a:lnTo>
                  <a:lnTo>
                    <a:pt x="30" y="30"/>
                  </a:lnTo>
                  <a:lnTo>
                    <a:pt x="42" y="42"/>
                  </a:lnTo>
                  <a:lnTo>
                    <a:pt x="60" y="48"/>
                  </a:lnTo>
                  <a:lnTo>
                    <a:pt x="72" y="54"/>
                  </a:lnTo>
                  <a:lnTo>
                    <a:pt x="78" y="54"/>
                  </a:lnTo>
                  <a:lnTo>
                    <a:pt x="84" y="60"/>
                  </a:lnTo>
                  <a:lnTo>
                    <a:pt x="96" y="66"/>
                  </a:lnTo>
                  <a:lnTo>
                    <a:pt x="102" y="78"/>
                  </a:lnTo>
                  <a:lnTo>
                    <a:pt x="114" y="84"/>
                  </a:lnTo>
                  <a:lnTo>
                    <a:pt x="114" y="96"/>
                  </a:lnTo>
                  <a:lnTo>
                    <a:pt x="120" y="114"/>
                  </a:lnTo>
                  <a:lnTo>
                    <a:pt x="120" y="132"/>
                  </a:lnTo>
                  <a:lnTo>
                    <a:pt x="126" y="138"/>
                  </a:lnTo>
                  <a:lnTo>
                    <a:pt x="132" y="150"/>
                  </a:lnTo>
                  <a:lnTo>
                    <a:pt x="138" y="156"/>
                  </a:lnTo>
                  <a:lnTo>
                    <a:pt x="138" y="162"/>
                  </a:lnTo>
                  <a:lnTo>
                    <a:pt x="132" y="168"/>
                  </a:lnTo>
                  <a:lnTo>
                    <a:pt x="168" y="174"/>
                  </a:lnTo>
                  <a:lnTo>
                    <a:pt x="174" y="168"/>
                  </a:lnTo>
                  <a:lnTo>
                    <a:pt x="186" y="162"/>
                  </a:lnTo>
                  <a:lnTo>
                    <a:pt x="198" y="162"/>
                  </a:lnTo>
                  <a:lnTo>
                    <a:pt x="210" y="168"/>
                  </a:lnTo>
                  <a:lnTo>
                    <a:pt x="216" y="174"/>
                  </a:lnTo>
                  <a:lnTo>
                    <a:pt x="222" y="186"/>
                  </a:lnTo>
                  <a:lnTo>
                    <a:pt x="222" y="192"/>
                  </a:lnTo>
                  <a:lnTo>
                    <a:pt x="246" y="192"/>
                  </a:lnTo>
                  <a:lnTo>
                    <a:pt x="246" y="198"/>
                  </a:lnTo>
                  <a:lnTo>
                    <a:pt x="252" y="204"/>
                  </a:lnTo>
                  <a:lnTo>
                    <a:pt x="276" y="198"/>
                  </a:lnTo>
                  <a:lnTo>
                    <a:pt x="282" y="192"/>
                  </a:lnTo>
                  <a:lnTo>
                    <a:pt x="336" y="198"/>
                  </a:lnTo>
                  <a:lnTo>
                    <a:pt x="336" y="180"/>
                  </a:lnTo>
                  <a:lnTo>
                    <a:pt x="342" y="180"/>
                  </a:lnTo>
                  <a:lnTo>
                    <a:pt x="348" y="186"/>
                  </a:lnTo>
                  <a:lnTo>
                    <a:pt x="354" y="186"/>
                  </a:lnTo>
                  <a:lnTo>
                    <a:pt x="354" y="180"/>
                  </a:lnTo>
                  <a:lnTo>
                    <a:pt x="366" y="168"/>
                  </a:lnTo>
                  <a:lnTo>
                    <a:pt x="390" y="168"/>
                  </a:lnTo>
                  <a:lnTo>
                    <a:pt x="396" y="174"/>
                  </a:lnTo>
                  <a:lnTo>
                    <a:pt x="396" y="180"/>
                  </a:lnTo>
                  <a:lnTo>
                    <a:pt x="414" y="198"/>
                  </a:lnTo>
                  <a:lnTo>
                    <a:pt x="426" y="192"/>
                  </a:lnTo>
                  <a:lnTo>
                    <a:pt x="438" y="192"/>
                  </a:lnTo>
                  <a:lnTo>
                    <a:pt x="456" y="210"/>
                  </a:lnTo>
                  <a:lnTo>
                    <a:pt x="462" y="204"/>
                  </a:lnTo>
                  <a:lnTo>
                    <a:pt x="456" y="192"/>
                  </a:lnTo>
                  <a:lnTo>
                    <a:pt x="450" y="186"/>
                  </a:lnTo>
                  <a:lnTo>
                    <a:pt x="444" y="174"/>
                  </a:lnTo>
                  <a:lnTo>
                    <a:pt x="438" y="168"/>
                  </a:lnTo>
                  <a:lnTo>
                    <a:pt x="432" y="168"/>
                  </a:lnTo>
                  <a:lnTo>
                    <a:pt x="414" y="150"/>
                  </a:lnTo>
                  <a:lnTo>
                    <a:pt x="420" y="144"/>
                  </a:lnTo>
                  <a:lnTo>
                    <a:pt x="432" y="144"/>
                  </a:lnTo>
                  <a:lnTo>
                    <a:pt x="420" y="132"/>
                  </a:lnTo>
                  <a:lnTo>
                    <a:pt x="408" y="126"/>
                  </a:lnTo>
                  <a:lnTo>
                    <a:pt x="396" y="114"/>
                  </a:lnTo>
                  <a:lnTo>
                    <a:pt x="378" y="114"/>
                  </a:lnTo>
                  <a:lnTo>
                    <a:pt x="378" y="108"/>
                  </a:lnTo>
                  <a:lnTo>
                    <a:pt x="384" y="102"/>
                  </a:lnTo>
                  <a:lnTo>
                    <a:pt x="384" y="90"/>
                  </a:lnTo>
                  <a:lnTo>
                    <a:pt x="354" y="84"/>
                  </a:lnTo>
                  <a:lnTo>
                    <a:pt x="342" y="72"/>
                  </a:lnTo>
                  <a:lnTo>
                    <a:pt x="330" y="66"/>
                  </a:lnTo>
                  <a:lnTo>
                    <a:pt x="300" y="66"/>
                  </a:lnTo>
                  <a:lnTo>
                    <a:pt x="300" y="72"/>
                  </a:lnTo>
                  <a:lnTo>
                    <a:pt x="288" y="72"/>
                  </a:lnTo>
                  <a:lnTo>
                    <a:pt x="282" y="78"/>
                  </a:lnTo>
                  <a:lnTo>
                    <a:pt x="258" y="78"/>
                  </a:lnTo>
                  <a:lnTo>
                    <a:pt x="246" y="72"/>
                  </a:lnTo>
                  <a:lnTo>
                    <a:pt x="240" y="72"/>
                  </a:lnTo>
                  <a:lnTo>
                    <a:pt x="240" y="66"/>
                  </a:lnTo>
                  <a:lnTo>
                    <a:pt x="192" y="36"/>
                  </a:lnTo>
                  <a:lnTo>
                    <a:pt x="186" y="36"/>
                  </a:lnTo>
                  <a:lnTo>
                    <a:pt x="180" y="30"/>
                  </a:lnTo>
                  <a:lnTo>
                    <a:pt x="144" y="30"/>
                  </a:lnTo>
                  <a:lnTo>
                    <a:pt x="84" y="18"/>
                  </a:lnTo>
                  <a:lnTo>
                    <a:pt x="66" y="12"/>
                  </a:lnTo>
                  <a:lnTo>
                    <a:pt x="54" y="6"/>
                  </a:lnTo>
                  <a:lnTo>
                    <a:pt x="36" y="0"/>
                  </a:lnTo>
                  <a:lnTo>
                    <a:pt x="24" y="0"/>
                  </a:lnTo>
                  <a:lnTo>
                    <a:pt x="0" y="18"/>
                  </a:lnTo>
                  <a:lnTo>
                    <a:pt x="6" y="1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57" name="The Gambia">
              <a:extLst>
                <a:ext uri="{FF2B5EF4-FFF2-40B4-BE49-F238E27FC236}">
                  <a16:creationId xmlns:a16="http://schemas.microsoft.com/office/drawing/2014/main" id="{AEE95C9A-6513-DA89-C7CE-71DA7354C012}"/>
                </a:ext>
              </a:extLst>
            </p:cNvPr>
            <p:cNvSpPr>
              <a:spLocks/>
            </p:cNvSpPr>
            <p:nvPr/>
          </p:nvSpPr>
          <p:spPr bwMode="gray">
            <a:xfrm>
              <a:off x="4209631" y="2559113"/>
              <a:ext cx="68989" cy="16609"/>
            </a:xfrm>
            <a:custGeom>
              <a:avLst/>
              <a:gdLst>
                <a:gd name="T0" fmla="*/ 2147483647 w 216"/>
                <a:gd name="T1" fmla="*/ 2147483647 h 54"/>
                <a:gd name="T2" fmla="*/ 2147483647 w 216"/>
                <a:gd name="T3" fmla="*/ 2147483647 h 54"/>
                <a:gd name="T4" fmla="*/ 2147483647 w 216"/>
                <a:gd name="T5" fmla="*/ 2147483647 h 54"/>
                <a:gd name="T6" fmla="*/ 2147483647 w 216"/>
                <a:gd name="T7" fmla="*/ 2147483647 h 54"/>
                <a:gd name="T8" fmla="*/ 0 w 216"/>
                <a:gd name="T9" fmla="*/ 2147483647 h 54"/>
                <a:gd name="T10" fmla="*/ 0 w 216"/>
                <a:gd name="T11" fmla="*/ 2147483647 h 54"/>
                <a:gd name="T12" fmla="*/ 2147483647 w 216"/>
                <a:gd name="T13" fmla="*/ 2147483647 h 54"/>
                <a:gd name="T14" fmla="*/ 2147483647 w 216"/>
                <a:gd name="T15" fmla="*/ 2147483647 h 54"/>
                <a:gd name="T16" fmla="*/ 2147483647 w 216"/>
                <a:gd name="T17" fmla="*/ 2147483647 h 54"/>
                <a:gd name="T18" fmla="*/ 2147483647 w 216"/>
                <a:gd name="T19" fmla="*/ 2147483647 h 54"/>
                <a:gd name="T20" fmla="*/ 2147483647 w 216"/>
                <a:gd name="T21" fmla="*/ 2147483647 h 54"/>
                <a:gd name="T22" fmla="*/ 2147483647 w 216"/>
                <a:gd name="T23" fmla="*/ 2147483647 h 54"/>
                <a:gd name="T24" fmla="*/ 2147483647 w 216"/>
                <a:gd name="T25" fmla="*/ 2147483647 h 54"/>
                <a:gd name="T26" fmla="*/ 2147483647 w 216"/>
                <a:gd name="T27" fmla="*/ 2147483647 h 54"/>
                <a:gd name="T28" fmla="*/ 2147483647 w 216"/>
                <a:gd name="T29" fmla="*/ 2147483647 h 54"/>
                <a:gd name="T30" fmla="*/ 2147483647 w 216"/>
                <a:gd name="T31" fmla="*/ 2147483647 h 54"/>
                <a:gd name="T32" fmla="*/ 2147483647 w 216"/>
                <a:gd name="T33" fmla="*/ 2147483647 h 54"/>
                <a:gd name="T34" fmla="*/ 2147483647 w 216"/>
                <a:gd name="T35" fmla="*/ 2147483647 h 54"/>
                <a:gd name="T36" fmla="*/ 2147483647 w 216"/>
                <a:gd name="T37" fmla="*/ 2147483647 h 54"/>
                <a:gd name="T38" fmla="*/ 2147483647 w 216"/>
                <a:gd name="T39" fmla="*/ 2147483647 h 54"/>
                <a:gd name="T40" fmla="*/ 2147483647 w 216"/>
                <a:gd name="T41" fmla="*/ 2147483647 h 54"/>
                <a:gd name="T42" fmla="*/ 2147483647 w 216"/>
                <a:gd name="T43" fmla="*/ 2147483647 h 54"/>
                <a:gd name="T44" fmla="*/ 2147483647 w 216"/>
                <a:gd name="T45" fmla="*/ 2147483647 h 54"/>
                <a:gd name="T46" fmla="*/ 2147483647 w 216"/>
                <a:gd name="T47" fmla="*/ 2147483647 h 54"/>
                <a:gd name="T48" fmla="*/ 2147483647 w 216"/>
                <a:gd name="T49" fmla="*/ 2147483647 h 54"/>
                <a:gd name="T50" fmla="*/ 2147483647 w 216"/>
                <a:gd name="T51" fmla="*/ 2147483647 h 54"/>
                <a:gd name="T52" fmla="*/ 2147483647 w 216"/>
                <a:gd name="T53" fmla="*/ 2147483647 h 54"/>
                <a:gd name="T54" fmla="*/ 2147483647 w 216"/>
                <a:gd name="T55" fmla="*/ 2147483647 h 54"/>
                <a:gd name="T56" fmla="*/ 2147483647 w 216"/>
                <a:gd name="T57" fmla="*/ 2147483647 h 54"/>
                <a:gd name="T58" fmla="*/ 2147483647 w 216"/>
                <a:gd name="T59" fmla="*/ 0 h 54"/>
                <a:gd name="T60" fmla="*/ 2147483647 w 216"/>
                <a:gd name="T61" fmla="*/ 0 h 54"/>
                <a:gd name="T62" fmla="*/ 2147483647 w 216"/>
                <a:gd name="T63" fmla="*/ 2147483647 h 54"/>
                <a:gd name="T64" fmla="*/ 2147483647 w 216"/>
                <a:gd name="T65" fmla="*/ 2147483647 h 54"/>
                <a:gd name="T66" fmla="*/ 2147483647 w 21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54"/>
                <a:gd name="T104" fmla="*/ 216 w 21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54">
                  <a:moveTo>
                    <a:pt x="18" y="18"/>
                  </a:moveTo>
                  <a:lnTo>
                    <a:pt x="12" y="24"/>
                  </a:lnTo>
                  <a:lnTo>
                    <a:pt x="6" y="36"/>
                  </a:lnTo>
                  <a:lnTo>
                    <a:pt x="6" y="42"/>
                  </a:lnTo>
                  <a:lnTo>
                    <a:pt x="0" y="48"/>
                  </a:lnTo>
                  <a:lnTo>
                    <a:pt x="0" y="54"/>
                  </a:lnTo>
                  <a:lnTo>
                    <a:pt x="72" y="54"/>
                  </a:lnTo>
                  <a:lnTo>
                    <a:pt x="72" y="42"/>
                  </a:lnTo>
                  <a:lnTo>
                    <a:pt x="84" y="42"/>
                  </a:lnTo>
                  <a:lnTo>
                    <a:pt x="90" y="36"/>
                  </a:lnTo>
                  <a:lnTo>
                    <a:pt x="114" y="36"/>
                  </a:lnTo>
                  <a:lnTo>
                    <a:pt x="120" y="24"/>
                  </a:lnTo>
                  <a:lnTo>
                    <a:pt x="126" y="18"/>
                  </a:lnTo>
                  <a:lnTo>
                    <a:pt x="132" y="24"/>
                  </a:lnTo>
                  <a:lnTo>
                    <a:pt x="144" y="30"/>
                  </a:lnTo>
                  <a:lnTo>
                    <a:pt x="150" y="42"/>
                  </a:lnTo>
                  <a:lnTo>
                    <a:pt x="168" y="48"/>
                  </a:lnTo>
                  <a:lnTo>
                    <a:pt x="192" y="48"/>
                  </a:lnTo>
                  <a:lnTo>
                    <a:pt x="198" y="42"/>
                  </a:lnTo>
                  <a:lnTo>
                    <a:pt x="210" y="36"/>
                  </a:lnTo>
                  <a:lnTo>
                    <a:pt x="216" y="30"/>
                  </a:lnTo>
                  <a:lnTo>
                    <a:pt x="216" y="24"/>
                  </a:lnTo>
                  <a:lnTo>
                    <a:pt x="210" y="18"/>
                  </a:lnTo>
                  <a:lnTo>
                    <a:pt x="186" y="18"/>
                  </a:lnTo>
                  <a:lnTo>
                    <a:pt x="180" y="24"/>
                  </a:lnTo>
                  <a:lnTo>
                    <a:pt x="168" y="24"/>
                  </a:lnTo>
                  <a:lnTo>
                    <a:pt x="162" y="12"/>
                  </a:lnTo>
                  <a:lnTo>
                    <a:pt x="156" y="6"/>
                  </a:lnTo>
                  <a:lnTo>
                    <a:pt x="144" y="12"/>
                  </a:lnTo>
                  <a:lnTo>
                    <a:pt x="144" y="0"/>
                  </a:lnTo>
                  <a:lnTo>
                    <a:pt x="90" y="0"/>
                  </a:lnTo>
                  <a:lnTo>
                    <a:pt x="90" y="12"/>
                  </a:lnTo>
                  <a:lnTo>
                    <a:pt x="18" y="12"/>
                  </a:lnTo>
                  <a:lnTo>
                    <a:pt x="18" y="1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58" name="Gabon">
              <a:extLst>
                <a:ext uri="{FF2B5EF4-FFF2-40B4-BE49-F238E27FC236}">
                  <a16:creationId xmlns:a16="http://schemas.microsoft.com/office/drawing/2014/main" id="{02BC5540-ED20-9A6E-819B-4BB89BA2259E}"/>
                </a:ext>
              </a:extLst>
            </p:cNvPr>
            <p:cNvSpPr>
              <a:spLocks/>
            </p:cNvSpPr>
            <p:nvPr/>
          </p:nvSpPr>
          <p:spPr bwMode="gray">
            <a:xfrm>
              <a:off x="4792210" y="2855514"/>
              <a:ext cx="135424" cy="166087"/>
            </a:xfrm>
            <a:custGeom>
              <a:avLst/>
              <a:gdLst>
                <a:gd name="T0" fmla="*/ 2147483647 w 420"/>
                <a:gd name="T1" fmla="*/ 2147483647 h 510"/>
                <a:gd name="T2" fmla="*/ 2147483647 w 420"/>
                <a:gd name="T3" fmla="*/ 2147483647 h 510"/>
                <a:gd name="T4" fmla="*/ 2147483647 w 420"/>
                <a:gd name="T5" fmla="*/ 2147483647 h 510"/>
                <a:gd name="T6" fmla="*/ 2147483647 w 420"/>
                <a:gd name="T7" fmla="*/ 2147483647 h 510"/>
                <a:gd name="T8" fmla="*/ 2147483647 w 420"/>
                <a:gd name="T9" fmla="*/ 2147483647 h 510"/>
                <a:gd name="T10" fmla="*/ 2147483647 w 420"/>
                <a:gd name="T11" fmla="*/ 2147483647 h 510"/>
                <a:gd name="T12" fmla="*/ 2147483647 w 420"/>
                <a:gd name="T13" fmla="*/ 2147483647 h 510"/>
                <a:gd name="T14" fmla="*/ 2147483647 w 420"/>
                <a:gd name="T15" fmla="*/ 2147483647 h 510"/>
                <a:gd name="T16" fmla="*/ 2147483647 w 420"/>
                <a:gd name="T17" fmla="*/ 2147483647 h 510"/>
                <a:gd name="T18" fmla="*/ 2147483647 w 420"/>
                <a:gd name="T19" fmla="*/ 2147483647 h 510"/>
                <a:gd name="T20" fmla="*/ 2147483647 w 420"/>
                <a:gd name="T21" fmla="*/ 2147483647 h 510"/>
                <a:gd name="T22" fmla="*/ 2147483647 w 420"/>
                <a:gd name="T23" fmla="*/ 2147483647 h 510"/>
                <a:gd name="T24" fmla="*/ 2147483647 w 420"/>
                <a:gd name="T25" fmla="*/ 2147483647 h 510"/>
                <a:gd name="T26" fmla="*/ 2147483647 w 420"/>
                <a:gd name="T27" fmla="*/ 2147483647 h 510"/>
                <a:gd name="T28" fmla="*/ 2147483647 w 420"/>
                <a:gd name="T29" fmla="*/ 2147483647 h 510"/>
                <a:gd name="T30" fmla="*/ 2147483647 w 420"/>
                <a:gd name="T31" fmla="*/ 2147483647 h 510"/>
                <a:gd name="T32" fmla="*/ 2147483647 w 420"/>
                <a:gd name="T33" fmla="*/ 2147483647 h 510"/>
                <a:gd name="T34" fmla="*/ 2147483647 w 420"/>
                <a:gd name="T35" fmla="*/ 2147483647 h 510"/>
                <a:gd name="T36" fmla="*/ 2147483647 w 420"/>
                <a:gd name="T37" fmla="*/ 2147483647 h 510"/>
                <a:gd name="T38" fmla="*/ 2147483647 w 420"/>
                <a:gd name="T39" fmla="*/ 2147483647 h 510"/>
                <a:gd name="T40" fmla="*/ 2147483647 w 420"/>
                <a:gd name="T41" fmla="*/ 2147483647 h 510"/>
                <a:gd name="T42" fmla="*/ 2147483647 w 420"/>
                <a:gd name="T43" fmla="*/ 2147483647 h 510"/>
                <a:gd name="T44" fmla="*/ 2147483647 w 420"/>
                <a:gd name="T45" fmla="*/ 2147483647 h 510"/>
                <a:gd name="T46" fmla="*/ 2147483647 w 420"/>
                <a:gd name="T47" fmla="*/ 2147483647 h 510"/>
                <a:gd name="T48" fmla="*/ 2147483647 w 420"/>
                <a:gd name="T49" fmla="*/ 2147483647 h 510"/>
                <a:gd name="T50" fmla="*/ 2147483647 w 420"/>
                <a:gd name="T51" fmla="*/ 2147483647 h 510"/>
                <a:gd name="T52" fmla="*/ 2147483647 w 420"/>
                <a:gd name="T53" fmla="*/ 2147483647 h 510"/>
                <a:gd name="T54" fmla="*/ 2147483647 w 420"/>
                <a:gd name="T55" fmla="*/ 2147483647 h 510"/>
                <a:gd name="T56" fmla="*/ 2147483647 w 420"/>
                <a:gd name="T57" fmla="*/ 2147483647 h 510"/>
                <a:gd name="T58" fmla="*/ 2147483647 w 420"/>
                <a:gd name="T59" fmla="*/ 2147483647 h 510"/>
                <a:gd name="T60" fmla="*/ 2147483647 w 420"/>
                <a:gd name="T61" fmla="*/ 2147483647 h 510"/>
                <a:gd name="T62" fmla="*/ 2147483647 w 420"/>
                <a:gd name="T63" fmla="*/ 2147483647 h 510"/>
                <a:gd name="T64" fmla="*/ 2147483647 w 420"/>
                <a:gd name="T65" fmla="*/ 2147483647 h 510"/>
                <a:gd name="T66" fmla="*/ 2147483647 w 420"/>
                <a:gd name="T67" fmla="*/ 2147483647 h 510"/>
                <a:gd name="T68" fmla="*/ 2147483647 w 420"/>
                <a:gd name="T69" fmla="*/ 2147483647 h 510"/>
                <a:gd name="T70" fmla="*/ 2147483647 w 420"/>
                <a:gd name="T71" fmla="*/ 2147483647 h 510"/>
                <a:gd name="T72" fmla="*/ 2147483647 w 420"/>
                <a:gd name="T73" fmla="*/ 2147483647 h 510"/>
                <a:gd name="T74" fmla="*/ 2147483647 w 420"/>
                <a:gd name="T75" fmla="*/ 2147483647 h 510"/>
                <a:gd name="T76" fmla="*/ 2147483647 w 420"/>
                <a:gd name="T77" fmla="*/ 2147483647 h 510"/>
                <a:gd name="T78" fmla="*/ 2147483647 w 420"/>
                <a:gd name="T79" fmla="*/ 2147483647 h 510"/>
                <a:gd name="T80" fmla="*/ 2147483647 w 420"/>
                <a:gd name="T81" fmla="*/ 2147483647 h 510"/>
                <a:gd name="T82" fmla="*/ 2147483647 w 420"/>
                <a:gd name="T83" fmla="*/ 2147483647 h 510"/>
                <a:gd name="T84" fmla="*/ 2147483647 w 420"/>
                <a:gd name="T85" fmla="*/ 2147483647 h 510"/>
                <a:gd name="T86" fmla="*/ 2147483647 w 420"/>
                <a:gd name="T87" fmla="*/ 2147483647 h 510"/>
                <a:gd name="T88" fmla="*/ 2147483647 w 420"/>
                <a:gd name="T89" fmla="*/ 2147483647 h 510"/>
                <a:gd name="T90" fmla="*/ 2147483647 w 420"/>
                <a:gd name="T91" fmla="*/ 2147483647 h 510"/>
                <a:gd name="T92" fmla="*/ 2147483647 w 420"/>
                <a:gd name="T93" fmla="*/ 2147483647 h 510"/>
                <a:gd name="T94" fmla="*/ 2147483647 w 420"/>
                <a:gd name="T95" fmla="*/ 2147483647 h 510"/>
                <a:gd name="T96" fmla="*/ 2147483647 w 420"/>
                <a:gd name="T97" fmla="*/ 2147483647 h 510"/>
                <a:gd name="T98" fmla="*/ 2147483647 w 420"/>
                <a:gd name="T99" fmla="*/ 2147483647 h 510"/>
                <a:gd name="T100" fmla="*/ 2147483647 w 420"/>
                <a:gd name="T101" fmla="*/ 2147483647 h 510"/>
                <a:gd name="T102" fmla="*/ 2147483647 w 420"/>
                <a:gd name="T103" fmla="*/ 2147483647 h 510"/>
                <a:gd name="T104" fmla="*/ 2147483647 w 420"/>
                <a:gd name="T105" fmla="*/ 2147483647 h 510"/>
                <a:gd name="T106" fmla="*/ 2147483647 w 420"/>
                <a:gd name="T107" fmla="*/ 2147483647 h 510"/>
                <a:gd name="T108" fmla="*/ 2147483647 w 420"/>
                <a:gd name="T109" fmla="*/ 2147483647 h 510"/>
                <a:gd name="T110" fmla="*/ 2147483647 w 420"/>
                <a:gd name="T111" fmla="*/ 2147483647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10"/>
                <a:gd name="T170" fmla="*/ 420 w 420"/>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10">
                  <a:moveTo>
                    <a:pt x="420" y="240"/>
                  </a:moveTo>
                  <a:lnTo>
                    <a:pt x="414" y="234"/>
                  </a:lnTo>
                  <a:lnTo>
                    <a:pt x="396" y="234"/>
                  </a:lnTo>
                  <a:lnTo>
                    <a:pt x="390" y="216"/>
                  </a:lnTo>
                  <a:lnTo>
                    <a:pt x="372" y="210"/>
                  </a:lnTo>
                  <a:lnTo>
                    <a:pt x="372" y="174"/>
                  </a:lnTo>
                  <a:lnTo>
                    <a:pt x="384" y="150"/>
                  </a:lnTo>
                  <a:lnTo>
                    <a:pt x="396" y="150"/>
                  </a:lnTo>
                  <a:lnTo>
                    <a:pt x="402" y="144"/>
                  </a:lnTo>
                  <a:lnTo>
                    <a:pt x="408" y="132"/>
                  </a:lnTo>
                  <a:lnTo>
                    <a:pt x="414" y="126"/>
                  </a:lnTo>
                  <a:lnTo>
                    <a:pt x="414" y="114"/>
                  </a:lnTo>
                  <a:lnTo>
                    <a:pt x="402" y="108"/>
                  </a:lnTo>
                  <a:lnTo>
                    <a:pt x="402" y="90"/>
                  </a:lnTo>
                  <a:lnTo>
                    <a:pt x="396" y="84"/>
                  </a:lnTo>
                  <a:lnTo>
                    <a:pt x="396" y="78"/>
                  </a:lnTo>
                  <a:lnTo>
                    <a:pt x="384" y="78"/>
                  </a:lnTo>
                  <a:lnTo>
                    <a:pt x="378" y="72"/>
                  </a:lnTo>
                  <a:lnTo>
                    <a:pt x="360" y="72"/>
                  </a:lnTo>
                  <a:lnTo>
                    <a:pt x="360" y="90"/>
                  </a:lnTo>
                  <a:lnTo>
                    <a:pt x="354" y="96"/>
                  </a:lnTo>
                  <a:lnTo>
                    <a:pt x="330" y="96"/>
                  </a:lnTo>
                  <a:lnTo>
                    <a:pt x="324" y="90"/>
                  </a:lnTo>
                  <a:lnTo>
                    <a:pt x="318" y="54"/>
                  </a:lnTo>
                  <a:lnTo>
                    <a:pt x="336" y="24"/>
                  </a:lnTo>
                  <a:lnTo>
                    <a:pt x="336" y="6"/>
                  </a:lnTo>
                  <a:lnTo>
                    <a:pt x="288" y="12"/>
                  </a:lnTo>
                  <a:lnTo>
                    <a:pt x="282" y="12"/>
                  </a:lnTo>
                  <a:lnTo>
                    <a:pt x="270" y="6"/>
                  </a:lnTo>
                  <a:lnTo>
                    <a:pt x="264" y="6"/>
                  </a:lnTo>
                  <a:lnTo>
                    <a:pt x="252" y="18"/>
                  </a:lnTo>
                  <a:lnTo>
                    <a:pt x="222" y="18"/>
                  </a:lnTo>
                  <a:lnTo>
                    <a:pt x="210" y="0"/>
                  </a:lnTo>
                  <a:lnTo>
                    <a:pt x="192" y="18"/>
                  </a:lnTo>
                  <a:lnTo>
                    <a:pt x="186" y="54"/>
                  </a:lnTo>
                  <a:lnTo>
                    <a:pt x="192" y="60"/>
                  </a:lnTo>
                  <a:lnTo>
                    <a:pt x="192" y="90"/>
                  </a:lnTo>
                  <a:lnTo>
                    <a:pt x="186" y="108"/>
                  </a:lnTo>
                  <a:lnTo>
                    <a:pt x="186" y="114"/>
                  </a:lnTo>
                  <a:lnTo>
                    <a:pt x="84" y="114"/>
                  </a:lnTo>
                  <a:lnTo>
                    <a:pt x="84" y="108"/>
                  </a:lnTo>
                  <a:lnTo>
                    <a:pt x="72" y="108"/>
                  </a:lnTo>
                  <a:lnTo>
                    <a:pt x="60" y="120"/>
                  </a:lnTo>
                  <a:lnTo>
                    <a:pt x="60" y="126"/>
                  </a:lnTo>
                  <a:lnTo>
                    <a:pt x="66" y="132"/>
                  </a:lnTo>
                  <a:lnTo>
                    <a:pt x="66" y="144"/>
                  </a:lnTo>
                  <a:lnTo>
                    <a:pt x="72" y="150"/>
                  </a:lnTo>
                  <a:lnTo>
                    <a:pt x="72" y="162"/>
                  </a:lnTo>
                  <a:lnTo>
                    <a:pt x="48" y="162"/>
                  </a:lnTo>
                  <a:lnTo>
                    <a:pt x="48" y="210"/>
                  </a:lnTo>
                  <a:lnTo>
                    <a:pt x="42" y="228"/>
                  </a:lnTo>
                  <a:lnTo>
                    <a:pt x="36" y="240"/>
                  </a:lnTo>
                  <a:lnTo>
                    <a:pt x="30" y="246"/>
                  </a:lnTo>
                  <a:lnTo>
                    <a:pt x="18" y="252"/>
                  </a:lnTo>
                  <a:lnTo>
                    <a:pt x="0" y="252"/>
                  </a:lnTo>
                  <a:lnTo>
                    <a:pt x="30" y="306"/>
                  </a:lnTo>
                  <a:lnTo>
                    <a:pt x="42" y="294"/>
                  </a:lnTo>
                  <a:lnTo>
                    <a:pt x="54" y="312"/>
                  </a:lnTo>
                  <a:lnTo>
                    <a:pt x="48" y="318"/>
                  </a:lnTo>
                  <a:lnTo>
                    <a:pt x="48" y="330"/>
                  </a:lnTo>
                  <a:lnTo>
                    <a:pt x="42" y="336"/>
                  </a:lnTo>
                  <a:lnTo>
                    <a:pt x="42" y="342"/>
                  </a:lnTo>
                  <a:lnTo>
                    <a:pt x="48" y="348"/>
                  </a:lnTo>
                  <a:lnTo>
                    <a:pt x="66" y="348"/>
                  </a:lnTo>
                  <a:lnTo>
                    <a:pt x="72" y="390"/>
                  </a:lnTo>
                  <a:lnTo>
                    <a:pt x="102" y="396"/>
                  </a:lnTo>
                  <a:lnTo>
                    <a:pt x="96" y="408"/>
                  </a:lnTo>
                  <a:lnTo>
                    <a:pt x="144" y="462"/>
                  </a:lnTo>
                  <a:lnTo>
                    <a:pt x="138" y="468"/>
                  </a:lnTo>
                  <a:lnTo>
                    <a:pt x="174" y="510"/>
                  </a:lnTo>
                  <a:lnTo>
                    <a:pt x="180" y="492"/>
                  </a:lnTo>
                  <a:lnTo>
                    <a:pt x="204" y="480"/>
                  </a:lnTo>
                  <a:lnTo>
                    <a:pt x="222" y="498"/>
                  </a:lnTo>
                  <a:lnTo>
                    <a:pt x="228" y="492"/>
                  </a:lnTo>
                  <a:lnTo>
                    <a:pt x="228" y="456"/>
                  </a:lnTo>
                  <a:lnTo>
                    <a:pt x="210" y="444"/>
                  </a:lnTo>
                  <a:lnTo>
                    <a:pt x="228" y="432"/>
                  </a:lnTo>
                  <a:lnTo>
                    <a:pt x="198" y="414"/>
                  </a:lnTo>
                  <a:lnTo>
                    <a:pt x="210" y="414"/>
                  </a:lnTo>
                  <a:lnTo>
                    <a:pt x="210" y="402"/>
                  </a:lnTo>
                  <a:lnTo>
                    <a:pt x="204" y="396"/>
                  </a:lnTo>
                  <a:lnTo>
                    <a:pt x="204" y="378"/>
                  </a:lnTo>
                  <a:lnTo>
                    <a:pt x="210" y="378"/>
                  </a:lnTo>
                  <a:lnTo>
                    <a:pt x="216" y="384"/>
                  </a:lnTo>
                  <a:lnTo>
                    <a:pt x="228" y="384"/>
                  </a:lnTo>
                  <a:lnTo>
                    <a:pt x="240" y="390"/>
                  </a:lnTo>
                  <a:lnTo>
                    <a:pt x="258" y="390"/>
                  </a:lnTo>
                  <a:lnTo>
                    <a:pt x="264" y="384"/>
                  </a:lnTo>
                  <a:lnTo>
                    <a:pt x="270" y="372"/>
                  </a:lnTo>
                  <a:lnTo>
                    <a:pt x="282" y="366"/>
                  </a:lnTo>
                  <a:lnTo>
                    <a:pt x="264" y="348"/>
                  </a:lnTo>
                  <a:lnTo>
                    <a:pt x="264" y="342"/>
                  </a:lnTo>
                  <a:lnTo>
                    <a:pt x="294" y="342"/>
                  </a:lnTo>
                  <a:lnTo>
                    <a:pt x="312" y="384"/>
                  </a:lnTo>
                  <a:lnTo>
                    <a:pt x="342" y="384"/>
                  </a:lnTo>
                  <a:lnTo>
                    <a:pt x="348" y="378"/>
                  </a:lnTo>
                  <a:lnTo>
                    <a:pt x="354" y="366"/>
                  </a:lnTo>
                  <a:lnTo>
                    <a:pt x="360" y="360"/>
                  </a:lnTo>
                  <a:lnTo>
                    <a:pt x="366" y="360"/>
                  </a:lnTo>
                  <a:lnTo>
                    <a:pt x="366" y="390"/>
                  </a:lnTo>
                  <a:lnTo>
                    <a:pt x="372" y="396"/>
                  </a:lnTo>
                  <a:lnTo>
                    <a:pt x="384" y="396"/>
                  </a:lnTo>
                  <a:lnTo>
                    <a:pt x="390" y="390"/>
                  </a:lnTo>
                  <a:lnTo>
                    <a:pt x="396" y="378"/>
                  </a:lnTo>
                  <a:lnTo>
                    <a:pt x="396" y="354"/>
                  </a:lnTo>
                  <a:lnTo>
                    <a:pt x="408" y="348"/>
                  </a:lnTo>
                  <a:lnTo>
                    <a:pt x="414" y="342"/>
                  </a:lnTo>
                  <a:lnTo>
                    <a:pt x="408" y="318"/>
                  </a:lnTo>
                  <a:lnTo>
                    <a:pt x="414" y="306"/>
                  </a:lnTo>
                  <a:lnTo>
                    <a:pt x="414" y="258"/>
                  </a:lnTo>
                  <a:lnTo>
                    <a:pt x="420" y="252"/>
                  </a:lnTo>
                  <a:lnTo>
                    <a:pt x="420" y="24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59" name="France">
              <a:hlinkClick r:id="rId8"/>
              <a:extLst>
                <a:ext uri="{FF2B5EF4-FFF2-40B4-BE49-F238E27FC236}">
                  <a16:creationId xmlns:a16="http://schemas.microsoft.com/office/drawing/2014/main" id="{96D9132F-F7FF-4685-0756-C2B1890FC514}"/>
                </a:ext>
              </a:extLst>
            </p:cNvPr>
            <p:cNvSpPr>
              <a:spLocks noEditPoints="1"/>
            </p:cNvSpPr>
            <p:nvPr/>
          </p:nvSpPr>
          <p:spPr bwMode="gray">
            <a:xfrm>
              <a:off x="4518807" y="1588145"/>
              <a:ext cx="295122" cy="254241"/>
            </a:xfrm>
            <a:custGeom>
              <a:avLst/>
              <a:gdLst>
                <a:gd name="T0" fmla="*/ 2147483647 w 230"/>
                <a:gd name="T1" fmla="*/ 2147483647 h 198"/>
                <a:gd name="T2" fmla="*/ 2147483647 w 230"/>
                <a:gd name="T3" fmla="*/ 2147483647 h 198"/>
                <a:gd name="T4" fmla="*/ 2147483647 w 230"/>
                <a:gd name="T5" fmla="*/ 2147483647 h 198"/>
                <a:gd name="T6" fmla="*/ 2147483647 w 230"/>
                <a:gd name="T7" fmla="*/ 2147483647 h 198"/>
                <a:gd name="T8" fmla="*/ 2147483647 w 230"/>
                <a:gd name="T9" fmla="*/ 2147483647 h 198"/>
                <a:gd name="T10" fmla="*/ 2147483647 w 230"/>
                <a:gd name="T11" fmla="*/ 2147483647 h 198"/>
                <a:gd name="T12" fmla="*/ 2147483647 w 230"/>
                <a:gd name="T13" fmla="*/ 2147483647 h 198"/>
                <a:gd name="T14" fmla="*/ 2147483647 w 230"/>
                <a:gd name="T15" fmla="*/ 2147483647 h 198"/>
                <a:gd name="T16" fmla="*/ 2147483647 w 230"/>
                <a:gd name="T17" fmla="*/ 2147483647 h 198"/>
                <a:gd name="T18" fmla="*/ 2147483647 w 230"/>
                <a:gd name="T19" fmla="*/ 2147483647 h 198"/>
                <a:gd name="T20" fmla="*/ 2147483647 w 230"/>
                <a:gd name="T21" fmla="*/ 2147483647 h 198"/>
                <a:gd name="T22" fmla="*/ 2147483647 w 230"/>
                <a:gd name="T23" fmla="*/ 2147483647 h 198"/>
                <a:gd name="T24" fmla="*/ 2147483647 w 230"/>
                <a:gd name="T25" fmla="*/ 2147483647 h 198"/>
                <a:gd name="T26" fmla="*/ 2147483647 w 230"/>
                <a:gd name="T27" fmla="*/ 2147483647 h 198"/>
                <a:gd name="T28" fmla="*/ 2147483647 w 230"/>
                <a:gd name="T29" fmla="*/ 2147483647 h 198"/>
                <a:gd name="T30" fmla="*/ 2147483647 w 230"/>
                <a:gd name="T31" fmla="*/ 2147483647 h 198"/>
                <a:gd name="T32" fmla="*/ 2147483647 w 230"/>
                <a:gd name="T33" fmla="*/ 2147483647 h 198"/>
                <a:gd name="T34" fmla="*/ 2147483647 w 230"/>
                <a:gd name="T35" fmla="*/ 2147483647 h 198"/>
                <a:gd name="T36" fmla="*/ 2147483647 w 230"/>
                <a:gd name="T37" fmla="*/ 2147483647 h 198"/>
                <a:gd name="T38" fmla="*/ 2147483647 w 230"/>
                <a:gd name="T39" fmla="*/ 2147483647 h 198"/>
                <a:gd name="T40" fmla="*/ 2147483647 w 230"/>
                <a:gd name="T41" fmla="*/ 2147483647 h 198"/>
                <a:gd name="T42" fmla="*/ 2147483647 w 230"/>
                <a:gd name="T43" fmla="*/ 2147483647 h 198"/>
                <a:gd name="T44" fmla="*/ 2147483647 w 230"/>
                <a:gd name="T45" fmla="*/ 2147483647 h 198"/>
                <a:gd name="T46" fmla="*/ 2147483647 w 230"/>
                <a:gd name="T47" fmla="*/ 2147483647 h 198"/>
                <a:gd name="T48" fmla="*/ 2147483647 w 230"/>
                <a:gd name="T49" fmla="*/ 2147483647 h 198"/>
                <a:gd name="T50" fmla="*/ 2147483647 w 230"/>
                <a:gd name="T51" fmla="*/ 2147483647 h 198"/>
                <a:gd name="T52" fmla="*/ 2147483647 w 230"/>
                <a:gd name="T53" fmla="*/ 2147483647 h 198"/>
                <a:gd name="T54" fmla="*/ 2147483647 w 230"/>
                <a:gd name="T55" fmla="*/ 2147483647 h 198"/>
                <a:gd name="T56" fmla="*/ 2147483647 w 230"/>
                <a:gd name="T57" fmla="*/ 2147483647 h 198"/>
                <a:gd name="T58" fmla="*/ 2147483647 w 230"/>
                <a:gd name="T59" fmla="*/ 2147483647 h 198"/>
                <a:gd name="T60" fmla="*/ 2147483647 w 230"/>
                <a:gd name="T61" fmla="*/ 2147483647 h 198"/>
                <a:gd name="T62" fmla="*/ 2147483647 w 230"/>
                <a:gd name="T63" fmla="*/ 2147483647 h 198"/>
                <a:gd name="T64" fmla="*/ 2147483647 w 230"/>
                <a:gd name="T65" fmla="*/ 2147483647 h 198"/>
                <a:gd name="T66" fmla="*/ 2147483647 w 230"/>
                <a:gd name="T67" fmla="*/ 2147483647 h 198"/>
                <a:gd name="T68" fmla="*/ 2147483647 w 230"/>
                <a:gd name="T69" fmla="*/ 2147483647 h 198"/>
                <a:gd name="T70" fmla="*/ 2147483647 w 230"/>
                <a:gd name="T71" fmla="*/ 2147483647 h 198"/>
                <a:gd name="T72" fmla="*/ 2147483647 w 230"/>
                <a:gd name="T73" fmla="*/ 2147483647 h 198"/>
                <a:gd name="T74" fmla="*/ 2147483647 w 230"/>
                <a:gd name="T75" fmla="*/ 2147483647 h 198"/>
                <a:gd name="T76" fmla="*/ 2147483647 w 230"/>
                <a:gd name="T77" fmla="*/ 2147483647 h 198"/>
                <a:gd name="T78" fmla="*/ 2147483647 w 230"/>
                <a:gd name="T79" fmla="*/ 2147483647 h 198"/>
                <a:gd name="T80" fmla="*/ 2147483647 w 230"/>
                <a:gd name="T81" fmla="*/ 2147483647 h 198"/>
                <a:gd name="T82" fmla="*/ 2147483647 w 230"/>
                <a:gd name="T83" fmla="*/ 2147483647 h 198"/>
                <a:gd name="T84" fmla="*/ 2147483647 w 230"/>
                <a:gd name="T85" fmla="*/ 2147483647 h 198"/>
                <a:gd name="T86" fmla="*/ 2147483647 w 230"/>
                <a:gd name="T87" fmla="*/ 2147483647 h 198"/>
                <a:gd name="T88" fmla="*/ 2147483647 w 230"/>
                <a:gd name="T89" fmla="*/ 2147483647 h 198"/>
                <a:gd name="T90" fmla="*/ 2147483647 w 230"/>
                <a:gd name="T91" fmla="*/ 2147483647 h 198"/>
                <a:gd name="T92" fmla="*/ 2147483647 w 230"/>
                <a:gd name="T93" fmla="*/ 2147483647 h 198"/>
                <a:gd name="T94" fmla="*/ 2147483647 w 230"/>
                <a:gd name="T95" fmla="*/ 2147483647 h 198"/>
                <a:gd name="T96" fmla="*/ 2147483647 w 230"/>
                <a:gd name="T97" fmla="*/ 2147483647 h 198"/>
                <a:gd name="T98" fmla="*/ 2147483647 w 230"/>
                <a:gd name="T99" fmla="*/ 2147483647 h 198"/>
                <a:gd name="T100" fmla="*/ 2147483647 w 230"/>
                <a:gd name="T101" fmla="*/ 2147483647 h 198"/>
                <a:gd name="T102" fmla="*/ 2147483647 w 230"/>
                <a:gd name="T103" fmla="*/ 2147483647 h 198"/>
                <a:gd name="T104" fmla="*/ 2147483647 w 230"/>
                <a:gd name="T105" fmla="*/ 2147483647 h 198"/>
                <a:gd name="T106" fmla="*/ 2147483647 w 230"/>
                <a:gd name="T107" fmla="*/ 2147483647 h 198"/>
                <a:gd name="T108" fmla="*/ 2147483647 w 230"/>
                <a:gd name="T109" fmla="*/ 2147483647 h 198"/>
                <a:gd name="T110" fmla="*/ 2147483647 w 230"/>
                <a:gd name="T111" fmla="*/ 2147483647 h 198"/>
                <a:gd name="T112" fmla="*/ 2147483647 w 230"/>
                <a:gd name="T113" fmla="*/ 2147483647 h 198"/>
                <a:gd name="T114" fmla="*/ 2147483647 w 230"/>
                <a:gd name="T115" fmla="*/ 2147483647 h 198"/>
                <a:gd name="T116" fmla="*/ 2147483647 w 230"/>
                <a:gd name="T117" fmla="*/ 2147483647 h 198"/>
                <a:gd name="T118" fmla="*/ 2147483647 w 230"/>
                <a:gd name="T119" fmla="*/ 2147483647 h 198"/>
                <a:gd name="T120" fmla="*/ 2147483647 w 230"/>
                <a:gd name="T121" fmla="*/ 2147483647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60" name="Finland">
              <a:extLst>
                <a:ext uri="{FF2B5EF4-FFF2-40B4-BE49-F238E27FC236}">
                  <a16:creationId xmlns:a16="http://schemas.microsoft.com/office/drawing/2014/main" id="{A0DC1760-4CE1-9361-54DB-25B19906D515}"/>
                </a:ext>
              </a:extLst>
            </p:cNvPr>
            <p:cNvSpPr>
              <a:spLocks/>
            </p:cNvSpPr>
            <p:nvPr/>
          </p:nvSpPr>
          <p:spPr bwMode="gray">
            <a:xfrm>
              <a:off x="5003011" y="1142267"/>
              <a:ext cx="204414" cy="232522"/>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61" name="Ethiopia">
              <a:extLst>
                <a:ext uri="{FF2B5EF4-FFF2-40B4-BE49-F238E27FC236}">
                  <a16:creationId xmlns:a16="http://schemas.microsoft.com/office/drawing/2014/main" id="{076C4B22-3E52-CFCB-0AD2-ADA70ED3D0C6}"/>
                </a:ext>
              </a:extLst>
            </p:cNvPr>
            <p:cNvSpPr>
              <a:spLocks/>
            </p:cNvSpPr>
            <p:nvPr/>
          </p:nvSpPr>
          <p:spPr bwMode="gray">
            <a:xfrm>
              <a:off x="5353070" y="2531006"/>
              <a:ext cx="342393" cy="298956"/>
            </a:xfrm>
            <a:custGeom>
              <a:avLst/>
              <a:gdLst>
                <a:gd name="T0" fmla="*/ 2147483647 w 1056"/>
                <a:gd name="T1" fmla="*/ 2147483647 h 924"/>
                <a:gd name="T2" fmla="*/ 2147483647 w 1056"/>
                <a:gd name="T3" fmla="*/ 2147483647 h 924"/>
                <a:gd name="T4" fmla="*/ 2147483647 w 1056"/>
                <a:gd name="T5" fmla="*/ 2147483647 h 924"/>
                <a:gd name="T6" fmla="*/ 2147483647 w 1056"/>
                <a:gd name="T7" fmla="*/ 2147483647 h 924"/>
                <a:gd name="T8" fmla="*/ 2147483647 w 1056"/>
                <a:gd name="T9" fmla="*/ 2147483647 h 924"/>
                <a:gd name="T10" fmla="*/ 2147483647 w 1056"/>
                <a:gd name="T11" fmla="*/ 2147483647 h 924"/>
                <a:gd name="T12" fmla="*/ 2147483647 w 1056"/>
                <a:gd name="T13" fmla="*/ 2147483647 h 924"/>
                <a:gd name="T14" fmla="*/ 2147483647 w 1056"/>
                <a:gd name="T15" fmla="*/ 2147483647 h 924"/>
                <a:gd name="T16" fmla="*/ 2147483647 w 1056"/>
                <a:gd name="T17" fmla="*/ 2147483647 h 924"/>
                <a:gd name="T18" fmla="*/ 2147483647 w 1056"/>
                <a:gd name="T19" fmla="*/ 2147483647 h 924"/>
                <a:gd name="T20" fmla="*/ 2147483647 w 1056"/>
                <a:gd name="T21" fmla="*/ 2147483647 h 924"/>
                <a:gd name="T22" fmla="*/ 2147483647 w 1056"/>
                <a:gd name="T23" fmla="*/ 2147483647 h 924"/>
                <a:gd name="T24" fmla="*/ 2147483647 w 1056"/>
                <a:gd name="T25" fmla="*/ 2147483647 h 924"/>
                <a:gd name="T26" fmla="*/ 2147483647 w 1056"/>
                <a:gd name="T27" fmla="*/ 2147483647 h 924"/>
                <a:gd name="T28" fmla="*/ 2147483647 w 1056"/>
                <a:gd name="T29" fmla="*/ 2147483647 h 924"/>
                <a:gd name="T30" fmla="*/ 2147483647 w 1056"/>
                <a:gd name="T31" fmla="*/ 2147483647 h 924"/>
                <a:gd name="T32" fmla="*/ 2147483647 w 1056"/>
                <a:gd name="T33" fmla="*/ 2147483647 h 924"/>
                <a:gd name="T34" fmla="*/ 2147483647 w 1056"/>
                <a:gd name="T35" fmla="*/ 2147483647 h 924"/>
                <a:gd name="T36" fmla="*/ 2147483647 w 1056"/>
                <a:gd name="T37" fmla="*/ 2147483647 h 924"/>
                <a:gd name="T38" fmla="*/ 2147483647 w 1056"/>
                <a:gd name="T39" fmla="*/ 2147483647 h 924"/>
                <a:gd name="T40" fmla="*/ 2147483647 w 1056"/>
                <a:gd name="T41" fmla="*/ 2147483647 h 924"/>
                <a:gd name="T42" fmla="*/ 2147483647 w 1056"/>
                <a:gd name="T43" fmla="*/ 2147483647 h 924"/>
                <a:gd name="T44" fmla="*/ 2147483647 w 1056"/>
                <a:gd name="T45" fmla="*/ 2147483647 h 924"/>
                <a:gd name="T46" fmla="*/ 2147483647 w 1056"/>
                <a:gd name="T47" fmla="*/ 2147483647 h 924"/>
                <a:gd name="T48" fmla="*/ 2147483647 w 1056"/>
                <a:gd name="T49" fmla="*/ 2147483647 h 924"/>
                <a:gd name="T50" fmla="*/ 2147483647 w 1056"/>
                <a:gd name="T51" fmla="*/ 2147483647 h 924"/>
                <a:gd name="T52" fmla="*/ 2147483647 w 1056"/>
                <a:gd name="T53" fmla="*/ 2147483647 h 924"/>
                <a:gd name="T54" fmla="*/ 2147483647 w 1056"/>
                <a:gd name="T55" fmla="*/ 2147483647 h 924"/>
                <a:gd name="T56" fmla="*/ 2147483647 w 1056"/>
                <a:gd name="T57" fmla="*/ 2147483647 h 924"/>
                <a:gd name="T58" fmla="*/ 2147483647 w 1056"/>
                <a:gd name="T59" fmla="*/ 2147483647 h 924"/>
                <a:gd name="T60" fmla="*/ 2147483647 w 1056"/>
                <a:gd name="T61" fmla="*/ 2147483647 h 924"/>
                <a:gd name="T62" fmla="*/ 2147483647 w 1056"/>
                <a:gd name="T63" fmla="*/ 2147483647 h 924"/>
                <a:gd name="T64" fmla="*/ 2147483647 w 1056"/>
                <a:gd name="T65" fmla="*/ 2147483647 h 924"/>
                <a:gd name="T66" fmla="*/ 2147483647 w 1056"/>
                <a:gd name="T67" fmla="*/ 2147483647 h 924"/>
                <a:gd name="T68" fmla="*/ 2147483647 w 1056"/>
                <a:gd name="T69" fmla="*/ 2147483647 h 924"/>
                <a:gd name="T70" fmla="*/ 2147483647 w 1056"/>
                <a:gd name="T71" fmla="*/ 2147483647 h 924"/>
                <a:gd name="T72" fmla="*/ 2147483647 w 1056"/>
                <a:gd name="T73" fmla="*/ 0 h 924"/>
                <a:gd name="T74" fmla="*/ 2147483647 w 1056"/>
                <a:gd name="T75" fmla="*/ 2147483647 h 924"/>
                <a:gd name="T76" fmla="*/ 2147483647 w 1056"/>
                <a:gd name="T77" fmla="*/ 2147483647 h 924"/>
                <a:gd name="T78" fmla="*/ 2147483647 w 1056"/>
                <a:gd name="T79" fmla="*/ 2147483647 h 924"/>
                <a:gd name="T80" fmla="*/ 2147483647 w 1056"/>
                <a:gd name="T81" fmla="*/ 2147483647 h 924"/>
                <a:gd name="T82" fmla="*/ 2147483647 w 1056"/>
                <a:gd name="T83" fmla="*/ 2147483647 h 924"/>
                <a:gd name="T84" fmla="*/ 2147483647 w 1056"/>
                <a:gd name="T85" fmla="*/ 2147483647 h 924"/>
                <a:gd name="T86" fmla="*/ 2147483647 w 1056"/>
                <a:gd name="T87" fmla="*/ 2147483647 h 924"/>
                <a:gd name="T88" fmla="*/ 2147483647 w 1056"/>
                <a:gd name="T89" fmla="*/ 2147483647 h 924"/>
                <a:gd name="T90" fmla="*/ 2147483647 w 1056"/>
                <a:gd name="T91" fmla="*/ 2147483647 h 924"/>
                <a:gd name="T92" fmla="*/ 2147483647 w 1056"/>
                <a:gd name="T93" fmla="*/ 2147483647 h 924"/>
                <a:gd name="T94" fmla="*/ 2147483647 w 1056"/>
                <a:gd name="T95" fmla="*/ 2147483647 h 924"/>
                <a:gd name="T96" fmla="*/ 2147483647 w 1056"/>
                <a:gd name="T97" fmla="*/ 2147483647 h 924"/>
                <a:gd name="T98" fmla="*/ 2147483647 w 1056"/>
                <a:gd name="T99" fmla="*/ 2147483647 h 924"/>
                <a:gd name="T100" fmla="*/ 2147483647 w 1056"/>
                <a:gd name="T101" fmla="*/ 2147483647 h 924"/>
                <a:gd name="T102" fmla="*/ 2147483647 w 1056"/>
                <a:gd name="T103" fmla="*/ 2147483647 h 924"/>
                <a:gd name="T104" fmla="*/ 2147483647 w 1056"/>
                <a:gd name="T105" fmla="*/ 2147483647 h 924"/>
                <a:gd name="T106" fmla="*/ 2147483647 w 1056"/>
                <a:gd name="T107" fmla="*/ 2147483647 h 924"/>
                <a:gd name="T108" fmla="*/ 2147483647 w 1056"/>
                <a:gd name="T109" fmla="*/ 2147483647 h 924"/>
                <a:gd name="T110" fmla="*/ 2147483647 w 1056"/>
                <a:gd name="T111" fmla="*/ 2147483647 h 924"/>
                <a:gd name="T112" fmla="*/ 2147483647 w 1056"/>
                <a:gd name="T113" fmla="*/ 2147483647 h 924"/>
                <a:gd name="T114" fmla="*/ 2147483647 w 1056"/>
                <a:gd name="T115" fmla="*/ 2147483647 h 924"/>
                <a:gd name="T116" fmla="*/ 2147483647 w 1056"/>
                <a:gd name="T117" fmla="*/ 2147483647 h 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924"/>
                <a:gd name="T179" fmla="*/ 1056 w 1056"/>
                <a:gd name="T180" fmla="*/ 924 h 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924">
                  <a:moveTo>
                    <a:pt x="84" y="642"/>
                  </a:moveTo>
                  <a:lnTo>
                    <a:pt x="108" y="642"/>
                  </a:lnTo>
                  <a:lnTo>
                    <a:pt x="114" y="666"/>
                  </a:lnTo>
                  <a:lnTo>
                    <a:pt x="126" y="666"/>
                  </a:lnTo>
                  <a:lnTo>
                    <a:pt x="126" y="702"/>
                  </a:lnTo>
                  <a:lnTo>
                    <a:pt x="138" y="708"/>
                  </a:lnTo>
                  <a:lnTo>
                    <a:pt x="138" y="726"/>
                  </a:lnTo>
                  <a:lnTo>
                    <a:pt x="156" y="762"/>
                  </a:lnTo>
                  <a:lnTo>
                    <a:pt x="168" y="768"/>
                  </a:lnTo>
                  <a:lnTo>
                    <a:pt x="186" y="768"/>
                  </a:lnTo>
                  <a:lnTo>
                    <a:pt x="192" y="774"/>
                  </a:lnTo>
                  <a:lnTo>
                    <a:pt x="198" y="786"/>
                  </a:lnTo>
                  <a:lnTo>
                    <a:pt x="198" y="804"/>
                  </a:lnTo>
                  <a:lnTo>
                    <a:pt x="210" y="840"/>
                  </a:lnTo>
                  <a:lnTo>
                    <a:pt x="282" y="846"/>
                  </a:lnTo>
                  <a:lnTo>
                    <a:pt x="360" y="906"/>
                  </a:lnTo>
                  <a:lnTo>
                    <a:pt x="390" y="906"/>
                  </a:lnTo>
                  <a:lnTo>
                    <a:pt x="402" y="912"/>
                  </a:lnTo>
                  <a:lnTo>
                    <a:pt x="432" y="912"/>
                  </a:lnTo>
                  <a:lnTo>
                    <a:pt x="444" y="918"/>
                  </a:lnTo>
                  <a:lnTo>
                    <a:pt x="450" y="918"/>
                  </a:lnTo>
                  <a:lnTo>
                    <a:pt x="462" y="924"/>
                  </a:lnTo>
                  <a:lnTo>
                    <a:pt x="486" y="906"/>
                  </a:lnTo>
                  <a:lnTo>
                    <a:pt x="486" y="894"/>
                  </a:lnTo>
                  <a:lnTo>
                    <a:pt x="498" y="882"/>
                  </a:lnTo>
                  <a:lnTo>
                    <a:pt x="510" y="882"/>
                  </a:lnTo>
                  <a:lnTo>
                    <a:pt x="522" y="876"/>
                  </a:lnTo>
                  <a:lnTo>
                    <a:pt x="528" y="870"/>
                  </a:lnTo>
                  <a:lnTo>
                    <a:pt x="534" y="870"/>
                  </a:lnTo>
                  <a:lnTo>
                    <a:pt x="552" y="852"/>
                  </a:lnTo>
                  <a:lnTo>
                    <a:pt x="576" y="882"/>
                  </a:lnTo>
                  <a:lnTo>
                    <a:pt x="606" y="882"/>
                  </a:lnTo>
                  <a:lnTo>
                    <a:pt x="612" y="876"/>
                  </a:lnTo>
                  <a:lnTo>
                    <a:pt x="636" y="882"/>
                  </a:lnTo>
                  <a:lnTo>
                    <a:pt x="636" y="876"/>
                  </a:lnTo>
                  <a:lnTo>
                    <a:pt x="648" y="864"/>
                  </a:lnTo>
                  <a:lnTo>
                    <a:pt x="660" y="864"/>
                  </a:lnTo>
                  <a:lnTo>
                    <a:pt x="672" y="858"/>
                  </a:lnTo>
                  <a:lnTo>
                    <a:pt x="696" y="858"/>
                  </a:lnTo>
                  <a:lnTo>
                    <a:pt x="714" y="840"/>
                  </a:lnTo>
                  <a:lnTo>
                    <a:pt x="714" y="828"/>
                  </a:lnTo>
                  <a:lnTo>
                    <a:pt x="726" y="822"/>
                  </a:lnTo>
                  <a:lnTo>
                    <a:pt x="732" y="816"/>
                  </a:lnTo>
                  <a:lnTo>
                    <a:pt x="744" y="810"/>
                  </a:lnTo>
                  <a:lnTo>
                    <a:pt x="756" y="810"/>
                  </a:lnTo>
                  <a:lnTo>
                    <a:pt x="762" y="804"/>
                  </a:lnTo>
                  <a:lnTo>
                    <a:pt x="846" y="804"/>
                  </a:lnTo>
                  <a:lnTo>
                    <a:pt x="1056" y="558"/>
                  </a:lnTo>
                  <a:lnTo>
                    <a:pt x="984" y="564"/>
                  </a:lnTo>
                  <a:lnTo>
                    <a:pt x="948" y="546"/>
                  </a:lnTo>
                  <a:lnTo>
                    <a:pt x="936" y="534"/>
                  </a:lnTo>
                  <a:lnTo>
                    <a:pt x="918" y="528"/>
                  </a:lnTo>
                  <a:lnTo>
                    <a:pt x="906" y="522"/>
                  </a:lnTo>
                  <a:lnTo>
                    <a:pt x="882" y="516"/>
                  </a:lnTo>
                  <a:lnTo>
                    <a:pt x="810" y="492"/>
                  </a:lnTo>
                  <a:lnTo>
                    <a:pt x="774" y="474"/>
                  </a:lnTo>
                  <a:lnTo>
                    <a:pt x="768" y="462"/>
                  </a:lnTo>
                  <a:lnTo>
                    <a:pt x="762" y="456"/>
                  </a:lnTo>
                  <a:lnTo>
                    <a:pt x="756" y="444"/>
                  </a:lnTo>
                  <a:lnTo>
                    <a:pt x="732" y="444"/>
                  </a:lnTo>
                  <a:lnTo>
                    <a:pt x="732" y="438"/>
                  </a:lnTo>
                  <a:lnTo>
                    <a:pt x="726" y="432"/>
                  </a:lnTo>
                  <a:lnTo>
                    <a:pt x="714" y="408"/>
                  </a:lnTo>
                  <a:lnTo>
                    <a:pt x="708" y="402"/>
                  </a:lnTo>
                  <a:lnTo>
                    <a:pt x="702" y="390"/>
                  </a:lnTo>
                  <a:lnTo>
                    <a:pt x="696" y="384"/>
                  </a:lnTo>
                  <a:lnTo>
                    <a:pt x="690" y="372"/>
                  </a:lnTo>
                  <a:lnTo>
                    <a:pt x="690" y="360"/>
                  </a:lnTo>
                  <a:lnTo>
                    <a:pt x="678" y="348"/>
                  </a:lnTo>
                  <a:lnTo>
                    <a:pt x="696" y="318"/>
                  </a:lnTo>
                  <a:lnTo>
                    <a:pt x="690" y="312"/>
                  </a:lnTo>
                  <a:lnTo>
                    <a:pt x="678" y="306"/>
                  </a:lnTo>
                  <a:lnTo>
                    <a:pt x="666" y="306"/>
                  </a:lnTo>
                  <a:lnTo>
                    <a:pt x="660" y="312"/>
                  </a:lnTo>
                  <a:lnTo>
                    <a:pt x="654" y="312"/>
                  </a:lnTo>
                  <a:lnTo>
                    <a:pt x="648" y="318"/>
                  </a:lnTo>
                  <a:lnTo>
                    <a:pt x="624" y="318"/>
                  </a:lnTo>
                  <a:lnTo>
                    <a:pt x="612" y="306"/>
                  </a:lnTo>
                  <a:lnTo>
                    <a:pt x="612" y="294"/>
                  </a:lnTo>
                  <a:lnTo>
                    <a:pt x="606" y="276"/>
                  </a:lnTo>
                  <a:lnTo>
                    <a:pt x="606" y="264"/>
                  </a:lnTo>
                  <a:lnTo>
                    <a:pt x="624" y="246"/>
                  </a:lnTo>
                  <a:lnTo>
                    <a:pt x="654" y="192"/>
                  </a:lnTo>
                  <a:lnTo>
                    <a:pt x="642" y="174"/>
                  </a:lnTo>
                  <a:lnTo>
                    <a:pt x="630" y="174"/>
                  </a:lnTo>
                  <a:lnTo>
                    <a:pt x="618" y="168"/>
                  </a:lnTo>
                  <a:lnTo>
                    <a:pt x="612" y="162"/>
                  </a:lnTo>
                  <a:lnTo>
                    <a:pt x="612" y="138"/>
                  </a:lnTo>
                  <a:lnTo>
                    <a:pt x="600" y="126"/>
                  </a:lnTo>
                  <a:lnTo>
                    <a:pt x="576" y="114"/>
                  </a:lnTo>
                  <a:lnTo>
                    <a:pt x="570" y="108"/>
                  </a:lnTo>
                  <a:lnTo>
                    <a:pt x="546" y="72"/>
                  </a:lnTo>
                  <a:lnTo>
                    <a:pt x="534" y="66"/>
                  </a:lnTo>
                  <a:lnTo>
                    <a:pt x="528" y="60"/>
                  </a:lnTo>
                  <a:lnTo>
                    <a:pt x="516" y="60"/>
                  </a:lnTo>
                  <a:lnTo>
                    <a:pt x="498" y="36"/>
                  </a:lnTo>
                  <a:lnTo>
                    <a:pt x="468" y="36"/>
                  </a:lnTo>
                  <a:lnTo>
                    <a:pt x="462" y="30"/>
                  </a:lnTo>
                  <a:lnTo>
                    <a:pt x="444" y="30"/>
                  </a:lnTo>
                  <a:lnTo>
                    <a:pt x="432" y="36"/>
                  </a:lnTo>
                  <a:lnTo>
                    <a:pt x="420" y="36"/>
                  </a:lnTo>
                  <a:lnTo>
                    <a:pt x="420" y="24"/>
                  </a:lnTo>
                  <a:lnTo>
                    <a:pt x="414" y="18"/>
                  </a:lnTo>
                  <a:lnTo>
                    <a:pt x="408" y="24"/>
                  </a:lnTo>
                  <a:lnTo>
                    <a:pt x="402" y="36"/>
                  </a:lnTo>
                  <a:lnTo>
                    <a:pt x="372" y="36"/>
                  </a:lnTo>
                  <a:lnTo>
                    <a:pt x="366" y="24"/>
                  </a:lnTo>
                  <a:lnTo>
                    <a:pt x="360" y="18"/>
                  </a:lnTo>
                  <a:lnTo>
                    <a:pt x="354" y="18"/>
                  </a:lnTo>
                  <a:lnTo>
                    <a:pt x="342" y="6"/>
                  </a:lnTo>
                  <a:lnTo>
                    <a:pt x="330" y="0"/>
                  </a:lnTo>
                  <a:lnTo>
                    <a:pt x="330" y="12"/>
                  </a:lnTo>
                  <a:lnTo>
                    <a:pt x="324" y="24"/>
                  </a:lnTo>
                  <a:lnTo>
                    <a:pt x="318" y="42"/>
                  </a:lnTo>
                  <a:lnTo>
                    <a:pt x="318" y="54"/>
                  </a:lnTo>
                  <a:lnTo>
                    <a:pt x="306" y="66"/>
                  </a:lnTo>
                  <a:lnTo>
                    <a:pt x="288" y="48"/>
                  </a:lnTo>
                  <a:lnTo>
                    <a:pt x="288" y="42"/>
                  </a:lnTo>
                  <a:lnTo>
                    <a:pt x="282" y="36"/>
                  </a:lnTo>
                  <a:lnTo>
                    <a:pt x="276" y="36"/>
                  </a:lnTo>
                  <a:lnTo>
                    <a:pt x="276" y="42"/>
                  </a:lnTo>
                  <a:lnTo>
                    <a:pt x="270" y="48"/>
                  </a:lnTo>
                  <a:lnTo>
                    <a:pt x="234" y="48"/>
                  </a:lnTo>
                  <a:lnTo>
                    <a:pt x="234" y="90"/>
                  </a:lnTo>
                  <a:lnTo>
                    <a:pt x="228" y="96"/>
                  </a:lnTo>
                  <a:lnTo>
                    <a:pt x="222" y="108"/>
                  </a:lnTo>
                  <a:lnTo>
                    <a:pt x="216" y="114"/>
                  </a:lnTo>
                  <a:lnTo>
                    <a:pt x="210" y="126"/>
                  </a:lnTo>
                  <a:lnTo>
                    <a:pt x="210" y="174"/>
                  </a:lnTo>
                  <a:lnTo>
                    <a:pt x="180" y="174"/>
                  </a:lnTo>
                  <a:lnTo>
                    <a:pt x="174" y="180"/>
                  </a:lnTo>
                  <a:lnTo>
                    <a:pt x="168" y="192"/>
                  </a:lnTo>
                  <a:lnTo>
                    <a:pt x="162" y="198"/>
                  </a:lnTo>
                  <a:lnTo>
                    <a:pt x="162" y="234"/>
                  </a:lnTo>
                  <a:lnTo>
                    <a:pt x="156" y="240"/>
                  </a:lnTo>
                  <a:lnTo>
                    <a:pt x="144" y="240"/>
                  </a:lnTo>
                  <a:lnTo>
                    <a:pt x="138" y="246"/>
                  </a:lnTo>
                  <a:lnTo>
                    <a:pt x="138" y="270"/>
                  </a:lnTo>
                  <a:lnTo>
                    <a:pt x="126" y="288"/>
                  </a:lnTo>
                  <a:lnTo>
                    <a:pt x="126" y="294"/>
                  </a:lnTo>
                  <a:lnTo>
                    <a:pt x="132" y="300"/>
                  </a:lnTo>
                  <a:lnTo>
                    <a:pt x="132" y="336"/>
                  </a:lnTo>
                  <a:lnTo>
                    <a:pt x="126" y="342"/>
                  </a:lnTo>
                  <a:lnTo>
                    <a:pt x="114" y="342"/>
                  </a:lnTo>
                  <a:lnTo>
                    <a:pt x="108" y="336"/>
                  </a:lnTo>
                  <a:lnTo>
                    <a:pt x="108" y="324"/>
                  </a:lnTo>
                  <a:lnTo>
                    <a:pt x="102" y="324"/>
                  </a:lnTo>
                  <a:lnTo>
                    <a:pt x="84" y="342"/>
                  </a:lnTo>
                  <a:lnTo>
                    <a:pt x="84" y="360"/>
                  </a:lnTo>
                  <a:lnTo>
                    <a:pt x="90" y="372"/>
                  </a:lnTo>
                  <a:lnTo>
                    <a:pt x="90" y="390"/>
                  </a:lnTo>
                  <a:lnTo>
                    <a:pt x="84" y="396"/>
                  </a:lnTo>
                  <a:lnTo>
                    <a:pt x="72" y="402"/>
                  </a:lnTo>
                  <a:lnTo>
                    <a:pt x="66" y="414"/>
                  </a:lnTo>
                  <a:lnTo>
                    <a:pt x="66" y="426"/>
                  </a:lnTo>
                  <a:lnTo>
                    <a:pt x="72" y="438"/>
                  </a:lnTo>
                  <a:lnTo>
                    <a:pt x="72" y="450"/>
                  </a:lnTo>
                  <a:lnTo>
                    <a:pt x="78" y="456"/>
                  </a:lnTo>
                  <a:lnTo>
                    <a:pt x="78" y="492"/>
                  </a:lnTo>
                  <a:lnTo>
                    <a:pt x="72" y="504"/>
                  </a:lnTo>
                  <a:lnTo>
                    <a:pt x="72" y="516"/>
                  </a:lnTo>
                  <a:lnTo>
                    <a:pt x="66" y="522"/>
                  </a:lnTo>
                  <a:lnTo>
                    <a:pt x="54" y="522"/>
                  </a:lnTo>
                  <a:lnTo>
                    <a:pt x="48" y="528"/>
                  </a:lnTo>
                  <a:lnTo>
                    <a:pt x="42" y="522"/>
                  </a:lnTo>
                  <a:lnTo>
                    <a:pt x="6" y="522"/>
                  </a:lnTo>
                  <a:lnTo>
                    <a:pt x="12" y="546"/>
                  </a:lnTo>
                  <a:lnTo>
                    <a:pt x="6" y="552"/>
                  </a:lnTo>
                  <a:lnTo>
                    <a:pt x="0" y="564"/>
                  </a:lnTo>
                  <a:lnTo>
                    <a:pt x="0" y="576"/>
                  </a:lnTo>
                  <a:lnTo>
                    <a:pt x="6" y="576"/>
                  </a:lnTo>
                  <a:lnTo>
                    <a:pt x="18" y="582"/>
                  </a:lnTo>
                  <a:lnTo>
                    <a:pt x="42" y="582"/>
                  </a:lnTo>
                  <a:lnTo>
                    <a:pt x="48" y="588"/>
                  </a:lnTo>
                  <a:lnTo>
                    <a:pt x="60" y="594"/>
                  </a:lnTo>
                  <a:lnTo>
                    <a:pt x="66" y="606"/>
                  </a:lnTo>
                  <a:lnTo>
                    <a:pt x="78" y="612"/>
                  </a:lnTo>
                  <a:lnTo>
                    <a:pt x="78" y="630"/>
                  </a:lnTo>
                  <a:lnTo>
                    <a:pt x="84" y="64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62" name="Estonia">
              <a:extLst>
                <a:ext uri="{FF2B5EF4-FFF2-40B4-BE49-F238E27FC236}">
                  <a16:creationId xmlns:a16="http://schemas.microsoft.com/office/drawing/2014/main" id="{71E8B1FD-0BCE-7BB3-D6BE-BD7176CFD47A}"/>
                </a:ext>
              </a:extLst>
            </p:cNvPr>
            <p:cNvSpPr>
              <a:spLocks noEditPoints="1"/>
            </p:cNvSpPr>
            <p:nvPr/>
          </p:nvSpPr>
          <p:spPr bwMode="gray">
            <a:xfrm>
              <a:off x="5043894" y="1382453"/>
              <a:ext cx="112428" cy="49826"/>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63" name="Eritrea">
              <a:extLst>
                <a:ext uri="{FF2B5EF4-FFF2-40B4-BE49-F238E27FC236}">
                  <a16:creationId xmlns:a16="http://schemas.microsoft.com/office/drawing/2014/main" id="{069E42D6-D3BA-3EF6-4016-CC05EF7384D8}"/>
                </a:ext>
              </a:extLst>
            </p:cNvPr>
            <p:cNvSpPr>
              <a:spLocks/>
            </p:cNvSpPr>
            <p:nvPr/>
          </p:nvSpPr>
          <p:spPr bwMode="gray">
            <a:xfrm>
              <a:off x="5424615" y="2447963"/>
              <a:ext cx="155866" cy="148201"/>
            </a:xfrm>
            <a:custGeom>
              <a:avLst/>
              <a:gdLst>
                <a:gd name="T0" fmla="*/ 2147483647 w 480"/>
                <a:gd name="T1" fmla="*/ 2147483647 h 456"/>
                <a:gd name="T2" fmla="*/ 2147483647 w 480"/>
                <a:gd name="T3" fmla="*/ 2147483647 h 456"/>
                <a:gd name="T4" fmla="*/ 2147483647 w 480"/>
                <a:gd name="T5" fmla="*/ 2147483647 h 456"/>
                <a:gd name="T6" fmla="*/ 2147483647 w 480"/>
                <a:gd name="T7" fmla="*/ 2147483647 h 456"/>
                <a:gd name="T8" fmla="*/ 2147483647 w 480"/>
                <a:gd name="T9" fmla="*/ 2147483647 h 456"/>
                <a:gd name="T10" fmla="*/ 2147483647 w 480"/>
                <a:gd name="T11" fmla="*/ 2147483647 h 456"/>
                <a:gd name="T12" fmla="*/ 2147483647 w 480"/>
                <a:gd name="T13" fmla="*/ 2147483647 h 456"/>
                <a:gd name="T14" fmla="*/ 2147483647 w 480"/>
                <a:gd name="T15" fmla="*/ 2147483647 h 456"/>
                <a:gd name="T16" fmla="*/ 0 w 480"/>
                <a:gd name="T17" fmla="*/ 2147483647 h 456"/>
                <a:gd name="T18" fmla="*/ 2147483647 w 480"/>
                <a:gd name="T19" fmla="*/ 2147483647 h 456"/>
                <a:gd name="T20" fmla="*/ 2147483647 w 480"/>
                <a:gd name="T21" fmla="*/ 2147483647 h 456"/>
                <a:gd name="T22" fmla="*/ 2147483647 w 480"/>
                <a:gd name="T23" fmla="*/ 2147483647 h 456"/>
                <a:gd name="T24" fmla="*/ 2147483647 w 480"/>
                <a:gd name="T25" fmla="*/ 2147483647 h 456"/>
                <a:gd name="T26" fmla="*/ 2147483647 w 480"/>
                <a:gd name="T27" fmla="*/ 2147483647 h 456"/>
                <a:gd name="T28" fmla="*/ 2147483647 w 480"/>
                <a:gd name="T29" fmla="*/ 2147483647 h 456"/>
                <a:gd name="T30" fmla="*/ 2147483647 w 480"/>
                <a:gd name="T31" fmla="*/ 2147483647 h 456"/>
                <a:gd name="T32" fmla="*/ 2147483647 w 480"/>
                <a:gd name="T33" fmla="*/ 2147483647 h 456"/>
                <a:gd name="T34" fmla="*/ 2147483647 w 480"/>
                <a:gd name="T35" fmla="*/ 2147483647 h 456"/>
                <a:gd name="T36" fmla="*/ 2147483647 w 480"/>
                <a:gd name="T37" fmla="*/ 2147483647 h 456"/>
                <a:gd name="T38" fmla="*/ 2147483647 w 480"/>
                <a:gd name="T39" fmla="*/ 2147483647 h 456"/>
                <a:gd name="T40" fmla="*/ 2147483647 w 480"/>
                <a:gd name="T41" fmla="*/ 2147483647 h 456"/>
                <a:gd name="T42" fmla="*/ 2147483647 w 480"/>
                <a:gd name="T43" fmla="*/ 2147483647 h 456"/>
                <a:gd name="T44" fmla="*/ 2147483647 w 480"/>
                <a:gd name="T45" fmla="*/ 2147483647 h 456"/>
                <a:gd name="T46" fmla="*/ 2147483647 w 480"/>
                <a:gd name="T47" fmla="*/ 2147483647 h 456"/>
                <a:gd name="T48" fmla="*/ 2147483647 w 480"/>
                <a:gd name="T49" fmla="*/ 2147483647 h 456"/>
                <a:gd name="T50" fmla="*/ 2147483647 w 480"/>
                <a:gd name="T51" fmla="*/ 2147483647 h 456"/>
                <a:gd name="T52" fmla="*/ 2147483647 w 480"/>
                <a:gd name="T53" fmla="*/ 2147483647 h 456"/>
                <a:gd name="T54" fmla="*/ 2147483647 w 480"/>
                <a:gd name="T55" fmla="*/ 2147483647 h 456"/>
                <a:gd name="T56" fmla="*/ 2147483647 w 480"/>
                <a:gd name="T57" fmla="*/ 2147483647 h 456"/>
                <a:gd name="T58" fmla="*/ 2147483647 w 480"/>
                <a:gd name="T59" fmla="*/ 2147483647 h 456"/>
                <a:gd name="T60" fmla="*/ 2147483647 w 480"/>
                <a:gd name="T61" fmla="*/ 2147483647 h 456"/>
                <a:gd name="T62" fmla="*/ 2147483647 w 480"/>
                <a:gd name="T63" fmla="*/ 2147483647 h 456"/>
                <a:gd name="T64" fmla="*/ 2147483647 w 480"/>
                <a:gd name="T65" fmla="*/ 2147483647 h 456"/>
                <a:gd name="T66" fmla="*/ 2147483647 w 480"/>
                <a:gd name="T67" fmla="*/ 2147483647 h 456"/>
                <a:gd name="T68" fmla="*/ 2147483647 w 480"/>
                <a:gd name="T69" fmla="*/ 2147483647 h 456"/>
                <a:gd name="T70" fmla="*/ 2147483647 w 480"/>
                <a:gd name="T71" fmla="*/ 2147483647 h 456"/>
                <a:gd name="T72" fmla="*/ 2147483647 w 480"/>
                <a:gd name="T73" fmla="*/ 2147483647 h 456"/>
                <a:gd name="T74" fmla="*/ 2147483647 w 480"/>
                <a:gd name="T75" fmla="*/ 2147483647 h 456"/>
                <a:gd name="T76" fmla="*/ 2147483647 w 480"/>
                <a:gd name="T77" fmla="*/ 2147483647 h 456"/>
                <a:gd name="T78" fmla="*/ 2147483647 w 480"/>
                <a:gd name="T79" fmla="*/ 2147483647 h 456"/>
                <a:gd name="T80" fmla="*/ 2147483647 w 480"/>
                <a:gd name="T81" fmla="*/ 2147483647 h 456"/>
                <a:gd name="T82" fmla="*/ 2147483647 w 480"/>
                <a:gd name="T83" fmla="*/ 2147483647 h 456"/>
                <a:gd name="T84" fmla="*/ 2147483647 w 480"/>
                <a:gd name="T85" fmla="*/ 2147483647 h 456"/>
                <a:gd name="T86" fmla="*/ 2147483647 w 480"/>
                <a:gd name="T87" fmla="*/ 2147483647 h 456"/>
                <a:gd name="T88" fmla="*/ 2147483647 w 480"/>
                <a:gd name="T89" fmla="*/ 2147483647 h 456"/>
                <a:gd name="T90" fmla="*/ 2147483647 w 480"/>
                <a:gd name="T91" fmla="*/ 2147483647 h 456"/>
                <a:gd name="T92" fmla="*/ 2147483647 w 480"/>
                <a:gd name="T93" fmla="*/ 2147483647 h 456"/>
                <a:gd name="T94" fmla="*/ 2147483647 w 480"/>
                <a:gd name="T95" fmla="*/ 2147483647 h 456"/>
                <a:gd name="T96" fmla="*/ 2147483647 w 480"/>
                <a:gd name="T97" fmla="*/ 0 h 456"/>
                <a:gd name="T98" fmla="*/ 2147483647 w 480"/>
                <a:gd name="T99" fmla="*/ 2147483647 h 456"/>
                <a:gd name="T100" fmla="*/ 2147483647 w 480"/>
                <a:gd name="T101" fmla="*/ 2147483647 h 456"/>
                <a:gd name="T102" fmla="*/ 2147483647 w 480"/>
                <a:gd name="T103" fmla="*/ 2147483647 h 4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56"/>
                <a:gd name="T158" fmla="*/ 480 w 480"/>
                <a:gd name="T159" fmla="*/ 456 h 4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56">
                  <a:moveTo>
                    <a:pt x="78" y="54"/>
                  </a:moveTo>
                  <a:lnTo>
                    <a:pt x="78" y="66"/>
                  </a:lnTo>
                  <a:lnTo>
                    <a:pt x="72" y="72"/>
                  </a:lnTo>
                  <a:lnTo>
                    <a:pt x="72" y="78"/>
                  </a:lnTo>
                  <a:lnTo>
                    <a:pt x="66" y="84"/>
                  </a:lnTo>
                  <a:lnTo>
                    <a:pt x="48" y="84"/>
                  </a:lnTo>
                  <a:lnTo>
                    <a:pt x="48" y="102"/>
                  </a:lnTo>
                  <a:lnTo>
                    <a:pt x="42" y="108"/>
                  </a:lnTo>
                  <a:lnTo>
                    <a:pt x="30" y="108"/>
                  </a:lnTo>
                  <a:lnTo>
                    <a:pt x="30" y="120"/>
                  </a:lnTo>
                  <a:lnTo>
                    <a:pt x="36" y="126"/>
                  </a:lnTo>
                  <a:lnTo>
                    <a:pt x="36" y="168"/>
                  </a:lnTo>
                  <a:lnTo>
                    <a:pt x="30" y="180"/>
                  </a:lnTo>
                  <a:lnTo>
                    <a:pt x="24" y="186"/>
                  </a:lnTo>
                  <a:lnTo>
                    <a:pt x="18" y="186"/>
                  </a:lnTo>
                  <a:lnTo>
                    <a:pt x="18" y="222"/>
                  </a:lnTo>
                  <a:lnTo>
                    <a:pt x="12" y="222"/>
                  </a:lnTo>
                  <a:lnTo>
                    <a:pt x="0" y="228"/>
                  </a:lnTo>
                  <a:lnTo>
                    <a:pt x="0" y="246"/>
                  </a:lnTo>
                  <a:lnTo>
                    <a:pt x="6" y="252"/>
                  </a:lnTo>
                  <a:lnTo>
                    <a:pt x="12" y="300"/>
                  </a:lnTo>
                  <a:lnTo>
                    <a:pt x="48" y="300"/>
                  </a:lnTo>
                  <a:lnTo>
                    <a:pt x="54" y="294"/>
                  </a:lnTo>
                  <a:lnTo>
                    <a:pt x="54" y="288"/>
                  </a:lnTo>
                  <a:lnTo>
                    <a:pt x="60" y="288"/>
                  </a:lnTo>
                  <a:lnTo>
                    <a:pt x="66" y="294"/>
                  </a:lnTo>
                  <a:lnTo>
                    <a:pt x="66" y="300"/>
                  </a:lnTo>
                  <a:lnTo>
                    <a:pt x="84" y="318"/>
                  </a:lnTo>
                  <a:lnTo>
                    <a:pt x="96" y="306"/>
                  </a:lnTo>
                  <a:lnTo>
                    <a:pt x="96" y="294"/>
                  </a:lnTo>
                  <a:lnTo>
                    <a:pt x="102" y="276"/>
                  </a:lnTo>
                  <a:lnTo>
                    <a:pt x="108" y="264"/>
                  </a:lnTo>
                  <a:lnTo>
                    <a:pt x="108" y="252"/>
                  </a:lnTo>
                  <a:lnTo>
                    <a:pt x="120" y="258"/>
                  </a:lnTo>
                  <a:lnTo>
                    <a:pt x="132" y="270"/>
                  </a:lnTo>
                  <a:lnTo>
                    <a:pt x="138" y="270"/>
                  </a:lnTo>
                  <a:lnTo>
                    <a:pt x="144" y="276"/>
                  </a:lnTo>
                  <a:lnTo>
                    <a:pt x="150" y="288"/>
                  </a:lnTo>
                  <a:lnTo>
                    <a:pt x="180" y="288"/>
                  </a:lnTo>
                  <a:lnTo>
                    <a:pt x="186" y="276"/>
                  </a:lnTo>
                  <a:lnTo>
                    <a:pt x="192" y="270"/>
                  </a:lnTo>
                  <a:lnTo>
                    <a:pt x="198" y="276"/>
                  </a:lnTo>
                  <a:lnTo>
                    <a:pt x="198" y="288"/>
                  </a:lnTo>
                  <a:lnTo>
                    <a:pt x="210" y="288"/>
                  </a:lnTo>
                  <a:lnTo>
                    <a:pt x="222" y="282"/>
                  </a:lnTo>
                  <a:lnTo>
                    <a:pt x="240" y="282"/>
                  </a:lnTo>
                  <a:lnTo>
                    <a:pt x="246" y="288"/>
                  </a:lnTo>
                  <a:lnTo>
                    <a:pt x="276" y="288"/>
                  </a:lnTo>
                  <a:lnTo>
                    <a:pt x="294" y="312"/>
                  </a:lnTo>
                  <a:lnTo>
                    <a:pt x="306" y="312"/>
                  </a:lnTo>
                  <a:lnTo>
                    <a:pt x="312" y="318"/>
                  </a:lnTo>
                  <a:lnTo>
                    <a:pt x="324" y="324"/>
                  </a:lnTo>
                  <a:lnTo>
                    <a:pt x="348" y="360"/>
                  </a:lnTo>
                  <a:lnTo>
                    <a:pt x="354" y="366"/>
                  </a:lnTo>
                  <a:lnTo>
                    <a:pt x="378" y="378"/>
                  </a:lnTo>
                  <a:lnTo>
                    <a:pt x="390" y="390"/>
                  </a:lnTo>
                  <a:lnTo>
                    <a:pt x="390" y="414"/>
                  </a:lnTo>
                  <a:lnTo>
                    <a:pt x="396" y="420"/>
                  </a:lnTo>
                  <a:lnTo>
                    <a:pt x="408" y="426"/>
                  </a:lnTo>
                  <a:lnTo>
                    <a:pt x="420" y="426"/>
                  </a:lnTo>
                  <a:lnTo>
                    <a:pt x="432" y="444"/>
                  </a:lnTo>
                  <a:lnTo>
                    <a:pt x="456" y="456"/>
                  </a:lnTo>
                  <a:lnTo>
                    <a:pt x="468" y="438"/>
                  </a:lnTo>
                  <a:lnTo>
                    <a:pt x="480" y="432"/>
                  </a:lnTo>
                  <a:lnTo>
                    <a:pt x="474" y="420"/>
                  </a:lnTo>
                  <a:lnTo>
                    <a:pt x="456" y="402"/>
                  </a:lnTo>
                  <a:lnTo>
                    <a:pt x="432" y="402"/>
                  </a:lnTo>
                  <a:lnTo>
                    <a:pt x="426" y="396"/>
                  </a:lnTo>
                  <a:lnTo>
                    <a:pt x="426" y="360"/>
                  </a:lnTo>
                  <a:lnTo>
                    <a:pt x="420" y="360"/>
                  </a:lnTo>
                  <a:lnTo>
                    <a:pt x="414" y="354"/>
                  </a:lnTo>
                  <a:lnTo>
                    <a:pt x="366" y="330"/>
                  </a:lnTo>
                  <a:lnTo>
                    <a:pt x="360" y="324"/>
                  </a:lnTo>
                  <a:lnTo>
                    <a:pt x="360" y="312"/>
                  </a:lnTo>
                  <a:lnTo>
                    <a:pt x="354" y="300"/>
                  </a:lnTo>
                  <a:lnTo>
                    <a:pt x="354" y="288"/>
                  </a:lnTo>
                  <a:lnTo>
                    <a:pt x="348" y="276"/>
                  </a:lnTo>
                  <a:lnTo>
                    <a:pt x="348" y="270"/>
                  </a:lnTo>
                  <a:lnTo>
                    <a:pt x="336" y="270"/>
                  </a:lnTo>
                  <a:lnTo>
                    <a:pt x="324" y="264"/>
                  </a:lnTo>
                  <a:lnTo>
                    <a:pt x="306" y="264"/>
                  </a:lnTo>
                  <a:lnTo>
                    <a:pt x="282" y="240"/>
                  </a:lnTo>
                  <a:lnTo>
                    <a:pt x="264" y="246"/>
                  </a:lnTo>
                  <a:lnTo>
                    <a:pt x="252" y="228"/>
                  </a:lnTo>
                  <a:lnTo>
                    <a:pt x="234" y="222"/>
                  </a:lnTo>
                  <a:lnTo>
                    <a:pt x="216" y="204"/>
                  </a:lnTo>
                  <a:lnTo>
                    <a:pt x="210" y="192"/>
                  </a:lnTo>
                  <a:lnTo>
                    <a:pt x="204" y="186"/>
                  </a:lnTo>
                  <a:lnTo>
                    <a:pt x="198" y="174"/>
                  </a:lnTo>
                  <a:lnTo>
                    <a:pt x="198" y="114"/>
                  </a:lnTo>
                  <a:lnTo>
                    <a:pt x="192" y="90"/>
                  </a:lnTo>
                  <a:lnTo>
                    <a:pt x="186" y="78"/>
                  </a:lnTo>
                  <a:lnTo>
                    <a:pt x="180" y="60"/>
                  </a:lnTo>
                  <a:lnTo>
                    <a:pt x="168" y="42"/>
                  </a:lnTo>
                  <a:lnTo>
                    <a:pt x="162" y="24"/>
                  </a:lnTo>
                  <a:lnTo>
                    <a:pt x="156" y="12"/>
                  </a:lnTo>
                  <a:lnTo>
                    <a:pt x="150" y="6"/>
                  </a:lnTo>
                  <a:lnTo>
                    <a:pt x="150" y="0"/>
                  </a:lnTo>
                  <a:lnTo>
                    <a:pt x="144" y="0"/>
                  </a:lnTo>
                  <a:lnTo>
                    <a:pt x="144" y="12"/>
                  </a:lnTo>
                  <a:lnTo>
                    <a:pt x="132" y="36"/>
                  </a:lnTo>
                  <a:lnTo>
                    <a:pt x="108" y="48"/>
                  </a:lnTo>
                  <a:lnTo>
                    <a:pt x="90" y="54"/>
                  </a:lnTo>
                  <a:lnTo>
                    <a:pt x="78" y="5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64" name="Equatorial Guinea">
              <a:extLst>
                <a:ext uri="{FF2B5EF4-FFF2-40B4-BE49-F238E27FC236}">
                  <a16:creationId xmlns:a16="http://schemas.microsoft.com/office/drawing/2014/main" id="{F1B3995B-6CBE-FE87-5C14-E12677A58D2C}"/>
                </a:ext>
              </a:extLst>
            </p:cNvPr>
            <p:cNvSpPr>
              <a:spLocks/>
            </p:cNvSpPr>
            <p:nvPr/>
          </p:nvSpPr>
          <p:spPr bwMode="gray">
            <a:xfrm>
              <a:off x="4806264" y="2858069"/>
              <a:ext cx="47270" cy="35773"/>
            </a:xfrm>
            <a:custGeom>
              <a:avLst/>
              <a:gdLst>
                <a:gd name="T0" fmla="*/ 2147483647 w 144"/>
                <a:gd name="T1" fmla="*/ 2147483647 h 108"/>
                <a:gd name="T2" fmla="*/ 2147483647 w 144"/>
                <a:gd name="T3" fmla="*/ 2147483647 h 108"/>
                <a:gd name="T4" fmla="*/ 2147483647 w 144"/>
                <a:gd name="T5" fmla="*/ 2147483647 h 108"/>
                <a:gd name="T6" fmla="*/ 2147483647 w 144"/>
                <a:gd name="T7" fmla="*/ 0 h 108"/>
                <a:gd name="T8" fmla="*/ 2147483647 w 144"/>
                <a:gd name="T9" fmla="*/ 2147483647 h 108"/>
                <a:gd name="T10" fmla="*/ 2147483647 w 144"/>
                <a:gd name="T11" fmla="*/ 2147483647 h 108"/>
                <a:gd name="T12" fmla="*/ 2147483647 w 144"/>
                <a:gd name="T13" fmla="*/ 2147483647 h 108"/>
                <a:gd name="T14" fmla="*/ 2147483647 w 144"/>
                <a:gd name="T15" fmla="*/ 2147483647 h 108"/>
                <a:gd name="T16" fmla="*/ 2147483647 w 144"/>
                <a:gd name="T17" fmla="*/ 2147483647 h 108"/>
                <a:gd name="T18" fmla="*/ 0 w 144"/>
                <a:gd name="T19" fmla="*/ 2147483647 h 108"/>
                <a:gd name="T20" fmla="*/ 0 w 144"/>
                <a:gd name="T21" fmla="*/ 2147483647 h 108"/>
                <a:gd name="T22" fmla="*/ 2147483647 w 144"/>
                <a:gd name="T23" fmla="*/ 2147483647 h 108"/>
                <a:gd name="T24" fmla="*/ 2147483647 w 144"/>
                <a:gd name="T25" fmla="*/ 2147483647 h 108"/>
                <a:gd name="T26" fmla="*/ 2147483647 w 144"/>
                <a:gd name="T27" fmla="*/ 2147483647 h 108"/>
                <a:gd name="T28" fmla="*/ 2147483647 w 144"/>
                <a:gd name="T29" fmla="*/ 2147483647 h 108"/>
                <a:gd name="T30" fmla="*/ 2147483647 w 144"/>
                <a:gd name="T31" fmla="*/ 2147483647 h 108"/>
                <a:gd name="T32" fmla="*/ 2147483647 w 144"/>
                <a:gd name="T33" fmla="*/ 2147483647 h 108"/>
                <a:gd name="T34" fmla="*/ 2147483647 w 144"/>
                <a:gd name="T35" fmla="*/ 2147483647 h 108"/>
                <a:gd name="T36" fmla="*/ 2147483647 w 144"/>
                <a:gd name="T37" fmla="*/ 2147483647 h 108"/>
                <a:gd name="T38" fmla="*/ 2147483647 w 144"/>
                <a:gd name="T39" fmla="*/ 2147483647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8"/>
                <a:gd name="T62" fmla="*/ 144 w 14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8">
                  <a:moveTo>
                    <a:pt x="138" y="48"/>
                  </a:moveTo>
                  <a:lnTo>
                    <a:pt x="144" y="12"/>
                  </a:lnTo>
                  <a:lnTo>
                    <a:pt x="48" y="12"/>
                  </a:lnTo>
                  <a:lnTo>
                    <a:pt x="36" y="0"/>
                  </a:lnTo>
                  <a:lnTo>
                    <a:pt x="30" y="6"/>
                  </a:lnTo>
                  <a:lnTo>
                    <a:pt x="30" y="42"/>
                  </a:lnTo>
                  <a:lnTo>
                    <a:pt x="18" y="54"/>
                  </a:lnTo>
                  <a:lnTo>
                    <a:pt x="12" y="66"/>
                  </a:lnTo>
                  <a:lnTo>
                    <a:pt x="6" y="72"/>
                  </a:lnTo>
                  <a:lnTo>
                    <a:pt x="0" y="84"/>
                  </a:lnTo>
                  <a:lnTo>
                    <a:pt x="0" y="90"/>
                  </a:lnTo>
                  <a:lnTo>
                    <a:pt x="6" y="96"/>
                  </a:lnTo>
                  <a:lnTo>
                    <a:pt x="18" y="102"/>
                  </a:lnTo>
                  <a:lnTo>
                    <a:pt x="36" y="102"/>
                  </a:lnTo>
                  <a:lnTo>
                    <a:pt x="36" y="108"/>
                  </a:lnTo>
                  <a:lnTo>
                    <a:pt x="138" y="108"/>
                  </a:lnTo>
                  <a:lnTo>
                    <a:pt x="138" y="102"/>
                  </a:lnTo>
                  <a:lnTo>
                    <a:pt x="144" y="84"/>
                  </a:lnTo>
                  <a:lnTo>
                    <a:pt x="144" y="54"/>
                  </a:lnTo>
                  <a:lnTo>
                    <a:pt x="138" y="4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65" name="El Salvador">
              <a:extLst>
                <a:ext uri="{FF2B5EF4-FFF2-40B4-BE49-F238E27FC236}">
                  <a16:creationId xmlns:a16="http://schemas.microsoft.com/office/drawing/2014/main" id="{480C9372-0696-759B-943C-CC9A6070C8DE}"/>
                </a:ext>
              </a:extLst>
            </p:cNvPr>
            <p:cNvSpPr>
              <a:spLocks/>
            </p:cNvSpPr>
            <p:nvPr/>
          </p:nvSpPr>
          <p:spPr bwMode="gray">
            <a:xfrm>
              <a:off x="2529605" y="2542505"/>
              <a:ext cx="54936" cy="35773"/>
            </a:xfrm>
            <a:custGeom>
              <a:avLst/>
              <a:gdLst>
                <a:gd name="T0" fmla="*/ 2147483647 w 174"/>
                <a:gd name="T1" fmla="*/ 2147483647 h 114"/>
                <a:gd name="T2" fmla="*/ 2147483647 w 174"/>
                <a:gd name="T3" fmla="*/ 2147483647 h 114"/>
                <a:gd name="T4" fmla="*/ 2147483647 w 174"/>
                <a:gd name="T5" fmla="*/ 2147483647 h 114"/>
                <a:gd name="T6" fmla="*/ 2147483647 w 174"/>
                <a:gd name="T7" fmla="*/ 2147483647 h 114"/>
                <a:gd name="T8" fmla="*/ 2147483647 w 174"/>
                <a:gd name="T9" fmla="*/ 2147483647 h 114"/>
                <a:gd name="T10" fmla="*/ 2147483647 w 174"/>
                <a:gd name="T11" fmla="*/ 2147483647 h 114"/>
                <a:gd name="T12" fmla="*/ 2147483647 w 174"/>
                <a:gd name="T13" fmla="*/ 2147483647 h 114"/>
                <a:gd name="T14" fmla="*/ 2147483647 w 174"/>
                <a:gd name="T15" fmla="*/ 2147483647 h 114"/>
                <a:gd name="T16" fmla="*/ 2147483647 w 174"/>
                <a:gd name="T17" fmla="*/ 2147483647 h 114"/>
                <a:gd name="T18" fmla="*/ 2147483647 w 174"/>
                <a:gd name="T19" fmla="*/ 0 h 114"/>
                <a:gd name="T20" fmla="*/ 2147483647 w 174"/>
                <a:gd name="T21" fmla="*/ 2147483647 h 114"/>
                <a:gd name="T22" fmla="*/ 2147483647 w 174"/>
                <a:gd name="T23" fmla="*/ 2147483647 h 114"/>
                <a:gd name="T24" fmla="*/ 2147483647 w 174"/>
                <a:gd name="T25" fmla="*/ 2147483647 h 114"/>
                <a:gd name="T26" fmla="*/ 2147483647 w 174"/>
                <a:gd name="T27" fmla="*/ 2147483647 h 114"/>
                <a:gd name="T28" fmla="*/ 2147483647 w 174"/>
                <a:gd name="T29" fmla="*/ 2147483647 h 114"/>
                <a:gd name="T30" fmla="*/ 2147483647 w 174"/>
                <a:gd name="T31" fmla="*/ 2147483647 h 114"/>
                <a:gd name="T32" fmla="*/ 2147483647 w 174"/>
                <a:gd name="T33" fmla="*/ 2147483647 h 114"/>
                <a:gd name="T34" fmla="*/ 2147483647 w 174"/>
                <a:gd name="T35" fmla="*/ 2147483647 h 114"/>
                <a:gd name="T36" fmla="*/ 0 w 174"/>
                <a:gd name="T37" fmla="*/ 2147483647 h 114"/>
                <a:gd name="T38" fmla="*/ 2147483647 w 174"/>
                <a:gd name="T39" fmla="*/ 2147483647 h 114"/>
                <a:gd name="T40" fmla="*/ 2147483647 w 174"/>
                <a:gd name="T41" fmla="*/ 2147483647 h 114"/>
                <a:gd name="T42" fmla="*/ 2147483647 w 174"/>
                <a:gd name="T43" fmla="*/ 2147483647 h 114"/>
                <a:gd name="T44" fmla="*/ 2147483647 w 174"/>
                <a:gd name="T45" fmla="*/ 2147483647 h 114"/>
                <a:gd name="T46" fmla="*/ 2147483647 w 174"/>
                <a:gd name="T47" fmla="*/ 2147483647 h 114"/>
                <a:gd name="T48" fmla="*/ 2147483647 w 174"/>
                <a:gd name="T49" fmla="*/ 2147483647 h 114"/>
                <a:gd name="T50" fmla="*/ 2147483647 w 174"/>
                <a:gd name="T51" fmla="*/ 2147483647 h 114"/>
                <a:gd name="T52" fmla="*/ 2147483647 w 174"/>
                <a:gd name="T53" fmla="*/ 2147483647 h 114"/>
                <a:gd name="T54" fmla="*/ 2147483647 w 174"/>
                <a:gd name="T55" fmla="*/ 2147483647 h 114"/>
                <a:gd name="T56" fmla="*/ 2147483647 w 174"/>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66" name="Egypt">
              <a:extLst>
                <a:ext uri="{FF2B5EF4-FFF2-40B4-BE49-F238E27FC236}">
                  <a16:creationId xmlns:a16="http://schemas.microsoft.com/office/drawing/2014/main" id="{78E0E662-0D48-B2FB-D786-26463D5FA43E}"/>
                </a:ext>
              </a:extLst>
            </p:cNvPr>
            <p:cNvSpPr>
              <a:spLocks/>
            </p:cNvSpPr>
            <p:nvPr/>
          </p:nvSpPr>
          <p:spPr bwMode="gray">
            <a:xfrm>
              <a:off x="5147379" y="2092793"/>
              <a:ext cx="255517" cy="260628"/>
            </a:xfrm>
            <a:custGeom>
              <a:avLst/>
              <a:gdLst>
                <a:gd name="T0" fmla="*/ 2147483647 w 792"/>
                <a:gd name="T1" fmla="*/ 2147483647 h 804"/>
                <a:gd name="T2" fmla="*/ 2147483647 w 792"/>
                <a:gd name="T3" fmla="*/ 2147483647 h 804"/>
                <a:gd name="T4" fmla="*/ 2147483647 w 792"/>
                <a:gd name="T5" fmla="*/ 2147483647 h 804"/>
                <a:gd name="T6" fmla="*/ 2147483647 w 792"/>
                <a:gd name="T7" fmla="*/ 2147483647 h 804"/>
                <a:gd name="T8" fmla="*/ 2147483647 w 792"/>
                <a:gd name="T9" fmla="*/ 2147483647 h 804"/>
                <a:gd name="T10" fmla="*/ 2147483647 w 792"/>
                <a:gd name="T11" fmla="*/ 2147483647 h 804"/>
                <a:gd name="T12" fmla="*/ 2147483647 w 792"/>
                <a:gd name="T13" fmla="*/ 2147483647 h 804"/>
                <a:gd name="T14" fmla="*/ 2147483647 w 792"/>
                <a:gd name="T15" fmla="*/ 2147483647 h 804"/>
                <a:gd name="T16" fmla="*/ 2147483647 w 792"/>
                <a:gd name="T17" fmla="*/ 2147483647 h 804"/>
                <a:gd name="T18" fmla="*/ 2147483647 w 792"/>
                <a:gd name="T19" fmla="*/ 2147483647 h 804"/>
                <a:gd name="T20" fmla="*/ 2147483647 w 792"/>
                <a:gd name="T21" fmla="*/ 2147483647 h 804"/>
                <a:gd name="T22" fmla="*/ 2147483647 w 792"/>
                <a:gd name="T23" fmla="*/ 2147483647 h 804"/>
                <a:gd name="T24" fmla="*/ 2147483647 w 792"/>
                <a:gd name="T25" fmla="*/ 2147483647 h 804"/>
                <a:gd name="T26" fmla="*/ 2147483647 w 792"/>
                <a:gd name="T27" fmla="*/ 2147483647 h 804"/>
                <a:gd name="T28" fmla="*/ 2147483647 w 792"/>
                <a:gd name="T29" fmla="*/ 2147483647 h 804"/>
                <a:gd name="T30" fmla="*/ 2147483647 w 792"/>
                <a:gd name="T31" fmla="*/ 2147483647 h 804"/>
                <a:gd name="T32" fmla="*/ 2147483647 w 792"/>
                <a:gd name="T33" fmla="*/ 2147483647 h 804"/>
                <a:gd name="T34" fmla="*/ 2147483647 w 792"/>
                <a:gd name="T35" fmla="*/ 2147483647 h 804"/>
                <a:gd name="T36" fmla="*/ 2147483647 w 792"/>
                <a:gd name="T37" fmla="*/ 2147483647 h 804"/>
                <a:gd name="T38" fmla="*/ 2147483647 w 792"/>
                <a:gd name="T39" fmla="*/ 2147483647 h 804"/>
                <a:gd name="T40" fmla="*/ 2147483647 w 792"/>
                <a:gd name="T41" fmla="*/ 2147483647 h 804"/>
                <a:gd name="T42" fmla="*/ 2147483647 w 792"/>
                <a:gd name="T43" fmla="*/ 2147483647 h 804"/>
                <a:gd name="T44" fmla="*/ 2147483647 w 792"/>
                <a:gd name="T45" fmla="*/ 2147483647 h 804"/>
                <a:gd name="T46" fmla="*/ 2147483647 w 792"/>
                <a:gd name="T47" fmla="*/ 2147483647 h 804"/>
                <a:gd name="T48" fmla="*/ 2147483647 w 792"/>
                <a:gd name="T49" fmla="*/ 2147483647 h 804"/>
                <a:gd name="T50" fmla="*/ 2147483647 w 792"/>
                <a:gd name="T51" fmla="*/ 2147483647 h 804"/>
                <a:gd name="T52" fmla="*/ 2147483647 w 792"/>
                <a:gd name="T53" fmla="*/ 2147483647 h 804"/>
                <a:gd name="T54" fmla="*/ 2147483647 w 792"/>
                <a:gd name="T55" fmla="*/ 2147483647 h 804"/>
                <a:gd name="T56" fmla="*/ 2147483647 w 792"/>
                <a:gd name="T57" fmla="*/ 2147483647 h 804"/>
                <a:gd name="T58" fmla="*/ 2147483647 w 792"/>
                <a:gd name="T59" fmla="*/ 2147483647 h 804"/>
                <a:gd name="T60" fmla="*/ 2147483647 w 792"/>
                <a:gd name="T61" fmla="*/ 2147483647 h 804"/>
                <a:gd name="T62" fmla="*/ 2147483647 w 792"/>
                <a:gd name="T63" fmla="*/ 2147483647 h 804"/>
                <a:gd name="T64" fmla="*/ 2147483647 w 792"/>
                <a:gd name="T65" fmla="*/ 2147483647 h 804"/>
                <a:gd name="T66" fmla="*/ 2147483647 w 792"/>
                <a:gd name="T67" fmla="*/ 2147483647 h 804"/>
                <a:gd name="T68" fmla="*/ 2147483647 w 792"/>
                <a:gd name="T69" fmla="*/ 2147483647 h 804"/>
                <a:gd name="T70" fmla="*/ 2147483647 w 792"/>
                <a:gd name="T71" fmla="*/ 2147483647 h 804"/>
                <a:gd name="T72" fmla="*/ 2147483647 w 792"/>
                <a:gd name="T73" fmla="*/ 2147483647 h 804"/>
                <a:gd name="T74" fmla="*/ 2147483647 w 792"/>
                <a:gd name="T75" fmla="*/ 2147483647 h 804"/>
                <a:gd name="T76" fmla="*/ 2147483647 w 792"/>
                <a:gd name="T77" fmla="*/ 2147483647 h 804"/>
                <a:gd name="T78" fmla="*/ 2147483647 w 792"/>
                <a:gd name="T79" fmla="*/ 2147483647 h 804"/>
                <a:gd name="T80" fmla="*/ 2147483647 w 792"/>
                <a:gd name="T81" fmla="*/ 2147483647 h 804"/>
                <a:gd name="T82" fmla="*/ 2147483647 w 792"/>
                <a:gd name="T83" fmla="*/ 2147483647 h 804"/>
                <a:gd name="T84" fmla="*/ 2147483647 w 792"/>
                <a:gd name="T85" fmla="*/ 2147483647 h 804"/>
                <a:gd name="T86" fmla="*/ 2147483647 w 792"/>
                <a:gd name="T87" fmla="*/ 2147483647 h 804"/>
                <a:gd name="T88" fmla="*/ 2147483647 w 792"/>
                <a:gd name="T89" fmla="*/ 2147483647 h 804"/>
                <a:gd name="T90" fmla="*/ 2147483647 w 792"/>
                <a:gd name="T91" fmla="*/ 0 h 804"/>
                <a:gd name="T92" fmla="*/ 2147483647 w 792"/>
                <a:gd name="T93" fmla="*/ 2147483647 h 804"/>
                <a:gd name="T94" fmla="*/ 2147483647 w 79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2"/>
                <a:gd name="T145" fmla="*/ 0 h 804"/>
                <a:gd name="T146" fmla="*/ 792 w 79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2" h="804">
                  <a:moveTo>
                    <a:pt x="12" y="18"/>
                  </a:moveTo>
                  <a:lnTo>
                    <a:pt x="6" y="24"/>
                  </a:lnTo>
                  <a:lnTo>
                    <a:pt x="6" y="54"/>
                  </a:lnTo>
                  <a:lnTo>
                    <a:pt x="18" y="60"/>
                  </a:lnTo>
                  <a:lnTo>
                    <a:pt x="24" y="72"/>
                  </a:lnTo>
                  <a:lnTo>
                    <a:pt x="24" y="78"/>
                  </a:lnTo>
                  <a:lnTo>
                    <a:pt x="18" y="84"/>
                  </a:lnTo>
                  <a:lnTo>
                    <a:pt x="12" y="96"/>
                  </a:lnTo>
                  <a:lnTo>
                    <a:pt x="6" y="102"/>
                  </a:lnTo>
                  <a:lnTo>
                    <a:pt x="0" y="114"/>
                  </a:lnTo>
                  <a:lnTo>
                    <a:pt x="0" y="120"/>
                  </a:lnTo>
                  <a:lnTo>
                    <a:pt x="6" y="132"/>
                  </a:lnTo>
                  <a:lnTo>
                    <a:pt x="18" y="144"/>
                  </a:lnTo>
                  <a:lnTo>
                    <a:pt x="30" y="180"/>
                  </a:lnTo>
                  <a:lnTo>
                    <a:pt x="30" y="264"/>
                  </a:lnTo>
                  <a:lnTo>
                    <a:pt x="36" y="342"/>
                  </a:lnTo>
                  <a:lnTo>
                    <a:pt x="36" y="438"/>
                  </a:lnTo>
                  <a:lnTo>
                    <a:pt x="42" y="534"/>
                  </a:lnTo>
                  <a:lnTo>
                    <a:pt x="42" y="624"/>
                  </a:lnTo>
                  <a:lnTo>
                    <a:pt x="48" y="702"/>
                  </a:lnTo>
                  <a:lnTo>
                    <a:pt x="48" y="774"/>
                  </a:lnTo>
                  <a:lnTo>
                    <a:pt x="474" y="780"/>
                  </a:lnTo>
                  <a:lnTo>
                    <a:pt x="492" y="762"/>
                  </a:lnTo>
                  <a:lnTo>
                    <a:pt x="498" y="762"/>
                  </a:lnTo>
                  <a:lnTo>
                    <a:pt x="498" y="774"/>
                  </a:lnTo>
                  <a:lnTo>
                    <a:pt x="618" y="780"/>
                  </a:lnTo>
                  <a:lnTo>
                    <a:pt x="624" y="786"/>
                  </a:lnTo>
                  <a:lnTo>
                    <a:pt x="630" y="798"/>
                  </a:lnTo>
                  <a:lnTo>
                    <a:pt x="636" y="804"/>
                  </a:lnTo>
                  <a:lnTo>
                    <a:pt x="654" y="804"/>
                  </a:lnTo>
                  <a:lnTo>
                    <a:pt x="660" y="798"/>
                  </a:lnTo>
                  <a:lnTo>
                    <a:pt x="672" y="774"/>
                  </a:lnTo>
                  <a:lnTo>
                    <a:pt x="684" y="762"/>
                  </a:lnTo>
                  <a:lnTo>
                    <a:pt x="696" y="762"/>
                  </a:lnTo>
                  <a:lnTo>
                    <a:pt x="702" y="756"/>
                  </a:lnTo>
                  <a:lnTo>
                    <a:pt x="720" y="756"/>
                  </a:lnTo>
                  <a:lnTo>
                    <a:pt x="726" y="750"/>
                  </a:lnTo>
                  <a:lnTo>
                    <a:pt x="732" y="738"/>
                  </a:lnTo>
                  <a:lnTo>
                    <a:pt x="732" y="714"/>
                  </a:lnTo>
                  <a:lnTo>
                    <a:pt x="762" y="714"/>
                  </a:lnTo>
                  <a:lnTo>
                    <a:pt x="786" y="690"/>
                  </a:lnTo>
                  <a:lnTo>
                    <a:pt x="780" y="684"/>
                  </a:lnTo>
                  <a:lnTo>
                    <a:pt x="774" y="672"/>
                  </a:lnTo>
                  <a:lnTo>
                    <a:pt x="774" y="624"/>
                  </a:lnTo>
                  <a:lnTo>
                    <a:pt x="792" y="618"/>
                  </a:lnTo>
                  <a:lnTo>
                    <a:pt x="786" y="618"/>
                  </a:lnTo>
                  <a:lnTo>
                    <a:pt x="756" y="588"/>
                  </a:lnTo>
                  <a:lnTo>
                    <a:pt x="732" y="552"/>
                  </a:lnTo>
                  <a:lnTo>
                    <a:pt x="726" y="528"/>
                  </a:lnTo>
                  <a:lnTo>
                    <a:pt x="714" y="492"/>
                  </a:lnTo>
                  <a:lnTo>
                    <a:pt x="702" y="468"/>
                  </a:lnTo>
                  <a:lnTo>
                    <a:pt x="690" y="462"/>
                  </a:lnTo>
                  <a:lnTo>
                    <a:pt x="684" y="450"/>
                  </a:lnTo>
                  <a:lnTo>
                    <a:pt x="672" y="444"/>
                  </a:lnTo>
                  <a:lnTo>
                    <a:pt x="666" y="432"/>
                  </a:lnTo>
                  <a:lnTo>
                    <a:pt x="654" y="396"/>
                  </a:lnTo>
                  <a:lnTo>
                    <a:pt x="654" y="378"/>
                  </a:lnTo>
                  <a:lnTo>
                    <a:pt x="618" y="336"/>
                  </a:lnTo>
                  <a:lnTo>
                    <a:pt x="618" y="318"/>
                  </a:lnTo>
                  <a:lnTo>
                    <a:pt x="606" y="294"/>
                  </a:lnTo>
                  <a:lnTo>
                    <a:pt x="594" y="282"/>
                  </a:lnTo>
                  <a:lnTo>
                    <a:pt x="588" y="270"/>
                  </a:lnTo>
                  <a:lnTo>
                    <a:pt x="576" y="258"/>
                  </a:lnTo>
                  <a:lnTo>
                    <a:pt x="570" y="246"/>
                  </a:lnTo>
                  <a:lnTo>
                    <a:pt x="558" y="234"/>
                  </a:lnTo>
                  <a:lnTo>
                    <a:pt x="552" y="222"/>
                  </a:lnTo>
                  <a:lnTo>
                    <a:pt x="546" y="216"/>
                  </a:lnTo>
                  <a:lnTo>
                    <a:pt x="552" y="210"/>
                  </a:lnTo>
                  <a:lnTo>
                    <a:pt x="552" y="198"/>
                  </a:lnTo>
                  <a:lnTo>
                    <a:pt x="540" y="174"/>
                  </a:lnTo>
                  <a:lnTo>
                    <a:pt x="528" y="168"/>
                  </a:lnTo>
                  <a:lnTo>
                    <a:pt x="522" y="168"/>
                  </a:lnTo>
                  <a:lnTo>
                    <a:pt x="540" y="144"/>
                  </a:lnTo>
                  <a:lnTo>
                    <a:pt x="558" y="156"/>
                  </a:lnTo>
                  <a:lnTo>
                    <a:pt x="558" y="174"/>
                  </a:lnTo>
                  <a:lnTo>
                    <a:pt x="564" y="186"/>
                  </a:lnTo>
                  <a:lnTo>
                    <a:pt x="576" y="198"/>
                  </a:lnTo>
                  <a:lnTo>
                    <a:pt x="582" y="210"/>
                  </a:lnTo>
                  <a:lnTo>
                    <a:pt x="588" y="216"/>
                  </a:lnTo>
                  <a:lnTo>
                    <a:pt x="588" y="246"/>
                  </a:lnTo>
                  <a:lnTo>
                    <a:pt x="606" y="264"/>
                  </a:lnTo>
                  <a:lnTo>
                    <a:pt x="612" y="276"/>
                  </a:lnTo>
                  <a:lnTo>
                    <a:pt x="636" y="300"/>
                  </a:lnTo>
                  <a:lnTo>
                    <a:pt x="648" y="306"/>
                  </a:lnTo>
                  <a:lnTo>
                    <a:pt x="654" y="306"/>
                  </a:lnTo>
                  <a:lnTo>
                    <a:pt x="666" y="300"/>
                  </a:lnTo>
                  <a:lnTo>
                    <a:pt x="678" y="288"/>
                  </a:lnTo>
                  <a:lnTo>
                    <a:pt x="672" y="270"/>
                  </a:lnTo>
                  <a:lnTo>
                    <a:pt x="684" y="246"/>
                  </a:lnTo>
                  <a:lnTo>
                    <a:pt x="684" y="234"/>
                  </a:lnTo>
                  <a:lnTo>
                    <a:pt x="690" y="222"/>
                  </a:lnTo>
                  <a:lnTo>
                    <a:pt x="690" y="198"/>
                  </a:lnTo>
                  <a:lnTo>
                    <a:pt x="696" y="186"/>
                  </a:lnTo>
                  <a:lnTo>
                    <a:pt x="696" y="180"/>
                  </a:lnTo>
                  <a:lnTo>
                    <a:pt x="702" y="168"/>
                  </a:lnTo>
                  <a:lnTo>
                    <a:pt x="648" y="24"/>
                  </a:lnTo>
                  <a:lnTo>
                    <a:pt x="642" y="24"/>
                  </a:lnTo>
                  <a:lnTo>
                    <a:pt x="636" y="30"/>
                  </a:lnTo>
                  <a:lnTo>
                    <a:pt x="624" y="30"/>
                  </a:lnTo>
                  <a:lnTo>
                    <a:pt x="600" y="42"/>
                  </a:lnTo>
                  <a:lnTo>
                    <a:pt x="576" y="42"/>
                  </a:lnTo>
                  <a:lnTo>
                    <a:pt x="564" y="36"/>
                  </a:lnTo>
                  <a:lnTo>
                    <a:pt x="558" y="30"/>
                  </a:lnTo>
                  <a:lnTo>
                    <a:pt x="552" y="36"/>
                  </a:lnTo>
                  <a:lnTo>
                    <a:pt x="540" y="42"/>
                  </a:lnTo>
                  <a:lnTo>
                    <a:pt x="534" y="42"/>
                  </a:lnTo>
                  <a:lnTo>
                    <a:pt x="510" y="30"/>
                  </a:lnTo>
                  <a:lnTo>
                    <a:pt x="504" y="24"/>
                  </a:lnTo>
                  <a:lnTo>
                    <a:pt x="504" y="18"/>
                  </a:lnTo>
                  <a:lnTo>
                    <a:pt x="498" y="12"/>
                  </a:lnTo>
                  <a:lnTo>
                    <a:pt x="486" y="6"/>
                  </a:lnTo>
                  <a:lnTo>
                    <a:pt x="468" y="6"/>
                  </a:lnTo>
                  <a:lnTo>
                    <a:pt x="456" y="12"/>
                  </a:lnTo>
                  <a:lnTo>
                    <a:pt x="438" y="12"/>
                  </a:lnTo>
                  <a:lnTo>
                    <a:pt x="432" y="18"/>
                  </a:lnTo>
                  <a:lnTo>
                    <a:pt x="420" y="18"/>
                  </a:lnTo>
                  <a:lnTo>
                    <a:pt x="414" y="12"/>
                  </a:lnTo>
                  <a:lnTo>
                    <a:pt x="390" y="12"/>
                  </a:lnTo>
                  <a:lnTo>
                    <a:pt x="378" y="18"/>
                  </a:lnTo>
                  <a:lnTo>
                    <a:pt x="372" y="24"/>
                  </a:lnTo>
                  <a:lnTo>
                    <a:pt x="366" y="36"/>
                  </a:lnTo>
                  <a:lnTo>
                    <a:pt x="360" y="42"/>
                  </a:lnTo>
                  <a:lnTo>
                    <a:pt x="336" y="42"/>
                  </a:lnTo>
                  <a:lnTo>
                    <a:pt x="324" y="54"/>
                  </a:lnTo>
                  <a:lnTo>
                    <a:pt x="312" y="60"/>
                  </a:lnTo>
                  <a:lnTo>
                    <a:pt x="306" y="60"/>
                  </a:lnTo>
                  <a:lnTo>
                    <a:pt x="300" y="54"/>
                  </a:lnTo>
                  <a:lnTo>
                    <a:pt x="288" y="54"/>
                  </a:lnTo>
                  <a:lnTo>
                    <a:pt x="276" y="48"/>
                  </a:lnTo>
                  <a:lnTo>
                    <a:pt x="264" y="48"/>
                  </a:lnTo>
                  <a:lnTo>
                    <a:pt x="258" y="42"/>
                  </a:lnTo>
                  <a:lnTo>
                    <a:pt x="204" y="42"/>
                  </a:lnTo>
                  <a:lnTo>
                    <a:pt x="198" y="36"/>
                  </a:lnTo>
                  <a:lnTo>
                    <a:pt x="186" y="30"/>
                  </a:lnTo>
                  <a:lnTo>
                    <a:pt x="174" y="18"/>
                  </a:lnTo>
                  <a:lnTo>
                    <a:pt x="126" y="18"/>
                  </a:lnTo>
                  <a:lnTo>
                    <a:pt x="120" y="12"/>
                  </a:lnTo>
                  <a:lnTo>
                    <a:pt x="96" y="0"/>
                  </a:lnTo>
                  <a:lnTo>
                    <a:pt x="78" y="0"/>
                  </a:lnTo>
                  <a:lnTo>
                    <a:pt x="66" y="12"/>
                  </a:lnTo>
                  <a:lnTo>
                    <a:pt x="54" y="12"/>
                  </a:lnTo>
                  <a:lnTo>
                    <a:pt x="42" y="6"/>
                  </a:lnTo>
                  <a:lnTo>
                    <a:pt x="36" y="6"/>
                  </a:lnTo>
                  <a:lnTo>
                    <a:pt x="36" y="0"/>
                  </a:lnTo>
                  <a:lnTo>
                    <a:pt x="30" y="0"/>
                  </a:lnTo>
                  <a:lnTo>
                    <a:pt x="12" y="1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67" name="Ecuador">
              <a:extLst>
                <a:ext uri="{FF2B5EF4-FFF2-40B4-BE49-F238E27FC236}">
                  <a16:creationId xmlns:a16="http://schemas.microsoft.com/office/drawing/2014/main" id="{2A51CFF1-62BF-3344-495A-79883E654DB9}"/>
                </a:ext>
              </a:extLst>
            </p:cNvPr>
            <p:cNvSpPr>
              <a:spLocks noEditPoints="1"/>
            </p:cNvSpPr>
            <p:nvPr/>
          </p:nvSpPr>
          <p:spPr bwMode="gray">
            <a:xfrm>
              <a:off x="2722522" y="2877233"/>
              <a:ext cx="134146" cy="171197"/>
            </a:xfrm>
            <a:custGeom>
              <a:avLst/>
              <a:gdLst>
                <a:gd name="T0" fmla="*/ 2147483647 w 414"/>
                <a:gd name="T1" fmla="*/ 2147483647 h 528"/>
                <a:gd name="T2" fmla="*/ 2147483647 w 414"/>
                <a:gd name="T3" fmla="*/ 2147483647 h 528"/>
                <a:gd name="T4" fmla="*/ 2147483647 w 414"/>
                <a:gd name="T5" fmla="*/ 2147483647 h 528"/>
                <a:gd name="T6" fmla="*/ 2147483647 w 414"/>
                <a:gd name="T7" fmla="*/ 2147483647 h 528"/>
                <a:gd name="T8" fmla="*/ 2147483647 w 414"/>
                <a:gd name="T9" fmla="*/ 2147483647 h 528"/>
                <a:gd name="T10" fmla="*/ 2147483647 w 414"/>
                <a:gd name="T11" fmla="*/ 2147483647 h 528"/>
                <a:gd name="T12" fmla="*/ 2147483647 w 414"/>
                <a:gd name="T13" fmla="*/ 2147483647 h 528"/>
                <a:gd name="T14" fmla="*/ 2147483647 w 414"/>
                <a:gd name="T15" fmla="*/ 2147483647 h 528"/>
                <a:gd name="T16" fmla="*/ 2147483647 w 414"/>
                <a:gd name="T17" fmla="*/ 2147483647 h 528"/>
                <a:gd name="T18" fmla="*/ 2147483647 w 414"/>
                <a:gd name="T19" fmla="*/ 2147483647 h 528"/>
                <a:gd name="T20" fmla="*/ 2147483647 w 414"/>
                <a:gd name="T21" fmla="*/ 2147483647 h 528"/>
                <a:gd name="T22" fmla="*/ 2147483647 w 414"/>
                <a:gd name="T23" fmla="*/ 2147483647 h 528"/>
                <a:gd name="T24" fmla="*/ 2147483647 w 414"/>
                <a:gd name="T25" fmla="*/ 2147483647 h 528"/>
                <a:gd name="T26" fmla="*/ 2147483647 w 414"/>
                <a:gd name="T27" fmla="*/ 2147483647 h 528"/>
                <a:gd name="T28" fmla="*/ 2147483647 w 414"/>
                <a:gd name="T29" fmla="*/ 2147483647 h 528"/>
                <a:gd name="T30" fmla="*/ 2147483647 w 414"/>
                <a:gd name="T31" fmla="*/ 2147483647 h 528"/>
                <a:gd name="T32" fmla="*/ 2147483647 w 414"/>
                <a:gd name="T33" fmla="*/ 2147483647 h 528"/>
                <a:gd name="T34" fmla="*/ 2147483647 w 414"/>
                <a:gd name="T35" fmla="*/ 2147483647 h 528"/>
                <a:gd name="T36" fmla="*/ 2147483647 w 414"/>
                <a:gd name="T37" fmla="*/ 2147483647 h 528"/>
                <a:gd name="T38" fmla="*/ 2147483647 w 414"/>
                <a:gd name="T39" fmla="*/ 2147483647 h 528"/>
                <a:gd name="T40" fmla="*/ 2147483647 w 414"/>
                <a:gd name="T41" fmla="*/ 2147483647 h 528"/>
                <a:gd name="T42" fmla="*/ 2147483647 w 414"/>
                <a:gd name="T43" fmla="*/ 2147483647 h 528"/>
                <a:gd name="T44" fmla="*/ 2147483647 w 414"/>
                <a:gd name="T45" fmla="*/ 2147483647 h 528"/>
                <a:gd name="T46" fmla="*/ 2147483647 w 414"/>
                <a:gd name="T47" fmla="*/ 2147483647 h 528"/>
                <a:gd name="T48" fmla="*/ 2147483647 w 414"/>
                <a:gd name="T49" fmla="*/ 2147483647 h 528"/>
                <a:gd name="T50" fmla="*/ 2147483647 w 414"/>
                <a:gd name="T51" fmla="*/ 2147483647 h 528"/>
                <a:gd name="T52" fmla="*/ 2147483647 w 414"/>
                <a:gd name="T53" fmla="*/ 2147483647 h 528"/>
                <a:gd name="T54" fmla="*/ 2147483647 w 414"/>
                <a:gd name="T55" fmla="*/ 2147483647 h 528"/>
                <a:gd name="T56" fmla="*/ 2147483647 w 414"/>
                <a:gd name="T57" fmla="*/ 2147483647 h 528"/>
                <a:gd name="T58" fmla="*/ 2147483647 w 414"/>
                <a:gd name="T59" fmla="*/ 2147483647 h 528"/>
                <a:gd name="T60" fmla="*/ 2147483647 w 414"/>
                <a:gd name="T61" fmla="*/ 2147483647 h 528"/>
                <a:gd name="T62" fmla="*/ 2147483647 w 414"/>
                <a:gd name="T63" fmla="*/ 2147483647 h 528"/>
                <a:gd name="T64" fmla="*/ 2147483647 w 414"/>
                <a:gd name="T65" fmla="*/ 2147483647 h 528"/>
                <a:gd name="T66" fmla="*/ 2147483647 w 414"/>
                <a:gd name="T67" fmla="*/ 2147483647 h 528"/>
                <a:gd name="T68" fmla="*/ 2147483647 w 414"/>
                <a:gd name="T69" fmla="*/ 2147483647 h 528"/>
                <a:gd name="T70" fmla="*/ 2147483647 w 414"/>
                <a:gd name="T71" fmla="*/ 2147483647 h 528"/>
                <a:gd name="T72" fmla="*/ 2147483647 w 414"/>
                <a:gd name="T73" fmla="*/ 2147483647 h 528"/>
                <a:gd name="T74" fmla="*/ 2147483647 w 414"/>
                <a:gd name="T75" fmla="*/ 2147483647 h 528"/>
                <a:gd name="T76" fmla="*/ 2147483647 w 414"/>
                <a:gd name="T77" fmla="*/ 2147483647 h 528"/>
                <a:gd name="T78" fmla="*/ 2147483647 w 414"/>
                <a:gd name="T79" fmla="*/ 2147483647 h 528"/>
                <a:gd name="T80" fmla="*/ 2147483647 w 414"/>
                <a:gd name="T81" fmla="*/ 2147483647 h 528"/>
                <a:gd name="T82" fmla="*/ 2147483647 w 414"/>
                <a:gd name="T83" fmla="*/ 2147483647 h 528"/>
                <a:gd name="T84" fmla="*/ 2147483647 w 414"/>
                <a:gd name="T85" fmla="*/ 2147483647 h 528"/>
                <a:gd name="T86" fmla="*/ 2147483647 w 414"/>
                <a:gd name="T87" fmla="*/ 2147483647 h 528"/>
                <a:gd name="T88" fmla="*/ 2147483647 w 414"/>
                <a:gd name="T89" fmla="*/ 2147483647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68" name="East Timor">
              <a:extLst>
                <a:ext uri="{FF2B5EF4-FFF2-40B4-BE49-F238E27FC236}">
                  <a16:creationId xmlns:a16="http://schemas.microsoft.com/office/drawing/2014/main" id="{D5BB8E7A-FDE1-6762-FACA-1ABA09E0CF78}"/>
                </a:ext>
              </a:extLst>
            </p:cNvPr>
            <p:cNvSpPr>
              <a:spLocks noEditPoints="1"/>
            </p:cNvSpPr>
            <p:nvPr/>
          </p:nvSpPr>
          <p:spPr bwMode="gray">
            <a:xfrm>
              <a:off x="7443200" y="3134029"/>
              <a:ext cx="80488" cy="38328"/>
            </a:xfrm>
            <a:custGeom>
              <a:avLst/>
              <a:gdLst>
                <a:gd name="T0" fmla="*/ 2147483647 w 252"/>
                <a:gd name="T1" fmla="*/ 0 h 120"/>
                <a:gd name="T2" fmla="*/ 2147483647 w 252"/>
                <a:gd name="T3" fmla="*/ 2147483647 h 120"/>
                <a:gd name="T4" fmla="*/ 2147483647 w 252"/>
                <a:gd name="T5" fmla="*/ 2147483647 h 120"/>
                <a:gd name="T6" fmla="*/ 2147483647 w 252"/>
                <a:gd name="T7" fmla="*/ 2147483647 h 120"/>
                <a:gd name="T8" fmla="*/ 2147483647 w 252"/>
                <a:gd name="T9" fmla="*/ 2147483647 h 120"/>
                <a:gd name="T10" fmla="*/ 2147483647 w 252"/>
                <a:gd name="T11" fmla="*/ 2147483647 h 120"/>
                <a:gd name="T12" fmla="*/ 2147483647 w 252"/>
                <a:gd name="T13" fmla="*/ 2147483647 h 120"/>
                <a:gd name="T14" fmla="*/ 2147483647 w 252"/>
                <a:gd name="T15" fmla="*/ 2147483647 h 120"/>
                <a:gd name="T16" fmla="*/ 2147483647 w 252"/>
                <a:gd name="T17" fmla="*/ 2147483647 h 120"/>
                <a:gd name="T18" fmla="*/ 2147483647 w 252"/>
                <a:gd name="T19" fmla="*/ 2147483647 h 120"/>
                <a:gd name="T20" fmla="*/ 2147483647 w 252"/>
                <a:gd name="T21" fmla="*/ 2147483647 h 120"/>
                <a:gd name="T22" fmla="*/ 2147483647 w 252"/>
                <a:gd name="T23" fmla="*/ 2147483647 h 120"/>
                <a:gd name="T24" fmla="*/ 2147483647 w 252"/>
                <a:gd name="T25" fmla="*/ 2147483647 h 120"/>
                <a:gd name="T26" fmla="*/ 2147483647 w 252"/>
                <a:gd name="T27" fmla="*/ 2147483647 h 120"/>
                <a:gd name="T28" fmla="*/ 2147483647 w 252"/>
                <a:gd name="T29" fmla="*/ 2147483647 h 120"/>
                <a:gd name="T30" fmla="*/ 2147483647 w 252"/>
                <a:gd name="T31" fmla="*/ 2147483647 h 120"/>
                <a:gd name="T32" fmla="*/ 2147483647 w 252"/>
                <a:gd name="T33" fmla="*/ 2147483647 h 120"/>
                <a:gd name="T34" fmla="*/ 2147483647 w 252"/>
                <a:gd name="T35" fmla="*/ 2147483647 h 120"/>
                <a:gd name="T36" fmla="*/ 2147483647 w 252"/>
                <a:gd name="T37" fmla="*/ 2147483647 h 120"/>
                <a:gd name="T38" fmla="*/ 2147483647 w 252"/>
                <a:gd name="T39" fmla="*/ 2147483647 h 120"/>
                <a:gd name="T40" fmla="*/ 2147483647 w 252"/>
                <a:gd name="T41" fmla="*/ 2147483647 h 120"/>
                <a:gd name="T42" fmla="*/ 2147483647 w 252"/>
                <a:gd name="T43" fmla="*/ 2147483647 h 120"/>
                <a:gd name="T44" fmla="*/ 2147483647 w 252"/>
                <a:gd name="T45" fmla="*/ 2147483647 h 120"/>
                <a:gd name="T46" fmla="*/ 2147483647 w 252"/>
                <a:gd name="T47" fmla="*/ 0 h 120"/>
                <a:gd name="T48" fmla="*/ 0 w 252"/>
                <a:gd name="T49" fmla="*/ 2147483647 h 120"/>
                <a:gd name="T50" fmla="*/ 2147483647 w 252"/>
                <a:gd name="T51" fmla="*/ 2147483647 h 120"/>
                <a:gd name="T52" fmla="*/ 2147483647 w 252"/>
                <a:gd name="T53" fmla="*/ 2147483647 h 120"/>
                <a:gd name="T54" fmla="*/ 2147483647 w 252"/>
                <a:gd name="T55" fmla="*/ 2147483647 h 120"/>
                <a:gd name="T56" fmla="*/ 2147483647 w 252"/>
                <a:gd name="T57" fmla="*/ 2147483647 h 120"/>
                <a:gd name="T58" fmla="*/ 2147483647 w 252"/>
                <a:gd name="T59" fmla="*/ 2147483647 h 120"/>
                <a:gd name="T60" fmla="*/ 2147483647 w 252"/>
                <a:gd name="T61" fmla="*/ 2147483647 h 120"/>
                <a:gd name="T62" fmla="*/ 2147483647 w 252"/>
                <a:gd name="T63" fmla="*/ 2147483647 h 120"/>
                <a:gd name="T64" fmla="*/ 0 w 252"/>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20"/>
                <a:gd name="T101" fmla="*/ 252 w 25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20">
                  <a:moveTo>
                    <a:pt x="228" y="0"/>
                  </a:moveTo>
                  <a:lnTo>
                    <a:pt x="204" y="24"/>
                  </a:lnTo>
                  <a:lnTo>
                    <a:pt x="114" y="24"/>
                  </a:lnTo>
                  <a:lnTo>
                    <a:pt x="108" y="30"/>
                  </a:lnTo>
                  <a:lnTo>
                    <a:pt x="102" y="42"/>
                  </a:lnTo>
                  <a:lnTo>
                    <a:pt x="96" y="48"/>
                  </a:lnTo>
                  <a:lnTo>
                    <a:pt x="90" y="48"/>
                  </a:lnTo>
                  <a:lnTo>
                    <a:pt x="78" y="54"/>
                  </a:lnTo>
                  <a:lnTo>
                    <a:pt x="90" y="72"/>
                  </a:lnTo>
                  <a:lnTo>
                    <a:pt x="84" y="78"/>
                  </a:lnTo>
                  <a:lnTo>
                    <a:pt x="72" y="102"/>
                  </a:lnTo>
                  <a:lnTo>
                    <a:pt x="72" y="114"/>
                  </a:lnTo>
                  <a:lnTo>
                    <a:pt x="78" y="120"/>
                  </a:lnTo>
                  <a:lnTo>
                    <a:pt x="78" y="114"/>
                  </a:lnTo>
                  <a:lnTo>
                    <a:pt x="84" y="108"/>
                  </a:lnTo>
                  <a:lnTo>
                    <a:pt x="96" y="108"/>
                  </a:lnTo>
                  <a:lnTo>
                    <a:pt x="132" y="84"/>
                  </a:lnTo>
                  <a:lnTo>
                    <a:pt x="138" y="90"/>
                  </a:lnTo>
                  <a:lnTo>
                    <a:pt x="162" y="90"/>
                  </a:lnTo>
                  <a:lnTo>
                    <a:pt x="186" y="78"/>
                  </a:lnTo>
                  <a:lnTo>
                    <a:pt x="198" y="66"/>
                  </a:lnTo>
                  <a:lnTo>
                    <a:pt x="210" y="60"/>
                  </a:lnTo>
                  <a:lnTo>
                    <a:pt x="252" y="18"/>
                  </a:lnTo>
                  <a:lnTo>
                    <a:pt x="228" y="0"/>
                  </a:lnTo>
                  <a:close/>
                  <a:moveTo>
                    <a:pt x="0" y="90"/>
                  </a:moveTo>
                  <a:lnTo>
                    <a:pt x="6" y="102"/>
                  </a:lnTo>
                  <a:lnTo>
                    <a:pt x="18" y="96"/>
                  </a:lnTo>
                  <a:lnTo>
                    <a:pt x="24" y="90"/>
                  </a:lnTo>
                  <a:lnTo>
                    <a:pt x="36" y="90"/>
                  </a:lnTo>
                  <a:lnTo>
                    <a:pt x="36" y="84"/>
                  </a:lnTo>
                  <a:lnTo>
                    <a:pt x="42" y="72"/>
                  </a:lnTo>
                  <a:lnTo>
                    <a:pt x="18" y="72"/>
                  </a:lnTo>
                  <a:lnTo>
                    <a:pt x="0" y="9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69" name="Dominican Republic">
              <a:extLst>
                <a:ext uri="{FF2B5EF4-FFF2-40B4-BE49-F238E27FC236}">
                  <a16:creationId xmlns:a16="http://schemas.microsoft.com/office/drawing/2014/main" id="{006B7917-3269-A877-8B0B-10F4BB2E3BDB}"/>
                </a:ext>
              </a:extLst>
            </p:cNvPr>
            <p:cNvSpPr>
              <a:spLocks/>
            </p:cNvSpPr>
            <p:nvPr/>
          </p:nvSpPr>
          <p:spPr bwMode="gray">
            <a:xfrm>
              <a:off x="2961430" y="2400692"/>
              <a:ext cx="80488" cy="53659"/>
            </a:xfrm>
            <a:custGeom>
              <a:avLst/>
              <a:gdLst>
                <a:gd name="T0" fmla="*/ 2147483647 w 252"/>
                <a:gd name="T1" fmla="*/ 2147483647 h 168"/>
                <a:gd name="T2" fmla="*/ 2147483647 w 252"/>
                <a:gd name="T3" fmla="*/ 2147483647 h 168"/>
                <a:gd name="T4" fmla="*/ 2147483647 w 252"/>
                <a:gd name="T5" fmla="*/ 2147483647 h 168"/>
                <a:gd name="T6" fmla="*/ 2147483647 w 252"/>
                <a:gd name="T7" fmla="*/ 2147483647 h 168"/>
                <a:gd name="T8" fmla="*/ 2147483647 w 252"/>
                <a:gd name="T9" fmla="*/ 2147483647 h 168"/>
                <a:gd name="T10" fmla="*/ 2147483647 w 252"/>
                <a:gd name="T11" fmla="*/ 2147483647 h 168"/>
                <a:gd name="T12" fmla="*/ 2147483647 w 252"/>
                <a:gd name="T13" fmla="*/ 2147483647 h 168"/>
                <a:gd name="T14" fmla="*/ 2147483647 w 252"/>
                <a:gd name="T15" fmla="*/ 2147483647 h 168"/>
                <a:gd name="T16" fmla="*/ 2147483647 w 252"/>
                <a:gd name="T17" fmla="*/ 2147483647 h 168"/>
                <a:gd name="T18" fmla="*/ 2147483647 w 252"/>
                <a:gd name="T19" fmla="*/ 2147483647 h 168"/>
                <a:gd name="T20" fmla="*/ 2147483647 w 252"/>
                <a:gd name="T21" fmla="*/ 0 h 168"/>
                <a:gd name="T22" fmla="*/ 2147483647 w 252"/>
                <a:gd name="T23" fmla="*/ 0 h 168"/>
                <a:gd name="T24" fmla="*/ 2147483647 w 252"/>
                <a:gd name="T25" fmla="*/ 2147483647 h 168"/>
                <a:gd name="T26" fmla="*/ 2147483647 w 252"/>
                <a:gd name="T27" fmla="*/ 2147483647 h 168"/>
                <a:gd name="T28" fmla="*/ 2147483647 w 252"/>
                <a:gd name="T29" fmla="*/ 2147483647 h 168"/>
                <a:gd name="T30" fmla="*/ 2147483647 w 252"/>
                <a:gd name="T31" fmla="*/ 2147483647 h 168"/>
                <a:gd name="T32" fmla="*/ 2147483647 w 252"/>
                <a:gd name="T33" fmla="*/ 2147483647 h 168"/>
                <a:gd name="T34" fmla="*/ 2147483647 w 252"/>
                <a:gd name="T35" fmla="*/ 2147483647 h 168"/>
                <a:gd name="T36" fmla="*/ 2147483647 w 252"/>
                <a:gd name="T37" fmla="*/ 2147483647 h 168"/>
                <a:gd name="T38" fmla="*/ 2147483647 w 252"/>
                <a:gd name="T39" fmla="*/ 2147483647 h 168"/>
                <a:gd name="T40" fmla="*/ 2147483647 w 252"/>
                <a:gd name="T41" fmla="*/ 2147483647 h 168"/>
                <a:gd name="T42" fmla="*/ 0 w 252"/>
                <a:gd name="T43" fmla="*/ 2147483647 h 168"/>
                <a:gd name="T44" fmla="*/ 0 w 252"/>
                <a:gd name="T45" fmla="*/ 2147483647 h 168"/>
                <a:gd name="T46" fmla="*/ 2147483647 w 252"/>
                <a:gd name="T47" fmla="*/ 2147483647 h 168"/>
                <a:gd name="T48" fmla="*/ 0 w 252"/>
                <a:gd name="T49" fmla="*/ 2147483647 h 168"/>
                <a:gd name="T50" fmla="*/ 2147483647 w 252"/>
                <a:gd name="T51" fmla="*/ 2147483647 h 168"/>
                <a:gd name="T52" fmla="*/ 2147483647 w 252"/>
                <a:gd name="T53" fmla="*/ 2147483647 h 168"/>
                <a:gd name="T54" fmla="*/ 2147483647 w 252"/>
                <a:gd name="T55" fmla="*/ 2147483647 h 168"/>
                <a:gd name="T56" fmla="*/ 2147483647 w 252"/>
                <a:gd name="T57" fmla="*/ 2147483647 h 168"/>
                <a:gd name="T58" fmla="*/ 2147483647 w 252"/>
                <a:gd name="T59" fmla="*/ 2147483647 h 168"/>
                <a:gd name="T60" fmla="*/ 2147483647 w 252"/>
                <a:gd name="T61" fmla="*/ 2147483647 h 168"/>
                <a:gd name="T62" fmla="*/ 2147483647 w 252"/>
                <a:gd name="T63" fmla="*/ 2147483647 h 168"/>
                <a:gd name="T64" fmla="*/ 2147483647 w 252"/>
                <a:gd name="T65" fmla="*/ 2147483647 h 168"/>
                <a:gd name="T66" fmla="*/ 2147483647 w 252"/>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70" name="Djibouti">
              <a:extLst>
                <a:ext uri="{FF2B5EF4-FFF2-40B4-BE49-F238E27FC236}">
                  <a16:creationId xmlns:a16="http://schemas.microsoft.com/office/drawing/2014/main" id="{A364D32D-DF37-FFBC-92D5-1187E1BEF082}"/>
                </a:ext>
              </a:extLst>
            </p:cNvPr>
            <p:cNvSpPr>
              <a:spLocks/>
            </p:cNvSpPr>
            <p:nvPr/>
          </p:nvSpPr>
          <p:spPr bwMode="gray">
            <a:xfrm>
              <a:off x="5548541" y="2588498"/>
              <a:ext cx="38328" cy="44716"/>
            </a:xfrm>
            <a:custGeom>
              <a:avLst/>
              <a:gdLst>
                <a:gd name="T0" fmla="*/ 2147483647 w 114"/>
                <a:gd name="T1" fmla="*/ 2147483647 h 138"/>
                <a:gd name="T2" fmla="*/ 2147483647 w 114"/>
                <a:gd name="T3" fmla="*/ 2147483647 h 138"/>
                <a:gd name="T4" fmla="*/ 2147483647 w 114"/>
                <a:gd name="T5" fmla="*/ 2147483647 h 138"/>
                <a:gd name="T6" fmla="*/ 0 w 114"/>
                <a:gd name="T7" fmla="*/ 2147483647 h 138"/>
                <a:gd name="T8" fmla="*/ 0 w 114"/>
                <a:gd name="T9" fmla="*/ 2147483647 h 138"/>
                <a:gd name="T10" fmla="*/ 2147483647 w 114"/>
                <a:gd name="T11" fmla="*/ 2147483647 h 138"/>
                <a:gd name="T12" fmla="*/ 2147483647 w 114"/>
                <a:gd name="T13" fmla="*/ 2147483647 h 138"/>
                <a:gd name="T14" fmla="*/ 2147483647 w 114"/>
                <a:gd name="T15" fmla="*/ 2147483647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2147483647 w 114"/>
                <a:gd name="T29" fmla="*/ 2147483647 h 138"/>
                <a:gd name="T30" fmla="*/ 2147483647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0 h 138"/>
                <a:gd name="T56" fmla="*/ 2147483647 w 114"/>
                <a:gd name="T57" fmla="*/ 2147483647 h 138"/>
                <a:gd name="T58" fmla="*/ 2147483647 w 11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8"/>
                <a:gd name="T92" fmla="*/ 114 w 11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8">
                  <a:moveTo>
                    <a:pt x="72" y="24"/>
                  </a:moveTo>
                  <a:lnTo>
                    <a:pt x="48" y="12"/>
                  </a:lnTo>
                  <a:lnTo>
                    <a:pt x="18" y="66"/>
                  </a:lnTo>
                  <a:lnTo>
                    <a:pt x="0" y="84"/>
                  </a:lnTo>
                  <a:lnTo>
                    <a:pt x="0" y="96"/>
                  </a:lnTo>
                  <a:lnTo>
                    <a:pt x="6" y="114"/>
                  </a:lnTo>
                  <a:lnTo>
                    <a:pt x="6" y="126"/>
                  </a:lnTo>
                  <a:lnTo>
                    <a:pt x="18" y="138"/>
                  </a:lnTo>
                  <a:lnTo>
                    <a:pt x="42" y="138"/>
                  </a:lnTo>
                  <a:lnTo>
                    <a:pt x="48" y="132"/>
                  </a:lnTo>
                  <a:lnTo>
                    <a:pt x="54" y="132"/>
                  </a:lnTo>
                  <a:lnTo>
                    <a:pt x="60" y="126"/>
                  </a:lnTo>
                  <a:lnTo>
                    <a:pt x="72" y="126"/>
                  </a:lnTo>
                  <a:lnTo>
                    <a:pt x="84" y="132"/>
                  </a:lnTo>
                  <a:lnTo>
                    <a:pt x="90" y="138"/>
                  </a:lnTo>
                  <a:lnTo>
                    <a:pt x="90" y="132"/>
                  </a:lnTo>
                  <a:lnTo>
                    <a:pt x="114" y="108"/>
                  </a:lnTo>
                  <a:lnTo>
                    <a:pt x="114" y="102"/>
                  </a:lnTo>
                  <a:lnTo>
                    <a:pt x="102" y="90"/>
                  </a:lnTo>
                  <a:lnTo>
                    <a:pt x="66" y="90"/>
                  </a:lnTo>
                  <a:lnTo>
                    <a:pt x="78" y="84"/>
                  </a:lnTo>
                  <a:lnTo>
                    <a:pt x="84" y="72"/>
                  </a:lnTo>
                  <a:lnTo>
                    <a:pt x="96" y="66"/>
                  </a:lnTo>
                  <a:lnTo>
                    <a:pt x="102" y="54"/>
                  </a:lnTo>
                  <a:lnTo>
                    <a:pt x="114" y="42"/>
                  </a:lnTo>
                  <a:lnTo>
                    <a:pt x="114" y="24"/>
                  </a:lnTo>
                  <a:lnTo>
                    <a:pt x="108" y="12"/>
                  </a:lnTo>
                  <a:lnTo>
                    <a:pt x="96" y="0"/>
                  </a:lnTo>
                  <a:lnTo>
                    <a:pt x="84" y="6"/>
                  </a:lnTo>
                  <a:lnTo>
                    <a:pt x="72" y="2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71" name="Denmark">
              <a:extLst>
                <a:ext uri="{FF2B5EF4-FFF2-40B4-BE49-F238E27FC236}">
                  <a16:creationId xmlns:a16="http://schemas.microsoft.com/office/drawing/2014/main" id="{53D4ED23-3A83-8FC8-6E26-F512B2115479}"/>
                </a:ext>
              </a:extLst>
            </p:cNvPr>
            <p:cNvSpPr>
              <a:spLocks noEditPoints="1"/>
            </p:cNvSpPr>
            <p:nvPr/>
          </p:nvSpPr>
          <p:spPr bwMode="gray">
            <a:xfrm>
              <a:off x="4785822" y="1429724"/>
              <a:ext cx="89431" cy="76655"/>
            </a:xfrm>
            <a:custGeom>
              <a:avLst/>
              <a:gdLst>
                <a:gd name="T0" fmla="*/ 2147483647 w 71"/>
                <a:gd name="T1" fmla="*/ 2147483647 h 60"/>
                <a:gd name="T2" fmla="*/ 2147483647 w 71"/>
                <a:gd name="T3" fmla="*/ 2147483647 h 60"/>
                <a:gd name="T4" fmla="*/ 2147483647 w 71"/>
                <a:gd name="T5" fmla="*/ 2147483647 h 60"/>
                <a:gd name="T6" fmla="*/ 2147483647 w 71"/>
                <a:gd name="T7" fmla="*/ 2147483647 h 60"/>
                <a:gd name="T8" fmla="*/ 2147483647 w 71"/>
                <a:gd name="T9" fmla="*/ 2147483647 h 60"/>
                <a:gd name="T10" fmla="*/ 2147483647 w 71"/>
                <a:gd name="T11" fmla="*/ 2147483647 h 60"/>
                <a:gd name="T12" fmla="*/ 2147483647 w 71"/>
                <a:gd name="T13" fmla="*/ 2147483647 h 60"/>
                <a:gd name="T14" fmla="*/ 2147483647 w 71"/>
                <a:gd name="T15" fmla="*/ 2147483647 h 60"/>
                <a:gd name="T16" fmla="*/ 2147483647 w 71"/>
                <a:gd name="T17" fmla="*/ 2147483647 h 60"/>
                <a:gd name="T18" fmla="*/ 2147483647 w 71"/>
                <a:gd name="T19" fmla="*/ 2147483647 h 60"/>
                <a:gd name="T20" fmla="*/ 2147483647 w 71"/>
                <a:gd name="T21" fmla="*/ 2147483647 h 60"/>
                <a:gd name="T22" fmla="*/ 2147483647 w 71"/>
                <a:gd name="T23" fmla="*/ 2147483647 h 60"/>
                <a:gd name="T24" fmla="*/ 2147483647 w 71"/>
                <a:gd name="T25" fmla="*/ 2147483647 h 60"/>
                <a:gd name="T26" fmla="*/ 2147483647 w 71"/>
                <a:gd name="T27" fmla="*/ 2147483647 h 60"/>
                <a:gd name="T28" fmla="*/ 2147483647 w 71"/>
                <a:gd name="T29" fmla="*/ 2147483647 h 60"/>
                <a:gd name="T30" fmla="*/ 2147483647 w 71"/>
                <a:gd name="T31" fmla="*/ 2147483647 h 60"/>
                <a:gd name="T32" fmla="*/ 2147483647 w 71"/>
                <a:gd name="T33" fmla="*/ 2147483647 h 60"/>
                <a:gd name="T34" fmla="*/ 2147483647 w 71"/>
                <a:gd name="T35" fmla="*/ 2147483647 h 60"/>
                <a:gd name="T36" fmla="*/ 2147483647 w 71"/>
                <a:gd name="T37" fmla="*/ 2147483647 h 60"/>
                <a:gd name="T38" fmla="*/ 2147483647 w 71"/>
                <a:gd name="T39" fmla="*/ 2147483647 h 60"/>
                <a:gd name="T40" fmla="*/ 2147483647 w 71"/>
                <a:gd name="T41" fmla="*/ 2147483647 h 60"/>
                <a:gd name="T42" fmla="*/ 2147483647 w 71"/>
                <a:gd name="T43" fmla="*/ 2147483647 h 60"/>
                <a:gd name="T44" fmla="*/ 2147483647 w 71"/>
                <a:gd name="T45" fmla="*/ 2147483647 h 60"/>
                <a:gd name="T46" fmla="*/ 2147483647 w 71"/>
                <a:gd name="T47" fmla="*/ 2147483647 h 60"/>
                <a:gd name="T48" fmla="*/ 2147483647 w 71"/>
                <a:gd name="T49" fmla="*/ 2147483647 h 60"/>
                <a:gd name="T50" fmla="*/ 2147483647 w 71"/>
                <a:gd name="T51" fmla="*/ 2147483647 h 60"/>
                <a:gd name="T52" fmla="*/ 2147483647 w 71"/>
                <a:gd name="T53" fmla="*/ 2147483647 h 60"/>
                <a:gd name="T54" fmla="*/ 2147483647 w 71"/>
                <a:gd name="T55" fmla="*/ 2147483647 h 60"/>
                <a:gd name="T56" fmla="*/ 2147483647 w 71"/>
                <a:gd name="T57" fmla="*/ 2147483647 h 60"/>
                <a:gd name="T58" fmla="*/ 2147483647 w 71"/>
                <a:gd name="T59" fmla="*/ 2147483647 h 60"/>
                <a:gd name="T60" fmla="*/ 2147483647 w 71"/>
                <a:gd name="T61" fmla="*/ 2147483647 h 60"/>
                <a:gd name="T62" fmla="*/ 2147483647 w 71"/>
                <a:gd name="T63" fmla="*/ 0 h 60"/>
                <a:gd name="T64" fmla="*/ 2147483647 w 71"/>
                <a:gd name="T65" fmla="*/ 2147483647 h 60"/>
                <a:gd name="T66" fmla="*/ 2147483647 w 71"/>
                <a:gd name="T67" fmla="*/ 2147483647 h 60"/>
                <a:gd name="T68" fmla="*/ 2147483647 w 71"/>
                <a:gd name="T69" fmla="*/ 2147483647 h 60"/>
                <a:gd name="T70" fmla="*/ 2147483647 w 71"/>
                <a:gd name="T71" fmla="*/ 2147483647 h 60"/>
                <a:gd name="T72" fmla="*/ 2147483647 w 71"/>
                <a:gd name="T73" fmla="*/ 2147483647 h 60"/>
                <a:gd name="T74" fmla="*/ 2147483647 w 71"/>
                <a:gd name="T75" fmla="*/ 2147483647 h 60"/>
                <a:gd name="T76" fmla="*/ 2147483647 w 71"/>
                <a:gd name="T77" fmla="*/ 2147483647 h 60"/>
                <a:gd name="T78" fmla="*/ 2147483647 w 71"/>
                <a:gd name="T79" fmla="*/ 2147483647 h 60"/>
                <a:gd name="T80" fmla="*/ 2147483647 w 71"/>
                <a:gd name="T81" fmla="*/ 2147483647 h 60"/>
                <a:gd name="T82" fmla="*/ 0 w 71"/>
                <a:gd name="T83" fmla="*/ 2147483647 h 60"/>
                <a:gd name="T84" fmla="*/ 0 w 71"/>
                <a:gd name="T85" fmla="*/ 2147483647 h 60"/>
                <a:gd name="T86" fmla="*/ 2147483647 w 71"/>
                <a:gd name="T87" fmla="*/ 2147483647 h 60"/>
                <a:gd name="T88" fmla="*/ 2147483647 w 71"/>
                <a:gd name="T89" fmla="*/ 2147483647 h 60"/>
                <a:gd name="T90" fmla="*/ 2147483647 w 71"/>
                <a:gd name="T91" fmla="*/ 2147483647 h 60"/>
                <a:gd name="T92" fmla="*/ 2147483647 w 71"/>
                <a:gd name="T93" fmla="*/ 2147483647 h 60"/>
                <a:gd name="T94" fmla="*/ 2147483647 w 71"/>
                <a:gd name="T95" fmla="*/ 2147483647 h 60"/>
                <a:gd name="T96" fmla="*/ 2147483647 w 71"/>
                <a:gd name="T97" fmla="*/ 2147483647 h 60"/>
                <a:gd name="T98" fmla="*/ 2147483647 w 71"/>
                <a:gd name="T99" fmla="*/ 2147483647 h 60"/>
                <a:gd name="T100" fmla="*/ 2147483647 w 71"/>
                <a:gd name="T101" fmla="*/ 2147483647 h 60"/>
                <a:gd name="T102" fmla="*/ 2147483647 w 71"/>
                <a:gd name="T103" fmla="*/ 2147483647 h 60"/>
                <a:gd name="T104" fmla="*/ 2147483647 w 71"/>
                <a:gd name="T105" fmla="*/ 2147483647 h 60"/>
                <a:gd name="T106" fmla="*/ 2147483647 w 71"/>
                <a:gd name="T107" fmla="*/ 2147483647 h 60"/>
                <a:gd name="T108" fmla="*/ 2147483647 w 71"/>
                <a:gd name="T109" fmla="*/ 2147483647 h 60"/>
                <a:gd name="T110" fmla="*/ 2147483647 w 71"/>
                <a:gd name="T111" fmla="*/ 2147483647 h 60"/>
                <a:gd name="T112" fmla="*/ 2147483647 w 71"/>
                <a:gd name="T113" fmla="*/ 2147483647 h 60"/>
                <a:gd name="T114" fmla="*/ 2147483647 w 71"/>
                <a:gd name="T115" fmla="*/ 2147483647 h 60"/>
                <a:gd name="T116" fmla="*/ 2147483647 w 71"/>
                <a:gd name="T117" fmla="*/ 2147483647 h 60"/>
                <a:gd name="T118" fmla="*/ 2147483647 w 71"/>
                <a:gd name="T119" fmla="*/ 2147483647 h 60"/>
                <a:gd name="T120" fmla="*/ 2147483647 w 71"/>
                <a:gd name="T121" fmla="*/ 2147483647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72" name="Czech Republic">
              <a:extLst>
                <a:ext uri="{FF2B5EF4-FFF2-40B4-BE49-F238E27FC236}">
                  <a16:creationId xmlns:a16="http://schemas.microsoft.com/office/drawing/2014/main" id="{B77970E3-BD2B-8F56-0DF0-44DC0B758B62}"/>
                </a:ext>
              </a:extLst>
            </p:cNvPr>
            <p:cNvSpPr>
              <a:spLocks/>
            </p:cNvSpPr>
            <p:nvPr/>
          </p:nvSpPr>
          <p:spPr bwMode="gray">
            <a:xfrm>
              <a:off x="4865032" y="1593255"/>
              <a:ext cx="136702" cy="62603"/>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73" name="Cyprus">
              <a:extLst>
                <a:ext uri="{FF2B5EF4-FFF2-40B4-BE49-F238E27FC236}">
                  <a16:creationId xmlns:a16="http://schemas.microsoft.com/office/drawing/2014/main" id="{783E9D53-A793-E371-E7D1-DAF7E682E58C}"/>
                </a:ext>
              </a:extLst>
            </p:cNvPr>
            <p:cNvSpPr>
              <a:spLocks/>
            </p:cNvSpPr>
            <p:nvPr/>
          </p:nvSpPr>
          <p:spPr bwMode="gray">
            <a:xfrm>
              <a:off x="5304522" y="1989308"/>
              <a:ext cx="48549" cy="28107"/>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74" name="Cuba">
              <a:extLst>
                <a:ext uri="{FF2B5EF4-FFF2-40B4-BE49-F238E27FC236}">
                  <a16:creationId xmlns:a16="http://schemas.microsoft.com/office/drawing/2014/main" id="{7FE70D12-F003-5F45-434B-98221E257011}"/>
                </a:ext>
              </a:extLst>
            </p:cNvPr>
            <p:cNvSpPr>
              <a:spLocks noEditPoints="1"/>
            </p:cNvSpPr>
            <p:nvPr/>
          </p:nvSpPr>
          <p:spPr bwMode="gray">
            <a:xfrm>
              <a:off x="2679083" y="2312539"/>
              <a:ext cx="238908" cy="88154"/>
            </a:xfrm>
            <a:custGeom>
              <a:avLst/>
              <a:gdLst>
                <a:gd name="T0" fmla="*/ 2147483647 w 738"/>
                <a:gd name="T1" fmla="*/ 2147483647 h 270"/>
                <a:gd name="T2" fmla="*/ 2147483647 w 738"/>
                <a:gd name="T3" fmla="*/ 2147483647 h 270"/>
                <a:gd name="T4" fmla="*/ 2147483647 w 738"/>
                <a:gd name="T5" fmla="*/ 2147483647 h 270"/>
                <a:gd name="T6" fmla="*/ 2147483647 w 738"/>
                <a:gd name="T7" fmla="*/ 2147483647 h 270"/>
                <a:gd name="T8" fmla="*/ 2147483647 w 738"/>
                <a:gd name="T9" fmla="*/ 2147483647 h 270"/>
                <a:gd name="T10" fmla="*/ 2147483647 w 738"/>
                <a:gd name="T11" fmla="*/ 2147483647 h 270"/>
                <a:gd name="T12" fmla="*/ 2147483647 w 738"/>
                <a:gd name="T13" fmla="*/ 2147483647 h 270"/>
                <a:gd name="T14" fmla="*/ 2147483647 w 738"/>
                <a:gd name="T15" fmla="*/ 2147483647 h 270"/>
                <a:gd name="T16" fmla="*/ 2147483647 w 738"/>
                <a:gd name="T17" fmla="*/ 2147483647 h 270"/>
                <a:gd name="T18" fmla="*/ 2147483647 w 738"/>
                <a:gd name="T19" fmla="*/ 2147483647 h 270"/>
                <a:gd name="T20" fmla="*/ 2147483647 w 738"/>
                <a:gd name="T21" fmla="*/ 2147483647 h 270"/>
                <a:gd name="T22" fmla="*/ 2147483647 w 738"/>
                <a:gd name="T23" fmla="*/ 2147483647 h 270"/>
                <a:gd name="T24" fmla="*/ 2147483647 w 738"/>
                <a:gd name="T25" fmla="*/ 2147483647 h 270"/>
                <a:gd name="T26" fmla="*/ 2147483647 w 738"/>
                <a:gd name="T27" fmla="*/ 2147483647 h 270"/>
                <a:gd name="T28" fmla="*/ 2147483647 w 738"/>
                <a:gd name="T29" fmla="*/ 2147483647 h 270"/>
                <a:gd name="T30" fmla="*/ 2147483647 w 738"/>
                <a:gd name="T31" fmla="*/ 2147483647 h 270"/>
                <a:gd name="T32" fmla="*/ 2147483647 w 738"/>
                <a:gd name="T33" fmla="*/ 2147483647 h 270"/>
                <a:gd name="T34" fmla="*/ 2147483647 w 738"/>
                <a:gd name="T35" fmla="*/ 2147483647 h 270"/>
                <a:gd name="T36" fmla="*/ 2147483647 w 738"/>
                <a:gd name="T37" fmla="*/ 0 h 270"/>
                <a:gd name="T38" fmla="*/ 2147483647 w 738"/>
                <a:gd name="T39" fmla="*/ 2147483647 h 270"/>
                <a:gd name="T40" fmla="*/ 2147483647 w 738"/>
                <a:gd name="T41" fmla="*/ 2147483647 h 270"/>
                <a:gd name="T42" fmla="*/ 2147483647 w 738"/>
                <a:gd name="T43" fmla="*/ 2147483647 h 270"/>
                <a:gd name="T44" fmla="*/ 2147483647 w 738"/>
                <a:gd name="T45" fmla="*/ 2147483647 h 270"/>
                <a:gd name="T46" fmla="*/ 2147483647 w 738"/>
                <a:gd name="T47" fmla="*/ 2147483647 h 270"/>
                <a:gd name="T48" fmla="*/ 2147483647 w 738"/>
                <a:gd name="T49" fmla="*/ 2147483647 h 270"/>
                <a:gd name="T50" fmla="*/ 2147483647 w 738"/>
                <a:gd name="T51" fmla="*/ 2147483647 h 270"/>
                <a:gd name="T52" fmla="*/ 2147483647 w 738"/>
                <a:gd name="T53" fmla="*/ 2147483647 h 270"/>
                <a:gd name="T54" fmla="*/ 2147483647 w 738"/>
                <a:gd name="T55" fmla="*/ 2147483647 h 270"/>
                <a:gd name="T56" fmla="*/ 2147483647 w 738"/>
                <a:gd name="T57" fmla="*/ 2147483647 h 270"/>
                <a:gd name="T58" fmla="*/ 2147483647 w 738"/>
                <a:gd name="T59" fmla="*/ 2147483647 h 270"/>
                <a:gd name="T60" fmla="*/ 2147483647 w 738"/>
                <a:gd name="T61" fmla="*/ 2147483647 h 270"/>
                <a:gd name="T62" fmla="*/ 2147483647 w 738"/>
                <a:gd name="T63" fmla="*/ 2147483647 h 270"/>
                <a:gd name="T64" fmla="*/ 2147483647 w 738"/>
                <a:gd name="T65" fmla="*/ 2147483647 h 270"/>
                <a:gd name="T66" fmla="*/ 2147483647 w 738"/>
                <a:gd name="T67" fmla="*/ 2147483647 h 270"/>
                <a:gd name="T68" fmla="*/ 2147483647 w 738"/>
                <a:gd name="T69" fmla="*/ 2147483647 h 270"/>
                <a:gd name="T70" fmla="*/ 2147483647 w 738"/>
                <a:gd name="T71" fmla="*/ 2147483647 h 270"/>
                <a:gd name="T72" fmla="*/ 2147483647 w 738"/>
                <a:gd name="T73" fmla="*/ 2147483647 h 270"/>
                <a:gd name="T74" fmla="*/ 2147483647 w 738"/>
                <a:gd name="T75" fmla="*/ 2147483647 h 270"/>
                <a:gd name="T76" fmla="*/ 2147483647 w 738"/>
                <a:gd name="T77" fmla="*/ 2147483647 h 270"/>
                <a:gd name="T78" fmla="*/ 2147483647 w 738"/>
                <a:gd name="T79" fmla="*/ 2147483647 h 270"/>
                <a:gd name="T80" fmla="*/ 2147483647 w 738"/>
                <a:gd name="T81" fmla="*/ 2147483647 h 270"/>
                <a:gd name="T82" fmla="*/ 2147483647 w 738"/>
                <a:gd name="T83" fmla="*/ 2147483647 h 270"/>
                <a:gd name="T84" fmla="*/ 2147483647 w 738"/>
                <a:gd name="T85" fmla="*/ 2147483647 h 270"/>
                <a:gd name="T86" fmla="*/ 2147483647 w 738"/>
                <a:gd name="T87" fmla="*/ 2147483647 h 270"/>
                <a:gd name="T88" fmla="*/ 2147483647 w 738"/>
                <a:gd name="T89" fmla="*/ 2147483647 h 270"/>
                <a:gd name="T90" fmla="*/ 2147483647 w 738"/>
                <a:gd name="T91" fmla="*/ 2147483647 h 270"/>
                <a:gd name="T92" fmla="*/ 2147483647 w 738"/>
                <a:gd name="T93" fmla="*/ 2147483647 h 270"/>
                <a:gd name="T94" fmla="*/ 2147483647 w 738"/>
                <a:gd name="T95" fmla="*/ 2147483647 h 270"/>
                <a:gd name="T96" fmla="*/ 2147483647 w 738"/>
                <a:gd name="T97" fmla="*/ 2147483647 h 270"/>
                <a:gd name="T98" fmla="*/ 2147483647 w 738"/>
                <a:gd name="T99" fmla="*/ 2147483647 h 270"/>
                <a:gd name="T100" fmla="*/ 2147483647 w 738"/>
                <a:gd name="T101" fmla="*/ 2147483647 h 270"/>
                <a:gd name="T102" fmla="*/ 2147483647 w 738"/>
                <a:gd name="T103" fmla="*/ 2147483647 h 270"/>
                <a:gd name="T104" fmla="*/ 2147483647 w 738"/>
                <a:gd name="T105" fmla="*/ 2147483647 h 270"/>
                <a:gd name="T106" fmla="*/ 2147483647 w 738"/>
                <a:gd name="T107" fmla="*/ 2147483647 h 270"/>
                <a:gd name="T108" fmla="*/ 2147483647 w 738"/>
                <a:gd name="T109" fmla="*/ 2147483647 h 270"/>
                <a:gd name="T110" fmla="*/ 2147483647 w 738"/>
                <a:gd name="T111" fmla="*/ 2147483647 h 270"/>
                <a:gd name="T112" fmla="*/ 2147483647 w 738"/>
                <a:gd name="T113" fmla="*/ 2147483647 h 270"/>
                <a:gd name="T114" fmla="*/ 2147483647 w 738"/>
                <a:gd name="T115" fmla="*/ 214748364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75" name="Croatia">
              <a:extLst>
                <a:ext uri="{FF2B5EF4-FFF2-40B4-BE49-F238E27FC236}">
                  <a16:creationId xmlns:a16="http://schemas.microsoft.com/office/drawing/2014/main" id="{13AC5975-B806-9542-7134-0DF99BC4FF74}"/>
                </a:ext>
              </a:extLst>
            </p:cNvPr>
            <p:cNvSpPr>
              <a:spLocks/>
            </p:cNvSpPr>
            <p:nvPr/>
          </p:nvSpPr>
          <p:spPr bwMode="gray">
            <a:xfrm>
              <a:off x="4898249" y="1708238"/>
              <a:ext cx="118815" cy="89432"/>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76" name="Côte d'Ivoire">
              <a:extLst>
                <a:ext uri="{FF2B5EF4-FFF2-40B4-BE49-F238E27FC236}">
                  <a16:creationId xmlns:a16="http://schemas.microsoft.com/office/drawing/2014/main" id="{F9DD2C14-C0EB-1AFA-A4A0-A98578CEA283}"/>
                </a:ext>
              </a:extLst>
            </p:cNvPr>
            <p:cNvSpPr>
              <a:spLocks/>
            </p:cNvSpPr>
            <p:nvPr/>
          </p:nvSpPr>
          <p:spPr bwMode="gray">
            <a:xfrm>
              <a:off x="4392325" y="2639602"/>
              <a:ext cx="141812" cy="167365"/>
            </a:xfrm>
            <a:custGeom>
              <a:avLst/>
              <a:gdLst>
                <a:gd name="T0" fmla="*/ 2147483647 w 438"/>
                <a:gd name="T1" fmla="*/ 2147483647 h 516"/>
                <a:gd name="T2" fmla="*/ 2147483647 w 438"/>
                <a:gd name="T3" fmla="*/ 2147483647 h 516"/>
                <a:gd name="T4" fmla="*/ 2147483647 w 438"/>
                <a:gd name="T5" fmla="*/ 2147483647 h 516"/>
                <a:gd name="T6" fmla="*/ 2147483647 w 438"/>
                <a:gd name="T7" fmla="*/ 2147483647 h 516"/>
                <a:gd name="T8" fmla="*/ 2147483647 w 438"/>
                <a:gd name="T9" fmla="*/ 2147483647 h 516"/>
                <a:gd name="T10" fmla="*/ 2147483647 w 438"/>
                <a:gd name="T11" fmla="*/ 2147483647 h 516"/>
                <a:gd name="T12" fmla="*/ 2147483647 w 438"/>
                <a:gd name="T13" fmla="*/ 2147483647 h 516"/>
                <a:gd name="T14" fmla="*/ 2147483647 w 438"/>
                <a:gd name="T15" fmla="*/ 2147483647 h 516"/>
                <a:gd name="T16" fmla="*/ 2147483647 w 438"/>
                <a:gd name="T17" fmla="*/ 2147483647 h 516"/>
                <a:gd name="T18" fmla="*/ 2147483647 w 438"/>
                <a:gd name="T19" fmla="*/ 2147483647 h 516"/>
                <a:gd name="T20" fmla="*/ 2147483647 w 438"/>
                <a:gd name="T21" fmla="*/ 2147483647 h 516"/>
                <a:gd name="T22" fmla="*/ 2147483647 w 438"/>
                <a:gd name="T23" fmla="*/ 2147483647 h 516"/>
                <a:gd name="T24" fmla="*/ 2147483647 w 438"/>
                <a:gd name="T25" fmla="*/ 2147483647 h 516"/>
                <a:gd name="T26" fmla="*/ 2147483647 w 438"/>
                <a:gd name="T27" fmla="*/ 2147483647 h 516"/>
                <a:gd name="T28" fmla="*/ 2147483647 w 438"/>
                <a:gd name="T29" fmla="*/ 2147483647 h 516"/>
                <a:gd name="T30" fmla="*/ 2147483647 w 438"/>
                <a:gd name="T31" fmla="*/ 2147483647 h 516"/>
                <a:gd name="T32" fmla="*/ 2147483647 w 438"/>
                <a:gd name="T33" fmla="*/ 0 h 516"/>
                <a:gd name="T34" fmla="*/ 2147483647 w 438"/>
                <a:gd name="T35" fmla="*/ 2147483647 h 516"/>
                <a:gd name="T36" fmla="*/ 2147483647 w 438"/>
                <a:gd name="T37" fmla="*/ 2147483647 h 516"/>
                <a:gd name="T38" fmla="*/ 2147483647 w 438"/>
                <a:gd name="T39" fmla="*/ 2147483647 h 516"/>
                <a:gd name="T40" fmla="*/ 2147483647 w 438"/>
                <a:gd name="T41" fmla="*/ 2147483647 h 516"/>
                <a:gd name="T42" fmla="*/ 2147483647 w 438"/>
                <a:gd name="T43" fmla="*/ 2147483647 h 516"/>
                <a:gd name="T44" fmla="*/ 2147483647 w 438"/>
                <a:gd name="T45" fmla="*/ 2147483647 h 516"/>
                <a:gd name="T46" fmla="*/ 2147483647 w 438"/>
                <a:gd name="T47" fmla="*/ 2147483647 h 516"/>
                <a:gd name="T48" fmla="*/ 2147483647 w 438"/>
                <a:gd name="T49" fmla="*/ 2147483647 h 516"/>
                <a:gd name="T50" fmla="*/ 2147483647 w 438"/>
                <a:gd name="T51" fmla="*/ 2147483647 h 516"/>
                <a:gd name="T52" fmla="*/ 2147483647 w 438"/>
                <a:gd name="T53" fmla="*/ 2147483647 h 516"/>
                <a:gd name="T54" fmla="*/ 2147483647 w 438"/>
                <a:gd name="T55" fmla="*/ 2147483647 h 516"/>
                <a:gd name="T56" fmla="*/ 2147483647 w 438"/>
                <a:gd name="T57" fmla="*/ 2147483647 h 516"/>
                <a:gd name="T58" fmla="*/ 2147483647 w 438"/>
                <a:gd name="T59" fmla="*/ 2147483647 h 516"/>
                <a:gd name="T60" fmla="*/ 2147483647 w 438"/>
                <a:gd name="T61" fmla="*/ 2147483647 h 516"/>
                <a:gd name="T62" fmla="*/ 2147483647 w 438"/>
                <a:gd name="T63" fmla="*/ 2147483647 h 516"/>
                <a:gd name="T64" fmla="*/ 2147483647 w 438"/>
                <a:gd name="T65" fmla="*/ 2147483647 h 516"/>
                <a:gd name="T66" fmla="*/ 2147483647 w 438"/>
                <a:gd name="T67" fmla="*/ 2147483647 h 516"/>
                <a:gd name="T68" fmla="*/ 2147483647 w 438"/>
                <a:gd name="T69" fmla="*/ 2147483647 h 516"/>
                <a:gd name="T70" fmla="*/ 2147483647 w 438"/>
                <a:gd name="T71" fmla="*/ 2147483647 h 516"/>
                <a:gd name="T72" fmla="*/ 2147483647 w 438"/>
                <a:gd name="T73" fmla="*/ 2147483647 h 516"/>
                <a:gd name="T74" fmla="*/ 2147483647 w 438"/>
                <a:gd name="T75" fmla="*/ 2147483647 h 516"/>
                <a:gd name="T76" fmla="*/ 2147483647 w 438"/>
                <a:gd name="T77" fmla="*/ 2147483647 h 516"/>
                <a:gd name="T78" fmla="*/ 2147483647 w 438"/>
                <a:gd name="T79" fmla="*/ 2147483647 h 516"/>
                <a:gd name="T80" fmla="*/ 2147483647 w 438"/>
                <a:gd name="T81" fmla="*/ 2147483647 h 516"/>
                <a:gd name="T82" fmla="*/ 2147483647 w 438"/>
                <a:gd name="T83" fmla="*/ 2147483647 h 516"/>
                <a:gd name="T84" fmla="*/ 2147483647 w 438"/>
                <a:gd name="T85" fmla="*/ 2147483647 h 516"/>
                <a:gd name="T86" fmla="*/ 2147483647 w 438"/>
                <a:gd name="T87" fmla="*/ 2147483647 h 516"/>
                <a:gd name="T88" fmla="*/ 2147483647 w 438"/>
                <a:gd name="T89" fmla="*/ 2147483647 h 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516"/>
                <a:gd name="T137" fmla="*/ 438 w 438"/>
                <a:gd name="T138" fmla="*/ 516 h 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516">
                  <a:moveTo>
                    <a:pt x="402" y="408"/>
                  </a:moveTo>
                  <a:lnTo>
                    <a:pt x="402" y="402"/>
                  </a:lnTo>
                  <a:lnTo>
                    <a:pt x="396" y="396"/>
                  </a:lnTo>
                  <a:lnTo>
                    <a:pt x="390" y="384"/>
                  </a:lnTo>
                  <a:lnTo>
                    <a:pt x="390" y="372"/>
                  </a:lnTo>
                  <a:lnTo>
                    <a:pt x="384" y="354"/>
                  </a:lnTo>
                  <a:lnTo>
                    <a:pt x="378" y="342"/>
                  </a:lnTo>
                  <a:lnTo>
                    <a:pt x="378" y="318"/>
                  </a:lnTo>
                  <a:lnTo>
                    <a:pt x="384" y="312"/>
                  </a:lnTo>
                  <a:lnTo>
                    <a:pt x="390" y="300"/>
                  </a:lnTo>
                  <a:lnTo>
                    <a:pt x="408" y="282"/>
                  </a:lnTo>
                  <a:lnTo>
                    <a:pt x="408" y="270"/>
                  </a:lnTo>
                  <a:lnTo>
                    <a:pt x="414" y="258"/>
                  </a:lnTo>
                  <a:lnTo>
                    <a:pt x="414" y="240"/>
                  </a:lnTo>
                  <a:lnTo>
                    <a:pt x="420" y="228"/>
                  </a:lnTo>
                  <a:lnTo>
                    <a:pt x="426" y="222"/>
                  </a:lnTo>
                  <a:lnTo>
                    <a:pt x="438" y="198"/>
                  </a:lnTo>
                  <a:lnTo>
                    <a:pt x="438" y="186"/>
                  </a:lnTo>
                  <a:lnTo>
                    <a:pt x="432" y="174"/>
                  </a:lnTo>
                  <a:lnTo>
                    <a:pt x="432" y="162"/>
                  </a:lnTo>
                  <a:lnTo>
                    <a:pt x="426" y="150"/>
                  </a:lnTo>
                  <a:lnTo>
                    <a:pt x="426" y="138"/>
                  </a:lnTo>
                  <a:lnTo>
                    <a:pt x="420" y="132"/>
                  </a:lnTo>
                  <a:lnTo>
                    <a:pt x="420" y="126"/>
                  </a:lnTo>
                  <a:lnTo>
                    <a:pt x="432" y="126"/>
                  </a:lnTo>
                  <a:lnTo>
                    <a:pt x="426" y="96"/>
                  </a:lnTo>
                  <a:lnTo>
                    <a:pt x="408" y="102"/>
                  </a:lnTo>
                  <a:lnTo>
                    <a:pt x="408" y="90"/>
                  </a:lnTo>
                  <a:lnTo>
                    <a:pt x="390" y="72"/>
                  </a:lnTo>
                  <a:lnTo>
                    <a:pt x="372" y="66"/>
                  </a:lnTo>
                  <a:lnTo>
                    <a:pt x="342" y="66"/>
                  </a:lnTo>
                  <a:lnTo>
                    <a:pt x="318" y="78"/>
                  </a:lnTo>
                  <a:lnTo>
                    <a:pt x="318" y="84"/>
                  </a:lnTo>
                  <a:lnTo>
                    <a:pt x="312" y="90"/>
                  </a:lnTo>
                  <a:lnTo>
                    <a:pt x="300" y="90"/>
                  </a:lnTo>
                  <a:lnTo>
                    <a:pt x="294" y="84"/>
                  </a:lnTo>
                  <a:lnTo>
                    <a:pt x="282" y="84"/>
                  </a:lnTo>
                  <a:lnTo>
                    <a:pt x="276" y="78"/>
                  </a:lnTo>
                  <a:lnTo>
                    <a:pt x="264" y="72"/>
                  </a:lnTo>
                  <a:lnTo>
                    <a:pt x="258" y="60"/>
                  </a:lnTo>
                  <a:lnTo>
                    <a:pt x="258" y="48"/>
                  </a:lnTo>
                  <a:lnTo>
                    <a:pt x="252" y="42"/>
                  </a:lnTo>
                  <a:lnTo>
                    <a:pt x="252" y="36"/>
                  </a:lnTo>
                  <a:lnTo>
                    <a:pt x="228" y="42"/>
                  </a:lnTo>
                  <a:lnTo>
                    <a:pt x="228" y="18"/>
                  </a:lnTo>
                  <a:lnTo>
                    <a:pt x="216" y="18"/>
                  </a:lnTo>
                  <a:lnTo>
                    <a:pt x="210" y="24"/>
                  </a:lnTo>
                  <a:lnTo>
                    <a:pt x="204" y="36"/>
                  </a:lnTo>
                  <a:lnTo>
                    <a:pt x="198" y="42"/>
                  </a:lnTo>
                  <a:lnTo>
                    <a:pt x="174" y="36"/>
                  </a:lnTo>
                  <a:lnTo>
                    <a:pt x="174" y="0"/>
                  </a:lnTo>
                  <a:lnTo>
                    <a:pt x="162" y="24"/>
                  </a:lnTo>
                  <a:lnTo>
                    <a:pt x="150" y="6"/>
                  </a:lnTo>
                  <a:lnTo>
                    <a:pt x="144" y="30"/>
                  </a:lnTo>
                  <a:lnTo>
                    <a:pt x="126" y="30"/>
                  </a:lnTo>
                  <a:lnTo>
                    <a:pt x="120" y="48"/>
                  </a:lnTo>
                  <a:lnTo>
                    <a:pt x="102" y="30"/>
                  </a:lnTo>
                  <a:lnTo>
                    <a:pt x="84" y="24"/>
                  </a:lnTo>
                  <a:lnTo>
                    <a:pt x="72" y="24"/>
                  </a:lnTo>
                  <a:lnTo>
                    <a:pt x="66" y="30"/>
                  </a:lnTo>
                  <a:lnTo>
                    <a:pt x="66" y="48"/>
                  </a:lnTo>
                  <a:lnTo>
                    <a:pt x="54" y="42"/>
                  </a:lnTo>
                  <a:lnTo>
                    <a:pt x="36" y="66"/>
                  </a:lnTo>
                  <a:lnTo>
                    <a:pt x="42" y="102"/>
                  </a:lnTo>
                  <a:lnTo>
                    <a:pt x="60" y="108"/>
                  </a:lnTo>
                  <a:lnTo>
                    <a:pt x="48" y="126"/>
                  </a:lnTo>
                  <a:lnTo>
                    <a:pt x="66" y="132"/>
                  </a:lnTo>
                  <a:lnTo>
                    <a:pt x="60" y="138"/>
                  </a:lnTo>
                  <a:lnTo>
                    <a:pt x="54" y="150"/>
                  </a:lnTo>
                  <a:lnTo>
                    <a:pt x="54" y="162"/>
                  </a:lnTo>
                  <a:lnTo>
                    <a:pt x="60" y="162"/>
                  </a:lnTo>
                  <a:lnTo>
                    <a:pt x="72" y="168"/>
                  </a:lnTo>
                  <a:lnTo>
                    <a:pt x="78" y="168"/>
                  </a:lnTo>
                  <a:lnTo>
                    <a:pt x="78" y="180"/>
                  </a:lnTo>
                  <a:lnTo>
                    <a:pt x="72" y="186"/>
                  </a:lnTo>
                  <a:lnTo>
                    <a:pt x="72" y="192"/>
                  </a:lnTo>
                  <a:lnTo>
                    <a:pt x="66" y="186"/>
                  </a:lnTo>
                  <a:lnTo>
                    <a:pt x="54" y="186"/>
                  </a:lnTo>
                  <a:lnTo>
                    <a:pt x="48" y="180"/>
                  </a:lnTo>
                  <a:lnTo>
                    <a:pt x="30" y="180"/>
                  </a:lnTo>
                  <a:lnTo>
                    <a:pt x="30" y="192"/>
                  </a:lnTo>
                  <a:lnTo>
                    <a:pt x="36" y="204"/>
                  </a:lnTo>
                  <a:lnTo>
                    <a:pt x="48" y="210"/>
                  </a:lnTo>
                  <a:lnTo>
                    <a:pt x="54" y="222"/>
                  </a:lnTo>
                  <a:lnTo>
                    <a:pt x="36" y="222"/>
                  </a:lnTo>
                  <a:lnTo>
                    <a:pt x="36" y="228"/>
                  </a:lnTo>
                  <a:lnTo>
                    <a:pt x="42" y="234"/>
                  </a:lnTo>
                  <a:lnTo>
                    <a:pt x="42" y="252"/>
                  </a:lnTo>
                  <a:lnTo>
                    <a:pt x="36" y="258"/>
                  </a:lnTo>
                  <a:lnTo>
                    <a:pt x="30" y="258"/>
                  </a:lnTo>
                  <a:lnTo>
                    <a:pt x="18" y="252"/>
                  </a:lnTo>
                  <a:lnTo>
                    <a:pt x="12" y="246"/>
                  </a:lnTo>
                  <a:lnTo>
                    <a:pt x="6" y="246"/>
                  </a:lnTo>
                  <a:lnTo>
                    <a:pt x="24" y="282"/>
                  </a:lnTo>
                  <a:lnTo>
                    <a:pt x="24" y="306"/>
                  </a:lnTo>
                  <a:lnTo>
                    <a:pt x="18" y="324"/>
                  </a:lnTo>
                  <a:lnTo>
                    <a:pt x="6" y="330"/>
                  </a:lnTo>
                  <a:lnTo>
                    <a:pt x="0" y="342"/>
                  </a:lnTo>
                  <a:lnTo>
                    <a:pt x="6" y="348"/>
                  </a:lnTo>
                  <a:lnTo>
                    <a:pt x="24" y="348"/>
                  </a:lnTo>
                  <a:lnTo>
                    <a:pt x="24" y="360"/>
                  </a:lnTo>
                  <a:lnTo>
                    <a:pt x="60" y="354"/>
                  </a:lnTo>
                  <a:lnTo>
                    <a:pt x="60" y="384"/>
                  </a:lnTo>
                  <a:lnTo>
                    <a:pt x="90" y="414"/>
                  </a:lnTo>
                  <a:lnTo>
                    <a:pt x="90" y="438"/>
                  </a:lnTo>
                  <a:lnTo>
                    <a:pt x="84" y="450"/>
                  </a:lnTo>
                  <a:lnTo>
                    <a:pt x="84" y="462"/>
                  </a:lnTo>
                  <a:lnTo>
                    <a:pt x="78" y="468"/>
                  </a:lnTo>
                  <a:lnTo>
                    <a:pt x="78" y="516"/>
                  </a:lnTo>
                  <a:lnTo>
                    <a:pt x="90" y="516"/>
                  </a:lnTo>
                  <a:lnTo>
                    <a:pt x="96" y="510"/>
                  </a:lnTo>
                  <a:lnTo>
                    <a:pt x="102" y="498"/>
                  </a:lnTo>
                  <a:lnTo>
                    <a:pt x="114" y="498"/>
                  </a:lnTo>
                  <a:lnTo>
                    <a:pt x="126" y="486"/>
                  </a:lnTo>
                  <a:lnTo>
                    <a:pt x="138" y="480"/>
                  </a:lnTo>
                  <a:lnTo>
                    <a:pt x="198" y="456"/>
                  </a:lnTo>
                  <a:lnTo>
                    <a:pt x="228" y="450"/>
                  </a:lnTo>
                  <a:lnTo>
                    <a:pt x="264" y="450"/>
                  </a:lnTo>
                  <a:lnTo>
                    <a:pt x="270" y="444"/>
                  </a:lnTo>
                  <a:lnTo>
                    <a:pt x="282" y="444"/>
                  </a:lnTo>
                  <a:lnTo>
                    <a:pt x="294" y="438"/>
                  </a:lnTo>
                  <a:lnTo>
                    <a:pt x="330" y="438"/>
                  </a:lnTo>
                  <a:lnTo>
                    <a:pt x="336" y="444"/>
                  </a:lnTo>
                  <a:lnTo>
                    <a:pt x="342" y="444"/>
                  </a:lnTo>
                  <a:lnTo>
                    <a:pt x="348" y="450"/>
                  </a:lnTo>
                  <a:lnTo>
                    <a:pt x="366" y="450"/>
                  </a:lnTo>
                  <a:lnTo>
                    <a:pt x="378" y="438"/>
                  </a:lnTo>
                  <a:lnTo>
                    <a:pt x="384" y="438"/>
                  </a:lnTo>
                  <a:lnTo>
                    <a:pt x="384" y="444"/>
                  </a:lnTo>
                  <a:lnTo>
                    <a:pt x="396" y="456"/>
                  </a:lnTo>
                  <a:lnTo>
                    <a:pt x="408" y="462"/>
                  </a:lnTo>
                  <a:lnTo>
                    <a:pt x="420" y="462"/>
                  </a:lnTo>
                  <a:lnTo>
                    <a:pt x="426" y="468"/>
                  </a:lnTo>
                  <a:lnTo>
                    <a:pt x="426" y="414"/>
                  </a:lnTo>
                  <a:lnTo>
                    <a:pt x="402" y="40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77" name="Costa Rica">
              <a:extLst>
                <a:ext uri="{FF2B5EF4-FFF2-40B4-BE49-F238E27FC236}">
                  <a16:creationId xmlns:a16="http://schemas.microsoft.com/office/drawing/2014/main" id="{A830CBB9-48A8-3358-F549-B9769536DA2C}"/>
                </a:ext>
              </a:extLst>
            </p:cNvPr>
            <p:cNvSpPr>
              <a:spLocks/>
            </p:cNvSpPr>
            <p:nvPr/>
          </p:nvSpPr>
          <p:spPr bwMode="gray">
            <a:xfrm>
              <a:off x="2619037" y="2626826"/>
              <a:ext cx="77932" cy="74100"/>
            </a:xfrm>
            <a:custGeom>
              <a:avLst/>
              <a:gdLst>
                <a:gd name="T0" fmla="*/ 2147483647 w 240"/>
                <a:gd name="T1" fmla="*/ 2147483647 h 228"/>
                <a:gd name="T2" fmla="*/ 2147483647 w 240"/>
                <a:gd name="T3" fmla="*/ 2147483647 h 228"/>
                <a:gd name="T4" fmla="*/ 2147483647 w 240"/>
                <a:gd name="T5" fmla="*/ 2147483647 h 228"/>
                <a:gd name="T6" fmla="*/ 2147483647 w 240"/>
                <a:gd name="T7" fmla="*/ 2147483647 h 228"/>
                <a:gd name="T8" fmla="*/ 2147483647 w 240"/>
                <a:gd name="T9" fmla="*/ 2147483647 h 228"/>
                <a:gd name="T10" fmla="*/ 2147483647 w 240"/>
                <a:gd name="T11" fmla="*/ 2147483647 h 228"/>
                <a:gd name="T12" fmla="*/ 2147483647 w 240"/>
                <a:gd name="T13" fmla="*/ 2147483647 h 228"/>
                <a:gd name="T14" fmla="*/ 2147483647 w 240"/>
                <a:gd name="T15" fmla="*/ 2147483647 h 228"/>
                <a:gd name="T16" fmla="*/ 2147483647 w 240"/>
                <a:gd name="T17" fmla="*/ 2147483647 h 228"/>
                <a:gd name="T18" fmla="*/ 2147483647 w 240"/>
                <a:gd name="T19" fmla="*/ 2147483647 h 228"/>
                <a:gd name="T20" fmla="*/ 2147483647 w 240"/>
                <a:gd name="T21" fmla="*/ 2147483647 h 228"/>
                <a:gd name="T22" fmla="*/ 2147483647 w 240"/>
                <a:gd name="T23" fmla="*/ 2147483647 h 228"/>
                <a:gd name="T24" fmla="*/ 2147483647 w 240"/>
                <a:gd name="T25" fmla="*/ 2147483647 h 228"/>
                <a:gd name="T26" fmla="*/ 2147483647 w 240"/>
                <a:gd name="T27" fmla="*/ 2147483647 h 228"/>
                <a:gd name="T28" fmla="*/ 2147483647 w 240"/>
                <a:gd name="T29" fmla="*/ 2147483647 h 228"/>
                <a:gd name="T30" fmla="*/ 2147483647 w 240"/>
                <a:gd name="T31" fmla="*/ 0 h 228"/>
                <a:gd name="T32" fmla="*/ 2147483647 w 240"/>
                <a:gd name="T33" fmla="*/ 2147483647 h 228"/>
                <a:gd name="T34" fmla="*/ 2147483647 w 240"/>
                <a:gd name="T35" fmla="*/ 2147483647 h 228"/>
                <a:gd name="T36" fmla="*/ 0 w 240"/>
                <a:gd name="T37" fmla="*/ 2147483647 h 228"/>
                <a:gd name="T38" fmla="*/ 2147483647 w 240"/>
                <a:gd name="T39" fmla="*/ 2147483647 h 228"/>
                <a:gd name="T40" fmla="*/ 2147483647 w 240"/>
                <a:gd name="T41" fmla="*/ 2147483647 h 228"/>
                <a:gd name="T42" fmla="*/ 2147483647 w 240"/>
                <a:gd name="T43" fmla="*/ 2147483647 h 228"/>
                <a:gd name="T44" fmla="*/ 2147483647 w 240"/>
                <a:gd name="T45" fmla="*/ 2147483647 h 228"/>
                <a:gd name="T46" fmla="*/ 2147483647 w 240"/>
                <a:gd name="T47" fmla="*/ 2147483647 h 228"/>
                <a:gd name="T48" fmla="*/ 2147483647 w 240"/>
                <a:gd name="T49" fmla="*/ 2147483647 h 228"/>
                <a:gd name="T50" fmla="*/ 2147483647 w 240"/>
                <a:gd name="T51" fmla="*/ 2147483647 h 228"/>
                <a:gd name="T52" fmla="*/ 2147483647 w 240"/>
                <a:gd name="T53" fmla="*/ 2147483647 h 228"/>
                <a:gd name="T54" fmla="*/ 2147483647 w 240"/>
                <a:gd name="T55" fmla="*/ 2147483647 h 228"/>
                <a:gd name="T56" fmla="*/ 2147483647 w 240"/>
                <a:gd name="T57" fmla="*/ 2147483647 h 228"/>
                <a:gd name="T58" fmla="*/ 2147483647 w 240"/>
                <a:gd name="T59" fmla="*/ 2147483647 h 228"/>
                <a:gd name="T60" fmla="*/ 2147483647 w 240"/>
                <a:gd name="T61" fmla="*/ 2147483647 h 228"/>
                <a:gd name="T62" fmla="*/ 2147483647 w 240"/>
                <a:gd name="T63" fmla="*/ 2147483647 h 228"/>
                <a:gd name="T64" fmla="*/ 2147483647 w 240"/>
                <a:gd name="T65" fmla="*/ 2147483647 h 228"/>
                <a:gd name="T66" fmla="*/ 2147483647 w 240"/>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78" name="Congo">
              <a:extLst>
                <a:ext uri="{FF2B5EF4-FFF2-40B4-BE49-F238E27FC236}">
                  <a16:creationId xmlns:a16="http://schemas.microsoft.com/office/drawing/2014/main" id="{6BA4A09C-AE6A-A21A-FAF0-E870E556FB20}"/>
                </a:ext>
              </a:extLst>
            </p:cNvPr>
            <p:cNvSpPr>
              <a:spLocks/>
            </p:cNvSpPr>
            <p:nvPr/>
          </p:nvSpPr>
          <p:spPr bwMode="gray">
            <a:xfrm>
              <a:off x="4875253" y="2778859"/>
              <a:ext cx="436934" cy="491873"/>
            </a:xfrm>
            <a:custGeom>
              <a:avLst/>
              <a:gdLst>
                <a:gd name="T0" fmla="*/ 2147483647 w 1350"/>
                <a:gd name="T1" fmla="*/ 2147483647 h 1518"/>
                <a:gd name="T2" fmla="*/ 2147483647 w 1350"/>
                <a:gd name="T3" fmla="*/ 2147483647 h 1518"/>
                <a:gd name="T4" fmla="*/ 2147483647 w 1350"/>
                <a:gd name="T5" fmla="*/ 2147483647 h 1518"/>
                <a:gd name="T6" fmla="*/ 2147483647 w 1350"/>
                <a:gd name="T7" fmla="*/ 2147483647 h 1518"/>
                <a:gd name="T8" fmla="*/ 2147483647 w 1350"/>
                <a:gd name="T9" fmla="*/ 2147483647 h 1518"/>
                <a:gd name="T10" fmla="*/ 2147483647 w 1350"/>
                <a:gd name="T11" fmla="*/ 2147483647 h 1518"/>
                <a:gd name="T12" fmla="*/ 2147483647 w 1350"/>
                <a:gd name="T13" fmla="*/ 2147483647 h 1518"/>
                <a:gd name="T14" fmla="*/ 2147483647 w 1350"/>
                <a:gd name="T15" fmla="*/ 2147483647 h 1518"/>
                <a:gd name="T16" fmla="*/ 2147483647 w 1350"/>
                <a:gd name="T17" fmla="*/ 2147483647 h 1518"/>
                <a:gd name="T18" fmla="*/ 2147483647 w 1350"/>
                <a:gd name="T19" fmla="*/ 2147483647 h 1518"/>
                <a:gd name="T20" fmla="*/ 2147483647 w 1350"/>
                <a:gd name="T21" fmla="*/ 2147483647 h 1518"/>
                <a:gd name="T22" fmla="*/ 2147483647 w 1350"/>
                <a:gd name="T23" fmla="*/ 2147483647 h 1518"/>
                <a:gd name="T24" fmla="*/ 2147483647 w 1350"/>
                <a:gd name="T25" fmla="*/ 2147483647 h 1518"/>
                <a:gd name="T26" fmla="*/ 2147483647 w 1350"/>
                <a:gd name="T27" fmla="*/ 2147483647 h 1518"/>
                <a:gd name="T28" fmla="*/ 2147483647 w 1350"/>
                <a:gd name="T29" fmla="*/ 2147483647 h 1518"/>
                <a:gd name="T30" fmla="*/ 2147483647 w 1350"/>
                <a:gd name="T31" fmla="*/ 2147483647 h 1518"/>
                <a:gd name="T32" fmla="*/ 2147483647 w 1350"/>
                <a:gd name="T33" fmla="*/ 2147483647 h 1518"/>
                <a:gd name="T34" fmla="*/ 2147483647 w 1350"/>
                <a:gd name="T35" fmla="*/ 2147483647 h 1518"/>
                <a:gd name="T36" fmla="*/ 2147483647 w 1350"/>
                <a:gd name="T37" fmla="*/ 2147483647 h 1518"/>
                <a:gd name="T38" fmla="*/ 2147483647 w 1350"/>
                <a:gd name="T39" fmla="*/ 2147483647 h 1518"/>
                <a:gd name="T40" fmla="*/ 2147483647 w 1350"/>
                <a:gd name="T41" fmla="*/ 2147483647 h 1518"/>
                <a:gd name="T42" fmla="*/ 2147483647 w 1350"/>
                <a:gd name="T43" fmla="*/ 2147483647 h 1518"/>
                <a:gd name="T44" fmla="*/ 2147483647 w 1350"/>
                <a:gd name="T45" fmla="*/ 2147483647 h 1518"/>
                <a:gd name="T46" fmla="*/ 2147483647 w 1350"/>
                <a:gd name="T47" fmla="*/ 2147483647 h 1518"/>
                <a:gd name="T48" fmla="*/ 2147483647 w 1350"/>
                <a:gd name="T49" fmla="*/ 2147483647 h 1518"/>
                <a:gd name="T50" fmla="*/ 2147483647 w 1350"/>
                <a:gd name="T51" fmla="*/ 2147483647 h 1518"/>
                <a:gd name="T52" fmla="*/ 2147483647 w 1350"/>
                <a:gd name="T53" fmla="*/ 2147483647 h 1518"/>
                <a:gd name="T54" fmla="*/ 2147483647 w 1350"/>
                <a:gd name="T55" fmla="*/ 2147483647 h 1518"/>
                <a:gd name="T56" fmla="*/ 2147483647 w 1350"/>
                <a:gd name="T57" fmla="*/ 2147483647 h 1518"/>
                <a:gd name="T58" fmla="*/ 2147483647 w 1350"/>
                <a:gd name="T59" fmla="*/ 2147483647 h 1518"/>
                <a:gd name="T60" fmla="*/ 2147483647 w 1350"/>
                <a:gd name="T61" fmla="*/ 2147483647 h 1518"/>
                <a:gd name="T62" fmla="*/ 2147483647 w 1350"/>
                <a:gd name="T63" fmla="*/ 2147483647 h 1518"/>
                <a:gd name="T64" fmla="*/ 2147483647 w 1350"/>
                <a:gd name="T65" fmla="*/ 2147483647 h 1518"/>
                <a:gd name="T66" fmla="*/ 2147483647 w 1350"/>
                <a:gd name="T67" fmla="*/ 2147483647 h 1518"/>
                <a:gd name="T68" fmla="*/ 2147483647 w 1350"/>
                <a:gd name="T69" fmla="*/ 2147483647 h 1518"/>
                <a:gd name="T70" fmla="*/ 2147483647 w 1350"/>
                <a:gd name="T71" fmla="*/ 2147483647 h 1518"/>
                <a:gd name="T72" fmla="*/ 2147483647 w 1350"/>
                <a:gd name="T73" fmla="*/ 2147483647 h 1518"/>
                <a:gd name="T74" fmla="*/ 2147483647 w 1350"/>
                <a:gd name="T75" fmla="*/ 2147483647 h 1518"/>
                <a:gd name="T76" fmla="*/ 2147483647 w 1350"/>
                <a:gd name="T77" fmla="*/ 2147483647 h 1518"/>
                <a:gd name="T78" fmla="*/ 2147483647 w 1350"/>
                <a:gd name="T79" fmla="*/ 2147483647 h 1518"/>
                <a:gd name="T80" fmla="*/ 2147483647 w 1350"/>
                <a:gd name="T81" fmla="*/ 2147483647 h 1518"/>
                <a:gd name="T82" fmla="*/ 2147483647 w 1350"/>
                <a:gd name="T83" fmla="*/ 2147483647 h 1518"/>
                <a:gd name="T84" fmla="*/ 2147483647 w 1350"/>
                <a:gd name="T85" fmla="*/ 2147483647 h 1518"/>
                <a:gd name="T86" fmla="*/ 2147483647 w 1350"/>
                <a:gd name="T87" fmla="*/ 2147483647 h 1518"/>
                <a:gd name="T88" fmla="*/ 2147483647 w 1350"/>
                <a:gd name="T89" fmla="*/ 2147483647 h 1518"/>
                <a:gd name="T90" fmla="*/ 2147483647 w 1350"/>
                <a:gd name="T91" fmla="*/ 2147483647 h 1518"/>
                <a:gd name="T92" fmla="*/ 2147483647 w 1350"/>
                <a:gd name="T93" fmla="*/ 2147483647 h 1518"/>
                <a:gd name="T94" fmla="*/ 2147483647 w 1350"/>
                <a:gd name="T95" fmla="*/ 2147483647 h 1518"/>
                <a:gd name="T96" fmla="*/ 2147483647 w 1350"/>
                <a:gd name="T97" fmla="*/ 2147483647 h 1518"/>
                <a:gd name="T98" fmla="*/ 2147483647 w 1350"/>
                <a:gd name="T99" fmla="*/ 2147483647 h 1518"/>
                <a:gd name="T100" fmla="*/ 2147483647 w 1350"/>
                <a:gd name="T101" fmla="*/ 2147483647 h 1518"/>
                <a:gd name="T102" fmla="*/ 2147483647 w 1350"/>
                <a:gd name="T103" fmla="*/ 2147483647 h 1518"/>
                <a:gd name="T104" fmla="*/ 2147483647 w 1350"/>
                <a:gd name="T105" fmla="*/ 2147483647 h 1518"/>
                <a:gd name="T106" fmla="*/ 2147483647 w 1350"/>
                <a:gd name="T107" fmla="*/ 2147483647 h 1518"/>
                <a:gd name="T108" fmla="*/ 2147483647 w 1350"/>
                <a:gd name="T109" fmla="*/ 2147483647 h 1518"/>
                <a:gd name="T110" fmla="*/ 2147483647 w 1350"/>
                <a:gd name="T111" fmla="*/ 2147483647 h 1518"/>
                <a:gd name="T112" fmla="*/ 2147483647 w 1350"/>
                <a:gd name="T113" fmla="*/ 2147483647 h 1518"/>
                <a:gd name="T114" fmla="*/ 2147483647 w 1350"/>
                <a:gd name="T115" fmla="*/ 2147483647 h 1518"/>
                <a:gd name="T116" fmla="*/ 2147483647 w 1350"/>
                <a:gd name="T117" fmla="*/ 2147483647 h 1518"/>
                <a:gd name="T118" fmla="*/ 2147483647 w 1350"/>
                <a:gd name="T119" fmla="*/ 2147483647 h 1518"/>
                <a:gd name="T120" fmla="*/ 2147483647 w 1350"/>
                <a:gd name="T121" fmla="*/ 2147483647 h 1518"/>
                <a:gd name="T122" fmla="*/ 2147483647 w 1350"/>
                <a:gd name="T123" fmla="*/ 2147483647 h 1518"/>
                <a:gd name="T124" fmla="*/ 2147483647 w 1350"/>
                <a:gd name="T125" fmla="*/ 2147483647 h 1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0"/>
                <a:gd name="T190" fmla="*/ 0 h 1518"/>
                <a:gd name="T191" fmla="*/ 1350 w 1350"/>
                <a:gd name="T192" fmla="*/ 1518 h 1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0" h="1518">
                  <a:moveTo>
                    <a:pt x="1242" y="468"/>
                  </a:moveTo>
                  <a:lnTo>
                    <a:pt x="1242" y="438"/>
                  </a:lnTo>
                  <a:lnTo>
                    <a:pt x="1260" y="366"/>
                  </a:lnTo>
                  <a:lnTo>
                    <a:pt x="1278" y="354"/>
                  </a:lnTo>
                  <a:lnTo>
                    <a:pt x="1278" y="342"/>
                  </a:lnTo>
                  <a:lnTo>
                    <a:pt x="1302" y="330"/>
                  </a:lnTo>
                  <a:lnTo>
                    <a:pt x="1308" y="318"/>
                  </a:lnTo>
                  <a:lnTo>
                    <a:pt x="1320" y="312"/>
                  </a:lnTo>
                  <a:lnTo>
                    <a:pt x="1332" y="288"/>
                  </a:lnTo>
                  <a:lnTo>
                    <a:pt x="1344" y="276"/>
                  </a:lnTo>
                  <a:lnTo>
                    <a:pt x="1350" y="264"/>
                  </a:lnTo>
                  <a:lnTo>
                    <a:pt x="1350" y="252"/>
                  </a:lnTo>
                  <a:lnTo>
                    <a:pt x="1344" y="246"/>
                  </a:lnTo>
                  <a:lnTo>
                    <a:pt x="1332" y="240"/>
                  </a:lnTo>
                  <a:lnTo>
                    <a:pt x="1320" y="240"/>
                  </a:lnTo>
                  <a:lnTo>
                    <a:pt x="1314" y="234"/>
                  </a:lnTo>
                  <a:lnTo>
                    <a:pt x="1314" y="222"/>
                  </a:lnTo>
                  <a:lnTo>
                    <a:pt x="1320" y="210"/>
                  </a:lnTo>
                  <a:lnTo>
                    <a:pt x="1326" y="204"/>
                  </a:lnTo>
                  <a:lnTo>
                    <a:pt x="1326" y="198"/>
                  </a:lnTo>
                  <a:lnTo>
                    <a:pt x="1320" y="192"/>
                  </a:lnTo>
                  <a:lnTo>
                    <a:pt x="1308" y="186"/>
                  </a:lnTo>
                  <a:lnTo>
                    <a:pt x="1326" y="168"/>
                  </a:lnTo>
                  <a:lnTo>
                    <a:pt x="1320" y="144"/>
                  </a:lnTo>
                  <a:lnTo>
                    <a:pt x="1302" y="144"/>
                  </a:lnTo>
                  <a:lnTo>
                    <a:pt x="1296" y="120"/>
                  </a:lnTo>
                  <a:lnTo>
                    <a:pt x="1290" y="120"/>
                  </a:lnTo>
                  <a:lnTo>
                    <a:pt x="1284" y="114"/>
                  </a:lnTo>
                  <a:lnTo>
                    <a:pt x="1272" y="108"/>
                  </a:lnTo>
                  <a:lnTo>
                    <a:pt x="1260" y="96"/>
                  </a:lnTo>
                  <a:lnTo>
                    <a:pt x="1254" y="84"/>
                  </a:lnTo>
                  <a:lnTo>
                    <a:pt x="1248" y="66"/>
                  </a:lnTo>
                  <a:lnTo>
                    <a:pt x="1236" y="60"/>
                  </a:lnTo>
                  <a:lnTo>
                    <a:pt x="1230" y="54"/>
                  </a:lnTo>
                  <a:lnTo>
                    <a:pt x="1218" y="66"/>
                  </a:lnTo>
                  <a:lnTo>
                    <a:pt x="1218" y="72"/>
                  </a:lnTo>
                  <a:lnTo>
                    <a:pt x="1206" y="84"/>
                  </a:lnTo>
                  <a:lnTo>
                    <a:pt x="1200" y="84"/>
                  </a:lnTo>
                  <a:lnTo>
                    <a:pt x="1188" y="78"/>
                  </a:lnTo>
                  <a:lnTo>
                    <a:pt x="1188" y="72"/>
                  </a:lnTo>
                  <a:lnTo>
                    <a:pt x="1176" y="66"/>
                  </a:lnTo>
                  <a:lnTo>
                    <a:pt x="1164" y="66"/>
                  </a:lnTo>
                  <a:lnTo>
                    <a:pt x="1158" y="72"/>
                  </a:lnTo>
                  <a:lnTo>
                    <a:pt x="1152" y="84"/>
                  </a:lnTo>
                  <a:lnTo>
                    <a:pt x="1146" y="90"/>
                  </a:lnTo>
                  <a:lnTo>
                    <a:pt x="1098" y="66"/>
                  </a:lnTo>
                  <a:lnTo>
                    <a:pt x="1098" y="42"/>
                  </a:lnTo>
                  <a:lnTo>
                    <a:pt x="1068" y="18"/>
                  </a:lnTo>
                  <a:lnTo>
                    <a:pt x="1062" y="6"/>
                  </a:lnTo>
                  <a:lnTo>
                    <a:pt x="1044" y="24"/>
                  </a:lnTo>
                  <a:lnTo>
                    <a:pt x="1026" y="30"/>
                  </a:lnTo>
                  <a:lnTo>
                    <a:pt x="1002" y="30"/>
                  </a:lnTo>
                  <a:lnTo>
                    <a:pt x="990" y="18"/>
                  </a:lnTo>
                  <a:lnTo>
                    <a:pt x="990" y="12"/>
                  </a:lnTo>
                  <a:lnTo>
                    <a:pt x="954" y="18"/>
                  </a:lnTo>
                  <a:lnTo>
                    <a:pt x="942" y="6"/>
                  </a:lnTo>
                  <a:lnTo>
                    <a:pt x="942" y="0"/>
                  </a:lnTo>
                  <a:lnTo>
                    <a:pt x="936" y="0"/>
                  </a:lnTo>
                  <a:lnTo>
                    <a:pt x="918" y="18"/>
                  </a:lnTo>
                  <a:lnTo>
                    <a:pt x="918" y="30"/>
                  </a:lnTo>
                  <a:lnTo>
                    <a:pt x="906" y="30"/>
                  </a:lnTo>
                  <a:lnTo>
                    <a:pt x="900" y="36"/>
                  </a:lnTo>
                  <a:lnTo>
                    <a:pt x="876" y="36"/>
                  </a:lnTo>
                  <a:lnTo>
                    <a:pt x="864" y="24"/>
                  </a:lnTo>
                  <a:lnTo>
                    <a:pt x="840" y="42"/>
                  </a:lnTo>
                  <a:lnTo>
                    <a:pt x="822" y="42"/>
                  </a:lnTo>
                  <a:lnTo>
                    <a:pt x="810" y="54"/>
                  </a:lnTo>
                  <a:lnTo>
                    <a:pt x="798" y="60"/>
                  </a:lnTo>
                  <a:lnTo>
                    <a:pt x="792" y="66"/>
                  </a:lnTo>
                  <a:lnTo>
                    <a:pt x="786" y="66"/>
                  </a:lnTo>
                  <a:lnTo>
                    <a:pt x="762" y="42"/>
                  </a:lnTo>
                  <a:lnTo>
                    <a:pt x="756" y="54"/>
                  </a:lnTo>
                  <a:lnTo>
                    <a:pt x="738" y="72"/>
                  </a:lnTo>
                  <a:lnTo>
                    <a:pt x="738" y="84"/>
                  </a:lnTo>
                  <a:lnTo>
                    <a:pt x="732" y="90"/>
                  </a:lnTo>
                  <a:lnTo>
                    <a:pt x="726" y="102"/>
                  </a:lnTo>
                  <a:lnTo>
                    <a:pt x="720" y="108"/>
                  </a:lnTo>
                  <a:lnTo>
                    <a:pt x="708" y="102"/>
                  </a:lnTo>
                  <a:lnTo>
                    <a:pt x="702" y="96"/>
                  </a:lnTo>
                  <a:lnTo>
                    <a:pt x="690" y="90"/>
                  </a:lnTo>
                  <a:lnTo>
                    <a:pt x="642" y="90"/>
                  </a:lnTo>
                  <a:lnTo>
                    <a:pt x="630" y="84"/>
                  </a:lnTo>
                  <a:lnTo>
                    <a:pt x="624" y="78"/>
                  </a:lnTo>
                  <a:lnTo>
                    <a:pt x="582" y="78"/>
                  </a:lnTo>
                  <a:lnTo>
                    <a:pt x="582" y="48"/>
                  </a:lnTo>
                  <a:lnTo>
                    <a:pt x="576" y="42"/>
                  </a:lnTo>
                  <a:lnTo>
                    <a:pt x="558" y="42"/>
                  </a:lnTo>
                  <a:lnTo>
                    <a:pt x="558" y="30"/>
                  </a:lnTo>
                  <a:lnTo>
                    <a:pt x="546" y="24"/>
                  </a:lnTo>
                  <a:lnTo>
                    <a:pt x="534" y="24"/>
                  </a:lnTo>
                  <a:lnTo>
                    <a:pt x="516" y="18"/>
                  </a:lnTo>
                  <a:lnTo>
                    <a:pt x="504" y="18"/>
                  </a:lnTo>
                  <a:lnTo>
                    <a:pt x="492" y="24"/>
                  </a:lnTo>
                  <a:lnTo>
                    <a:pt x="486" y="30"/>
                  </a:lnTo>
                  <a:lnTo>
                    <a:pt x="486" y="36"/>
                  </a:lnTo>
                  <a:lnTo>
                    <a:pt x="480" y="48"/>
                  </a:lnTo>
                  <a:lnTo>
                    <a:pt x="480" y="54"/>
                  </a:lnTo>
                  <a:lnTo>
                    <a:pt x="474" y="66"/>
                  </a:lnTo>
                  <a:lnTo>
                    <a:pt x="462" y="78"/>
                  </a:lnTo>
                  <a:lnTo>
                    <a:pt x="456" y="78"/>
                  </a:lnTo>
                  <a:lnTo>
                    <a:pt x="444" y="90"/>
                  </a:lnTo>
                  <a:lnTo>
                    <a:pt x="444" y="102"/>
                  </a:lnTo>
                  <a:lnTo>
                    <a:pt x="450" y="102"/>
                  </a:lnTo>
                  <a:lnTo>
                    <a:pt x="450" y="120"/>
                  </a:lnTo>
                  <a:lnTo>
                    <a:pt x="438" y="138"/>
                  </a:lnTo>
                  <a:lnTo>
                    <a:pt x="450" y="150"/>
                  </a:lnTo>
                  <a:lnTo>
                    <a:pt x="450" y="186"/>
                  </a:lnTo>
                  <a:lnTo>
                    <a:pt x="444" y="198"/>
                  </a:lnTo>
                  <a:lnTo>
                    <a:pt x="438" y="216"/>
                  </a:lnTo>
                  <a:lnTo>
                    <a:pt x="426" y="228"/>
                  </a:lnTo>
                  <a:lnTo>
                    <a:pt x="414" y="252"/>
                  </a:lnTo>
                  <a:lnTo>
                    <a:pt x="408" y="258"/>
                  </a:lnTo>
                  <a:lnTo>
                    <a:pt x="408" y="288"/>
                  </a:lnTo>
                  <a:lnTo>
                    <a:pt x="414" y="300"/>
                  </a:lnTo>
                  <a:lnTo>
                    <a:pt x="414" y="324"/>
                  </a:lnTo>
                  <a:lnTo>
                    <a:pt x="396" y="360"/>
                  </a:lnTo>
                  <a:lnTo>
                    <a:pt x="396" y="372"/>
                  </a:lnTo>
                  <a:lnTo>
                    <a:pt x="402" y="378"/>
                  </a:lnTo>
                  <a:lnTo>
                    <a:pt x="408" y="390"/>
                  </a:lnTo>
                  <a:lnTo>
                    <a:pt x="408" y="414"/>
                  </a:lnTo>
                  <a:lnTo>
                    <a:pt x="402" y="426"/>
                  </a:lnTo>
                  <a:lnTo>
                    <a:pt x="390" y="432"/>
                  </a:lnTo>
                  <a:lnTo>
                    <a:pt x="390" y="486"/>
                  </a:lnTo>
                  <a:lnTo>
                    <a:pt x="384" y="492"/>
                  </a:lnTo>
                  <a:lnTo>
                    <a:pt x="372" y="498"/>
                  </a:lnTo>
                  <a:lnTo>
                    <a:pt x="366" y="510"/>
                  </a:lnTo>
                  <a:lnTo>
                    <a:pt x="318" y="534"/>
                  </a:lnTo>
                  <a:lnTo>
                    <a:pt x="312" y="540"/>
                  </a:lnTo>
                  <a:lnTo>
                    <a:pt x="306" y="552"/>
                  </a:lnTo>
                  <a:lnTo>
                    <a:pt x="306" y="588"/>
                  </a:lnTo>
                  <a:lnTo>
                    <a:pt x="282" y="612"/>
                  </a:lnTo>
                  <a:lnTo>
                    <a:pt x="276" y="612"/>
                  </a:lnTo>
                  <a:lnTo>
                    <a:pt x="282" y="714"/>
                  </a:lnTo>
                  <a:lnTo>
                    <a:pt x="252" y="756"/>
                  </a:lnTo>
                  <a:lnTo>
                    <a:pt x="246" y="762"/>
                  </a:lnTo>
                  <a:lnTo>
                    <a:pt x="228" y="762"/>
                  </a:lnTo>
                  <a:lnTo>
                    <a:pt x="216" y="774"/>
                  </a:lnTo>
                  <a:lnTo>
                    <a:pt x="210" y="786"/>
                  </a:lnTo>
                  <a:lnTo>
                    <a:pt x="192" y="804"/>
                  </a:lnTo>
                  <a:lnTo>
                    <a:pt x="186" y="816"/>
                  </a:lnTo>
                  <a:lnTo>
                    <a:pt x="180" y="822"/>
                  </a:lnTo>
                  <a:lnTo>
                    <a:pt x="168" y="828"/>
                  </a:lnTo>
                  <a:lnTo>
                    <a:pt x="150" y="828"/>
                  </a:lnTo>
                  <a:lnTo>
                    <a:pt x="144" y="822"/>
                  </a:lnTo>
                  <a:lnTo>
                    <a:pt x="150" y="810"/>
                  </a:lnTo>
                  <a:lnTo>
                    <a:pt x="150" y="780"/>
                  </a:lnTo>
                  <a:lnTo>
                    <a:pt x="144" y="780"/>
                  </a:lnTo>
                  <a:lnTo>
                    <a:pt x="126" y="798"/>
                  </a:lnTo>
                  <a:lnTo>
                    <a:pt x="102" y="792"/>
                  </a:lnTo>
                  <a:lnTo>
                    <a:pt x="102" y="810"/>
                  </a:lnTo>
                  <a:lnTo>
                    <a:pt x="96" y="822"/>
                  </a:lnTo>
                  <a:lnTo>
                    <a:pt x="90" y="828"/>
                  </a:lnTo>
                  <a:lnTo>
                    <a:pt x="78" y="828"/>
                  </a:lnTo>
                  <a:lnTo>
                    <a:pt x="72" y="822"/>
                  </a:lnTo>
                  <a:lnTo>
                    <a:pt x="72" y="816"/>
                  </a:lnTo>
                  <a:lnTo>
                    <a:pt x="66" y="810"/>
                  </a:lnTo>
                  <a:lnTo>
                    <a:pt x="66" y="804"/>
                  </a:lnTo>
                  <a:lnTo>
                    <a:pt x="54" y="804"/>
                  </a:lnTo>
                  <a:lnTo>
                    <a:pt x="48" y="816"/>
                  </a:lnTo>
                  <a:lnTo>
                    <a:pt x="12" y="846"/>
                  </a:lnTo>
                  <a:lnTo>
                    <a:pt x="18" y="858"/>
                  </a:lnTo>
                  <a:lnTo>
                    <a:pt x="18" y="864"/>
                  </a:lnTo>
                  <a:lnTo>
                    <a:pt x="24" y="876"/>
                  </a:lnTo>
                  <a:lnTo>
                    <a:pt x="24" y="882"/>
                  </a:lnTo>
                  <a:lnTo>
                    <a:pt x="18" y="888"/>
                  </a:lnTo>
                  <a:lnTo>
                    <a:pt x="6" y="894"/>
                  </a:lnTo>
                  <a:lnTo>
                    <a:pt x="0" y="900"/>
                  </a:lnTo>
                  <a:lnTo>
                    <a:pt x="6" y="906"/>
                  </a:lnTo>
                  <a:lnTo>
                    <a:pt x="6" y="912"/>
                  </a:lnTo>
                  <a:lnTo>
                    <a:pt x="18" y="918"/>
                  </a:lnTo>
                  <a:lnTo>
                    <a:pt x="18" y="924"/>
                  </a:lnTo>
                  <a:lnTo>
                    <a:pt x="54" y="906"/>
                  </a:lnTo>
                  <a:lnTo>
                    <a:pt x="78" y="912"/>
                  </a:lnTo>
                  <a:lnTo>
                    <a:pt x="84" y="906"/>
                  </a:lnTo>
                  <a:lnTo>
                    <a:pt x="96" y="912"/>
                  </a:lnTo>
                  <a:lnTo>
                    <a:pt x="120" y="906"/>
                  </a:lnTo>
                  <a:lnTo>
                    <a:pt x="132" y="912"/>
                  </a:lnTo>
                  <a:lnTo>
                    <a:pt x="162" y="912"/>
                  </a:lnTo>
                  <a:lnTo>
                    <a:pt x="174" y="906"/>
                  </a:lnTo>
                  <a:lnTo>
                    <a:pt x="186" y="906"/>
                  </a:lnTo>
                  <a:lnTo>
                    <a:pt x="198" y="912"/>
                  </a:lnTo>
                  <a:lnTo>
                    <a:pt x="228" y="912"/>
                  </a:lnTo>
                  <a:lnTo>
                    <a:pt x="246" y="906"/>
                  </a:lnTo>
                  <a:lnTo>
                    <a:pt x="270" y="906"/>
                  </a:lnTo>
                  <a:lnTo>
                    <a:pt x="276" y="900"/>
                  </a:lnTo>
                  <a:lnTo>
                    <a:pt x="294" y="900"/>
                  </a:lnTo>
                  <a:lnTo>
                    <a:pt x="300" y="906"/>
                  </a:lnTo>
                  <a:lnTo>
                    <a:pt x="306" y="918"/>
                  </a:lnTo>
                  <a:lnTo>
                    <a:pt x="318" y="930"/>
                  </a:lnTo>
                  <a:lnTo>
                    <a:pt x="318" y="972"/>
                  </a:lnTo>
                  <a:lnTo>
                    <a:pt x="336" y="990"/>
                  </a:lnTo>
                  <a:lnTo>
                    <a:pt x="336" y="1014"/>
                  </a:lnTo>
                  <a:lnTo>
                    <a:pt x="330" y="1020"/>
                  </a:lnTo>
                  <a:lnTo>
                    <a:pt x="330" y="1026"/>
                  </a:lnTo>
                  <a:lnTo>
                    <a:pt x="336" y="1032"/>
                  </a:lnTo>
                  <a:lnTo>
                    <a:pt x="342" y="1032"/>
                  </a:lnTo>
                  <a:lnTo>
                    <a:pt x="354" y="1044"/>
                  </a:lnTo>
                  <a:lnTo>
                    <a:pt x="354" y="1056"/>
                  </a:lnTo>
                  <a:lnTo>
                    <a:pt x="360" y="1062"/>
                  </a:lnTo>
                  <a:lnTo>
                    <a:pt x="372" y="1086"/>
                  </a:lnTo>
                  <a:lnTo>
                    <a:pt x="402" y="1086"/>
                  </a:lnTo>
                  <a:lnTo>
                    <a:pt x="414" y="1092"/>
                  </a:lnTo>
                  <a:lnTo>
                    <a:pt x="420" y="1080"/>
                  </a:lnTo>
                  <a:lnTo>
                    <a:pt x="444" y="1080"/>
                  </a:lnTo>
                  <a:lnTo>
                    <a:pt x="456" y="1074"/>
                  </a:lnTo>
                  <a:lnTo>
                    <a:pt x="462" y="1080"/>
                  </a:lnTo>
                  <a:lnTo>
                    <a:pt x="504" y="1074"/>
                  </a:lnTo>
                  <a:lnTo>
                    <a:pt x="504" y="1056"/>
                  </a:lnTo>
                  <a:lnTo>
                    <a:pt x="510" y="1050"/>
                  </a:lnTo>
                  <a:lnTo>
                    <a:pt x="510" y="1044"/>
                  </a:lnTo>
                  <a:lnTo>
                    <a:pt x="522" y="1044"/>
                  </a:lnTo>
                  <a:lnTo>
                    <a:pt x="522" y="1032"/>
                  </a:lnTo>
                  <a:lnTo>
                    <a:pt x="516" y="1020"/>
                  </a:lnTo>
                  <a:lnTo>
                    <a:pt x="510" y="1014"/>
                  </a:lnTo>
                  <a:lnTo>
                    <a:pt x="510" y="1008"/>
                  </a:lnTo>
                  <a:lnTo>
                    <a:pt x="516" y="1002"/>
                  </a:lnTo>
                  <a:lnTo>
                    <a:pt x="564" y="1002"/>
                  </a:lnTo>
                  <a:lnTo>
                    <a:pt x="564" y="996"/>
                  </a:lnTo>
                  <a:lnTo>
                    <a:pt x="576" y="996"/>
                  </a:lnTo>
                  <a:lnTo>
                    <a:pt x="588" y="1002"/>
                  </a:lnTo>
                  <a:lnTo>
                    <a:pt x="588" y="1026"/>
                  </a:lnTo>
                  <a:lnTo>
                    <a:pt x="678" y="1026"/>
                  </a:lnTo>
                  <a:lnTo>
                    <a:pt x="678" y="1050"/>
                  </a:lnTo>
                  <a:lnTo>
                    <a:pt x="666" y="1068"/>
                  </a:lnTo>
                  <a:lnTo>
                    <a:pt x="672" y="1086"/>
                  </a:lnTo>
                  <a:lnTo>
                    <a:pt x="684" y="1098"/>
                  </a:lnTo>
                  <a:lnTo>
                    <a:pt x="690" y="1110"/>
                  </a:lnTo>
                  <a:lnTo>
                    <a:pt x="690" y="1122"/>
                  </a:lnTo>
                  <a:lnTo>
                    <a:pt x="684" y="1134"/>
                  </a:lnTo>
                  <a:lnTo>
                    <a:pt x="678" y="1140"/>
                  </a:lnTo>
                  <a:lnTo>
                    <a:pt x="684" y="1164"/>
                  </a:lnTo>
                  <a:lnTo>
                    <a:pt x="684" y="1176"/>
                  </a:lnTo>
                  <a:lnTo>
                    <a:pt x="678" y="1182"/>
                  </a:lnTo>
                  <a:lnTo>
                    <a:pt x="678" y="1194"/>
                  </a:lnTo>
                  <a:lnTo>
                    <a:pt x="684" y="1212"/>
                  </a:lnTo>
                  <a:lnTo>
                    <a:pt x="696" y="1230"/>
                  </a:lnTo>
                  <a:lnTo>
                    <a:pt x="708" y="1254"/>
                  </a:lnTo>
                  <a:lnTo>
                    <a:pt x="714" y="1260"/>
                  </a:lnTo>
                  <a:lnTo>
                    <a:pt x="714" y="1278"/>
                  </a:lnTo>
                  <a:lnTo>
                    <a:pt x="708" y="1290"/>
                  </a:lnTo>
                  <a:lnTo>
                    <a:pt x="708" y="1302"/>
                  </a:lnTo>
                  <a:lnTo>
                    <a:pt x="702" y="1308"/>
                  </a:lnTo>
                  <a:lnTo>
                    <a:pt x="702" y="1332"/>
                  </a:lnTo>
                  <a:lnTo>
                    <a:pt x="708" y="1338"/>
                  </a:lnTo>
                  <a:lnTo>
                    <a:pt x="714" y="1338"/>
                  </a:lnTo>
                  <a:lnTo>
                    <a:pt x="720" y="1344"/>
                  </a:lnTo>
                  <a:lnTo>
                    <a:pt x="726" y="1326"/>
                  </a:lnTo>
                  <a:lnTo>
                    <a:pt x="756" y="1332"/>
                  </a:lnTo>
                  <a:lnTo>
                    <a:pt x="780" y="1326"/>
                  </a:lnTo>
                  <a:lnTo>
                    <a:pt x="780" y="1314"/>
                  </a:lnTo>
                  <a:lnTo>
                    <a:pt x="792" y="1314"/>
                  </a:lnTo>
                  <a:lnTo>
                    <a:pt x="804" y="1326"/>
                  </a:lnTo>
                  <a:lnTo>
                    <a:pt x="828" y="1326"/>
                  </a:lnTo>
                  <a:lnTo>
                    <a:pt x="834" y="1308"/>
                  </a:lnTo>
                  <a:lnTo>
                    <a:pt x="840" y="1320"/>
                  </a:lnTo>
                  <a:lnTo>
                    <a:pt x="858" y="1320"/>
                  </a:lnTo>
                  <a:lnTo>
                    <a:pt x="858" y="1350"/>
                  </a:lnTo>
                  <a:lnTo>
                    <a:pt x="864" y="1356"/>
                  </a:lnTo>
                  <a:lnTo>
                    <a:pt x="882" y="1356"/>
                  </a:lnTo>
                  <a:lnTo>
                    <a:pt x="882" y="1350"/>
                  </a:lnTo>
                  <a:lnTo>
                    <a:pt x="876" y="1344"/>
                  </a:lnTo>
                  <a:lnTo>
                    <a:pt x="918" y="1338"/>
                  </a:lnTo>
                  <a:lnTo>
                    <a:pt x="918" y="1356"/>
                  </a:lnTo>
                  <a:lnTo>
                    <a:pt x="924" y="1368"/>
                  </a:lnTo>
                  <a:lnTo>
                    <a:pt x="930" y="1374"/>
                  </a:lnTo>
                  <a:lnTo>
                    <a:pt x="948" y="1386"/>
                  </a:lnTo>
                  <a:lnTo>
                    <a:pt x="984" y="1392"/>
                  </a:lnTo>
                  <a:lnTo>
                    <a:pt x="1014" y="1398"/>
                  </a:lnTo>
                  <a:lnTo>
                    <a:pt x="1032" y="1398"/>
                  </a:lnTo>
                  <a:lnTo>
                    <a:pt x="1032" y="1392"/>
                  </a:lnTo>
                  <a:lnTo>
                    <a:pt x="1038" y="1386"/>
                  </a:lnTo>
                  <a:lnTo>
                    <a:pt x="1038" y="1368"/>
                  </a:lnTo>
                  <a:lnTo>
                    <a:pt x="1044" y="1362"/>
                  </a:lnTo>
                  <a:lnTo>
                    <a:pt x="1050" y="1362"/>
                  </a:lnTo>
                  <a:lnTo>
                    <a:pt x="1062" y="1374"/>
                  </a:lnTo>
                  <a:lnTo>
                    <a:pt x="1062" y="1386"/>
                  </a:lnTo>
                  <a:lnTo>
                    <a:pt x="1068" y="1392"/>
                  </a:lnTo>
                  <a:lnTo>
                    <a:pt x="1080" y="1392"/>
                  </a:lnTo>
                  <a:lnTo>
                    <a:pt x="1080" y="1404"/>
                  </a:lnTo>
                  <a:lnTo>
                    <a:pt x="1074" y="1404"/>
                  </a:lnTo>
                  <a:lnTo>
                    <a:pt x="1074" y="1416"/>
                  </a:lnTo>
                  <a:lnTo>
                    <a:pt x="1104" y="1416"/>
                  </a:lnTo>
                  <a:lnTo>
                    <a:pt x="1110" y="1422"/>
                  </a:lnTo>
                  <a:lnTo>
                    <a:pt x="1110" y="1434"/>
                  </a:lnTo>
                  <a:lnTo>
                    <a:pt x="1122" y="1434"/>
                  </a:lnTo>
                  <a:lnTo>
                    <a:pt x="1128" y="1428"/>
                  </a:lnTo>
                  <a:lnTo>
                    <a:pt x="1134" y="1428"/>
                  </a:lnTo>
                  <a:lnTo>
                    <a:pt x="1140" y="1434"/>
                  </a:lnTo>
                  <a:lnTo>
                    <a:pt x="1146" y="1446"/>
                  </a:lnTo>
                  <a:lnTo>
                    <a:pt x="1146" y="1452"/>
                  </a:lnTo>
                  <a:lnTo>
                    <a:pt x="1152" y="1464"/>
                  </a:lnTo>
                  <a:lnTo>
                    <a:pt x="1164" y="1464"/>
                  </a:lnTo>
                  <a:lnTo>
                    <a:pt x="1176" y="1476"/>
                  </a:lnTo>
                  <a:lnTo>
                    <a:pt x="1176" y="1488"/>
                  </a:lnTo>
                  <a:lnTo>
                    <a:pt x="1182" y="1500"/>
                  </a:lnTo>
                  <a:lnTo>
                    <a:pt x="1182" y="1512"/>
                  </a:lnTo>
                  <a:lnTo>
                    <a:pt x="1200" y="1512"/>
                  </a:lnTo>
                  <a:lnTo>
                    <a:pt x="1218" y="1500"/>
                  </a:lnTo>
                  <a:lnTo>
                    <a:pt x="1224" y="1512"/>
                  </a:lnTo>
                  <a:lnTo>
                    <a:pt x="1224" y="1518"/>
                  </a:lnTo>
                  <a:lnTo>
                    <a:pt x="1230" y="1518"/>
                  </a:lnTo>
                  <a:lnTo>
                    <a:pt x="1236" y="1500"/>
                  </a:lnTo>
                  <a:lnTo>
                    <a:pt x="1242" y="1464"/>
                  </a:lnTo>
                  <a:lnTo>
                    <a:pt x="1242" y="1416"/>
                  </a:lnTo>
                  <a:lnTo>
                    <a:pt x="1218" y="1416"/>
                  </a:lnTo>
                  <a:lnTo>
                    <a:pt x="1218" y="1434"/>
                  </a:lnTo>
                  <a:lnTo>
                    <a:pt x="1212" y="1440"/>
                  </a:lnTo>
                  <a:lnTo>
                    <a:pt x="1206" y="1440"/>
                  </a:lnTo>
                  <a:lnTo>
                    <a:pt x="1194" y="1434"/>
                  </a:lnTo>
                  <a:lnTo>
                    <a:pt x="1164" y="1404"/>
                  </a:lnTo>
                  <a:lnTo>
                    <a:pt x="1158" y="1404"/>
                  </a:lnTo>
                  <a:lnTo>
                    <a:pt x="1158" y="1398"/>
                  </a:lnTo>
                  <a:lnTo>
                    <a:pt x="1152" y="1398"/>
                  </a:lnTo>
                  <a:lnTo>
                    <a:pt x="1140" y="1386"/>
                  </a:lnTo>
                  <a:lnTo>
                    <a:pt x="1140" y="1362"/>
                  </a:lnTo>
                  <a:lnTo>
                    <a:pt x="1146" y="1350"/>
                  </a:lnTo>
                  <a:lnTo>
                    <a:pt x="1152" y="1332"/>
                  </a:lnTo>
                  <a:lnTo>
                    <a:pt x="1158" y="1320"/>
                  </a:lnTo>
                  <a:lnTo>
                    <a:pt x="1170" y="1308"/>
                  </a:lnTo>
                  <a:lnTo>
                    <a:pt x="1170" y="1254"/>
                  </a:lnTo>
                  <a:lnTo>
                    <a:pt x="1164" y="1236"/>
                  </a:lnTo>
                  <a:lnTo>
                    <a:pt x="1164" y="1212"/>
                  </a:lnTo>
                  <a:lnTo>
                    <a:pt x="1158" y="1206"/>
                  </a:lnTo>
                  <a:lnTo>
                    <a:pt x="1158" y="1200"/>
                  </a:lnTo>
                  <a:lnTo>
                    <a:pt x="1152" y="1194"/>
                  </a:lnTo>
                  <a:lnTo>
                    <a:pt x="1152" y="1188"/>
                  </a:lnTo>
                  <a:lnTo>
                    <a:pt x="1140" y="1176"/>
                  </a:lnTo>
                  <a:lnTo>
                    <a:pt x="1146" y="1176"/>
                  </a:lnTo>
                  <a:lnTo>
                    <a:pt x="1152" y="1170"/>
                  </a:lnTo>
                  <a:lnTo>
                    <a:pt x="1164" y="1164"/>
                  </a:lnTo>
                  <a:lnTo>
                    <a:pt x="1182" y="1146"/>
                  </a:lnTo>
                  <a:lnTo>
                    <a:pt x="1182" y="1116"/>
                  </a:lnTo>
                  <a:lnTo>
                    <a:pt x="1194" y="1116"/>
                  </a:lnTo>
                  <a:lnTo>
                    <a:pt x="1212" y="1110"/>
                  </a:lnTo>
                  <a:lnTo>
                    <a:pt x="1230" y="1110"/>
                  </a:lnTo>
                  <a:lnTo>
                    <a:pt x="1242" y="1104"/>
                  </a:lnTo>
                  <a:lnTo>
                    <a:pt x="1260" y="1104"/>
                  </a:lnTo>
                  <a:lnTo>
                    <a:pt x="1284" y="1092"/>
                  </a:lnTo>
                  <a:lnTo>
                    <a:pt x="1290" y="1092"/>
                  </a:lnTo>
                  <a:lnTo>
                    <a:pt x="1290" y="1086"/>
                  </a:lnTo>
                  <a:lnTo>
                    <a:pt x="1284" y="1074"/>
                  </a:lnTo>
                  <a:lnTo>
                    <a:pt x="1272" y="1062"/>
                  </a:lnTo>
                  <a:lnTo>
                    <a:pt x="1272" y="1014"/>
                  </a:lnTo>
                  <a:lnTo>
                    <a:pt x="1248" y="1014"/>
                  </a:lnTo>
                  <a:lnTo>
                    <a:pt x="1248" y="1008"/>
                  </a:lnTo>
                  <a:lnTo>
                    <a:pt x="1242" y="996"/>
                  </a:lnTo>
                  <a:lnTo>
                    <a:pt x="1242" y="978"/>
                  </a:lnTo>
                  <a:lnTo>
                    <a:pt x="1236" y="972"/>
                  </a:lnTo>
                  <a:lnTo>
                    <a:pt x="1224" y="966"/>
                  </a:lnTo>
                  <a:lnTo>
                    <a:pt x="1218" y="960"/>
                  </a:lnTo>
                  <a:lnTo>
                    <a:pt x="1206" y="936"/>
                  </a:lnTo>
                  <a:lnTo>
                    <a:pt x="1206" y="906"/>
                  </a:lnTo>
                  <a:lnTo>
                    <a:pt x="1212" y="900"/>
                  </a:lnTo>
                  <a:lnTo>
                    <a:pt x="1212" y="876"/>
                  </a:lnTo>
                  <a:lnTo>
                    <a:pt x="1200" y="864"/>
                  </a:lnTo>
                  <a:lnTo>
                    <a:pt x="1194" y="852"/>
                  </a:lnTo>
                  <a:lnTo>
                    <a:pt x="1194" y="804"/>
                  </a:lnTo>
                  <a:lnTo>
                    <a:pt x="1200" y="780"/>
                  </a:lnTo>
                  <a:lnTo>
                    <a:pt x="1200" y="750"/>
                  </a:lnTo>
                  <a:lnTo>
                    <a:pt x="1212" y="738"/>
                  </a:lnTo>
                  <a:lnTo>
                    <a:pt x="1218" y="744"/>
                  </a:lnTo>
                  <a:lnTo>
                    <a:pt x="1218" y="732"/>
                  </a:lnTo>
                  <a:lnTo>
                    <a:pt x="1224" y="726"/>
                  </a:lnTo>
                  <a:lnTo>
                    <a:pt x="1224" y="696"/>
                  </a:lnTo>
                  <a:lnTo>
                    <a:pt x="1218" y="690"/>
                  </a:lnTo>
                  <a:lnTo>
                    <a:pt x="1206" y="684"/>
                  </a:lnTo>
                  <a:lnTo>
                    <a:pt x="1200" y="678"/>
                  </a:lnTo>
                  <a:lnTo>
                    <a:pt x="1188" y="648"/>
                  </a:lnTo>
                  <a:lnTo>
                    <a:pt x="1182" y="642"/>
                  </a:lnTo>
                  <a:lnTo>
                    <a:pt x="1176" y="642"/>
                  </a:lnTo>
                  <a:lnTo>
                    <a:pt x="1176" y="636"/>
                  </a:lnTo>
                  <a:lnTo>
                    <a:pt x="1182" y="624"/>
                  </a:lnTo>
                  <a:lnTo>
                    <a:pt x="1194" y="618"/>
                  </a:lnTo>
                  <a:lnTo>
                    <a:pt x="1206" y="606"/>
                  </a:lnTo>
                  <a:lnTo>
                    <a:pt x="1206" y="594"/>
                  </a:lnTo>
                  <a:lnTo>
                    <a:pt x="1200" y="588"/>
                  </a:lnTo>
                  <a:lnTo>
                    <a:pt x="1194" y="576"/>
                  </a:lnTo>
                  <a:lnTo>
                    <a:pt x="1194" y="570"/>
                  </a:lnTo>
                  <a:lnTo>
                    <a:pt x="1200" y="564"/>
                  </a:lnTo>
                  <a:lnTo>
                    <a:pt x="1224" y="552"/>
                  </a:lnTo>
                  <a:lnTo>
                    <a:pt x="1230" y="546"/>
                  </a:lnTo>
                  <a:lnTo>
                    <a:pt x="1236" y="546"/>
                  </a:lnTo>
                  <a:lnTo>
                    <a:pt x="1242" y="46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79" name="Congo (Brazzaville)">
              <a:extLst>
                <a:ext uri="{FF2B5EF4-FFF2-40B4-BE49-F238E27FC236}">
                  <a16:creationId xmlns:a16="http://schemas.microsoft.com/office/drawing/2014/main" id="{8593BF37-870C-FA90-2AC7-7D1F7D87F030}"/>
                </a:ext>
              </a:extLst>
            </p:cNvPr>
            <p:cNvSpPr>
              <a:spLocks/>
            </p:cNvSpPr>
            <p:nvPr/>
          </p:nvSpPr>
          <p:spPr bwMode="gray">
            <a:xfrm>
              <a:off x="4847146" y="2822297"/>
              <a:ext cx="173752" cy="226134"/>
            </a:xfrm>
            <a:custGeom>
              <a:avLst/>
              <a:gdLst>
                <a:gd name="T0" fmla="*/ 2147483647 w 534"/>
                <a:gd name="T1" fmla="*/ 2147483647 h 702"/>
                <a:gd name="T2" fmla="*/ 2147483647 w 534"/>
                <a:gd name="T3" fmla="*/ 2147483647 h 702"/>
                <a:gd name="T4" fmla="*/ 2147483647 w 534"/>
                <a:gd name="T5" fmla="*/ 2147483647 h 702"/>
                <a:gd name="T6" fmla="*/ 2147483647 w 534"/>
                <a:gd name="T7" fmla="*/ 2147483647 h 702"/>
                <a:gd name="T8" fmla="*/ 2147483647 w 534"/>
                <a:gd name="T9" fmla="*/ 2147483647 h 702"/>
                <a:gd name="T10" fmla="*/ 2147483647 w 534"/>
                <a:gd name="T11" fmla="*/ 2147483647 h 702"/>
                <a:gd name="T12" fmla="*/ 2147483647 w 534"/>
                <a:gd name="T13" fmla="*/ 2147483647 h 702"/>
                <a:gd name="T14" fmla="*/ 2147483647 w 534"/>
                <a:gd name="T15" fmla="*/ 2147483647 h 702"/>
                <a:gd name="T16" fmla="*/ 2147483647 w 534"/>
                <a:gd name="T17" fmla="*/ 2147483647 h 702"/>
                <a:gd name="T18" fmla="*/ 2147483647 w 534"/>
                <a:gd name="T19" fmla="*/ 2147483647 h 702"/>
                <a:gd name="T20" fmla="*/ 2147483647 w 534"/>
                <a:gd name="T21" fmla="*/ 2147483647 h 702"/>
                <a:gd name="T22" fmla="*/ 2147483647 w 534"/>
                <a:gd name="T23" fmla="*/ 2147483647 h 702"/>
                <a:gd name="T24" fmla="*/ 2147483647 w 534"/>
                <a:gd name="T25" fmla="*/ 2147483647 h 702"/>
                <a:gd name="T26" fmla="*/ 2147483647 w 534"/>
                <a:gd name="T27" fmla="*/ 2147483647 h 702"/>
                <a:gd name="T28" fmla="*/ 2147483647 w 534"/>
                <a:gd name="T29" fmla="*/ 2147483647 h 702"/>
                <a:gd name="T30" fmla="*/ 2147483647 w 534"/>
                <a:gd name="T31" fmla="*/ 2147483647 h 702"/>
                <a:gd name="T32" fmla="*/ 2147483647 w 534"/>
                <a:gd name="T33" fmla="*/ 2147483647 h 702"/>
                <a:gd name="T34" fmla="*/ 2147483647 w 534"/>
                <a:gd name="T35" fmla="*/ 2147483647 h 702"/>
                <a:gd name="T36" fmla="*/ 2147483647 w 534"/>
                <a:gd name="T37" fmla="*/ 2147483647 h 702"/>
                <a:gd name="T38" fmla="*/ 2147483647 w 534"/>
                <a:gd name="T39" fmla="*/ 2147483647 h 702"/>
                <a:gd name="T40" fmla="*/ 2147483647 w 534"/>
                <a:gd name="T41" fmla="*/ 2147483647 h 702"/>
                <a:gd name="T42" fmla="*/ 2147483647 w 534"/>
                <a:gd name="T43" fmla="*/ 2147483647 h 702"/>
                <a:gd name="T44" fmla="*/ 2147483647 w 534"/>
                <a:gd name="T45" fmla="*/ 2147483647 h 702"/>
                <a:gd name="T46" fmla="*/ 2147483647 w 534"/>
                <a:gd name="T47" fmla="*/ 2147483647 h 702"/>
                <a:gd name="T48" fmla="*/ 2147483647 w 534"/>
                <a:gd name="T49" fmla="*/ 2147483647 h 702"/>
                <a:gd name="T50" fmla="*/ 0 w 534"/>
                <a:gd name="T51" fmla="*/ 2147483647 h 702"/>
                <a:gd name="T52" fmla="*/ 2147483647 w 534"/>
                <a:gd name="T53" fmla="*/ 2147483647 h 702"/>
                <a:gd name="T54" fmla="*/ 2147483647 w 534"/>
                <a:gd name="T55" fmla="*/ 2147483647 h 702"/>
                <a:gd name="T56" fmla="*/ 2147483647 w 534"/>
                <a:gd name="T57" fmla="*/ 2147483647 h 702"/>
                <a:gd name="T58" fmla="*/ 2147483647 w 534"/>
                <a:gd name="T59" fmla="*/ 2147483647 h 702"/>
                <a:gd name="T60" fmla="*/ 2147483647 w 534"/>
                <a:gd name="T61" fmla="*/ 2147483647 h 702"/>
                <a:gd name="T62" fmla="*/ 2147483647 w 534"/>
                <a:gd name="T63" fmla="*/ 2147483647 h 702"/>
                <a:gd name="T64" fmla="*/ 2147483647 w 534"/>
                <a:gd name="T65" fmla="*/ 2147483647 h 702"/>
                <a:gd name="T66" fmla="*/ 2147483647 w 534"/>
                <a:gd name="T67" fmla="*/ 2147483647 h 702"/>
                <a:gd name="T68" fmla="*/ 2147483647 w 534"/>
                <a:gd name="T69" fmla="*/ 2147483647 h 702"/>
                <a:gd name="T70" fmla="*/ 2147483647 w 534"/>
                <a:gd name="T71" fmla="*/ 2147483647 h 702"/>
                <a:gd name="T72" fmla="*/ 2147483647 w 534"/>
                <a:gd name="T73" fmla="*/ 2147483647 h 702"/>
                <a:gd name="T74" fmla="*/ 2147483647 w 534"/>
                <a:gd name="T75" fmla="*/ 2147483647 h 702"/>
                <a:gd name="T76" fmla="*/ 2147483647 w 534"/>
                <a:gd name="T77" fmla="*/ 2147483647 h 702"/>
                <a:gd name="T78" fmla="*/ 2147483647 w 534"/>
                <a:gd name="T79" fmla="*/ 2147483647 h 702"/>
                <a:gd name="T80" fmla="*/ 2147483647 w 534"/>
                <a:gd name="T81" fmla="*/ 2147483647 h 702"/>
                <a:gd name="T82" fmla="*/ 2147483647 w 534"/>
                <a:gd name="T83" fmla="*/ 2147483647 h 702"/>
                <a:gd name="T84" fmla="*/ 2147483647 w 534"/>
                <a:gd name="T85" fmla="*/ 2147483647 h 702"/>
                <a:gd name="T86" fmla="*/ 2147483647 w 534"/>
                <a:gd name="T87" fmla="*/ 2147483647 h 702"/>
                <a:gd name="T88" fmla="*/ 2147483647 w 534"/>
                <a:gd name="T89" fmla="*/ 2147483647 h 702"/>
                <a:gd name="T90" fmla="*/ 2147483647 w 534"/>
                <a:gd name="T91" fmla="*/ 2147483647 h 702"/>
                <a:gd name="T92" fmla="*/ 2147483647 w 534"/>
                <a:gd name="T93" fmla="*/ 2147483647 h 702"/>
                <a:gd name="T94" fmla="*/ 2147483647 w 534"/>
                <a:gd name="T95" fmla="*/ 2147483647 h 702"/>
                <a:gd name="T96" fmla="*/ 2147483647 w 534"/>
                <a:gd name="T97" fmla="*/ 2147483647 h 702"/>
                <a:gd name="T98" fmla="*/ 2147483647 w 534"/>
                <a:gd name="T99" fmla="*/ 2147483647 h 702"/>
                <a:gd name="T100" fmla="*/ 2147483647 w 534"/>
                <a:gd name="T101" fmla="*/ 2147483647 h 702"/>
                <a:gd name="T102" fmla="*/ 2147483647 w 534"/>
                <a:gd name="T103" fmla="*/ 2147483647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4"/>
                <a:gd name="T157" fmla="*/ 0 h 702"/>
                <a:gd name="T158" fmla="*/ 534 w 534"/>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4" h="702">
                  <a:moveTo>
                    <a:pt x="366" y="120"/>
                  </a:moveTo>
                  <a:lnTo>
                    <a:pt x="360" y="126"/>
                  </a:lnTo>
                  <a:lnTo>
                    <a:pt x="354" y="168"/>
                  </a:lnTo>
                  <a:lnTo>
                    <a:pt x="330" y="144"/>
                  </a:lnTo>
                  <a:lnTo>
                    <a:pt x="294" y="144"/>
                  </a:lnTo>
                  <a:lnTo>
                    <a:pt x="288" y="138"/>
                  </a:lnTo>
                  <a:lnTo>
                    <a:pt x="276" y="138"/>
                  </a:lnTo>
                  <a:lnTo>
                    <a:pt x="270" y="132"/>
                  </a:lnTo>
                  <a:lnTo>
                    <a:pt x="258" y="126"/>
                  </a:lnTo>
                  <a:lnTo>
                    <a:pt x="210" y="126"/>
                  </a:lnTo>
                  <a:lnTo>
                    <a:pt x="192" y="132"/>
                  </a:lnTo>
                  <a:lnTo>
                    <a:pt x="162" y="132"/>
                  </a:lnTo>
                  <a:lnTo>
                    <a:pt x="144" y="162"/>
                  </a:lnTo>
                  <a:lnTo>
                    <a:pt x="150" y="198"/>
                  </a:lnTo>
                  <a:lnTo>
                    <a:pt x="156" y="204"/>
                  </a:lnTo>
                  <a:lnTo>
                    <a:pt x="180" y="204"/>
                  </a:lnTo>
                  <a:lnTo>
                    <a:pt x="186" y="198"/>
                  </a:lnTo>
                  <a:lnTo>
                    <a:pt x="186" y="180"/>
                  </a:lnTo>
                  <a:lnTo>
                    <a:pt x="204" y="180"/>
                  </a:lnTo>
                  <a:lnTo>
                    <a:pt x="210" y="186"/>
                  </a:lnTo>
                  <a:lnTo>
                    <a:pt x="222" y="186"/>
                  </a:lnTo>
                  <a:lnTo>
                    <a:pt x="222" y="192"/>
                  </a:lnTo>
                  <a:lnTo>
                    <a:pt x="228" y="198"/>
                  </a:lnTo>
                  <a:lnTo>
                    <a:pt x="228" y="216"/>
                  </a:lnTo>
                  <a:lnTo>
                    <a:pt x="240" y="222"/>
                  </a:lnTo>
                  <a:lnTo>
                    <a:pt x="240" y="234"/>
                  </a:lnTo>
                  <a:lnTo>
                    <a:pt x="234" y="240"/>
                  </a:lnTo>
                  <a:lnTo>
                    <a:pt x="228" y="252"/>
                  </a:lnTo>
                  <a:lnTo>
                    <a:pt x="222" y="258"/>
                  </a:lnTo>
                  <a:lnTo>
                    <a:pt x="210" y="258"/>
                  </a:lnTo>
                  <a:lnTo>
                    <a:pt x="198" y="282"/>
                  </a:lnTo>
                  <a:lnTo>
                    <a:pt x="198" y="318"/>
                  </a:lnTo>
                  <a:lnTo>
                    <a:pt x="216" y="324"/>
                  </a:lnTo>
                  <a:lnTo>
                    <a:pt x="222" y="342"/>
                  </a:lnTo>
                  <a:lnTo>
                    <a:pt x="240" y="342"/>
                  </a:lnTo>
                  <a:lnTo>
                    <a:pt x="246" y="348"/>
                  </a:lnTo>
                  <a:lnTo>
                    <a:pt x="246" y="360"/>
                  </a:lnTo>
                  <a:lnTo>
                    <a:pt x="240" y="366"/>
                  </a:lnTo>
                  <a:lnTo>
                    <a:pt x="240" y="414"/>
                  </a:lnTo>
                  <a:lnTo>
                    <a:pt x="234" y="426"/>
                  </a:lnTo>
                  <a:lnTo>
                    <a:pt x="240" y="450"/>
                  </a:lnTo>
                  <a:lnTo>
                    <a:pt x="234" y="456"/>
                  </a:lnTo>
                  <a:lnTo>
                    <a:pt x="222" y="462"/>
                  </a:lnTo>
                  <a:lnTo>
                    <a:pt x="222" y="486"/>
                  </a:lnTo>
                  <a:lnTo>
                    <a:pt x="216" y="498"/>
                  </a:lnTo>
                  <a:lnTo>
                    <a:pt x="210" y="504"/>
                  </a:lnTo>
                  <a:lnTo>
                    <a:pt x="198" y="504"/>
                  </a:lnTo>
                  <a:lnTo>
                    <a:pt x="192" y="498"/>
                  </a:lnTo>
                  <a:lnTo>
                    <a:pt x="192" y="468"/>
                  </a:lnTo>
                  <a:lnTo>
                    <a:pt x="186" y="468"/>
                  </a:lnTo>
                  <a:lnTo>
                    <a:pt x="180" y="474"/>
                  </a:lnTo>
                  <a:lnTo>
                    <a:pt x="174" y="486"/>
                  </a:lnTo>
                  <a:lnTo>
                    <a:pt x="168" y="492"/>
                  </a:lnTo>
                  <a:lnTo>
                    <a:pt x="138" y="492"/>
                  </a:lnTo>
                  <a:lnTo>
                    <a:pt x="120" y="450"/>
                  </a:lnTo>
                  <a:lnTo>
                    <a:pt x="90" y="450"/>
                  </a:lnTo>
                  <a:lnTo>
                    <a:pt x="90" y="456"/>
                  </a:lnTo>
                  <a:lnTo>
                    <a:pt x="108" y="474"/>
                  </a:lnTo>
                  <a:lnTo>
                    <a:pt x="96" y="480"/>
                  </a:lnTo>
                  <a:lnTo>
                    <a:pt x="90" y="492"/>
                  </a:lnTo>
                  <a:lnTo>
                    <a:pt x="84" y="498"/>
                  </a:lnTo>
                  <a:lnTo>
                    <a:pt x="66" y="498"/>
                  </a:lnTo>
                  <a:lnTo>
                    <a:pt x="54" y="492"/>
                  </a:lnTo>
                  <a:lnTo>
                    <a:pt x="42" y="492"/>
                  </a:lnTo>
                  <a:lnTo>
                    <a:pt x="36" y="486"/>
                  </a:lnTo>
                  <a:lnTo>
                    <a:pt x="30" y="486"/>
                  </a:lnTo>
                  <a:lnTo>
                    <a:pt x="30" y="504"/>
                  </a:lnTo>
                  <a:lnTo>
                    <a:pt x="36" y="510"/>
                  </a:lnTo>
                  <a:lnTo>
                    <a:pt x="36" y="522"/>
                  </a:lnTo>
                  <a:lnTo>
                    <a:pt x="24" y="522"/>
                  </a:lnTo>
                  <a:lnTo>
                    <a:pt x="54" y="540"/>
                  </a:lnTo>
                  <a:lnTo>
                    <a:pt x="36" y="552"/>
                  </a:lnTo>
                  <a:lnTo>
                    <a:pt x="54" y="564"/>
                  </a:lnTo>
                  <a:lnTo>
                    <a:pt x="54" y="600"/>
                  </a:lnTo>
                  <a:lnTo>
                    <a:pt x="48" y="606"/>
                  </a:lnTo>
                  <a:lnTo>
                    <a:pt x="30" y="588"/>
                  </a:lnTo>
                  <a:lnTo>
                    <a:pt x="6" y="600"/>
                  </a:lnTo>
                  <a:lnTo>
                    <a:pt x="0" y="618"/>
                  </a:lnTo>
                  <a:lnTo>
                    <a:pt x="54" y="666"/>
                  </a:lnTo>
                  <a:lnTo>
                    <a:pt x="54" y="684"/>
                  </a:lnTo>
                  <a:lnTo>
                    <a:pt x="72" y="702"/>
                  </a:lnTo>
                  <a:lnTo>
                    <a:pt x="72" y="690"/>
                  </a:lnTo>
                  <a:lnTo>
                    <a:pt x="90" y="690"/>
                  </a:lnTo>
                  <a:lnTo>
                    <a:pt x="90" y="672"/>
                  </a:lnTo>
                  <a:lnTo>
                    <a:pt x="102" y="666"/>
                  </a:lnTo>
                  <a:lnTo>
                    <a:pt x="108" y="660"/>
                  </a:lnTo>
                  <a:lnTo>
                    <a:pt x="120" y="654"/>
                  </a:lnTo>
                  <a:lnTo>
                    <a:pt x="126" y="648"/>
                  </a:lnTo>
                  <a:lnTo>
                    <a:pt x="132" y="654"/>
                  </a:lnTo>
                  <a:lnTo>
                    <a:pt x="132" y="660"/>
                  </a:lnTo>
                  <a:lnTo>
                    <a:pt x="138" y="666"/>
                  </a:lnTo>
                  <a:lnTo>
                    <a:pt x="138" y="672"/>
                  </a:lnTo>
                  <a:lnTo>
                    <a:pt x="150" y="672"/>
                  </a:lnTo>
                  <a:lnTo>
                    <a:pt x="150" y="678"/>
                  </a:lnTo>
                  <a:lnTo>
                    <a:pt x="156" y="684"/>
                  </a:lnTo>
                  <a:lnTo>
                    <a:pt x="156" y="690"/>
                  </a:lnTo>
                  <a:lnTo>
                    <a:pt x="162" y="696"/>
                  </a:lnTo>
                  <a:lnTo>
                    <a:pt x="174" y="696"/>
                  </a:lnTo>
                  <a:lnTo>
                    <a:pt x="180" y="690"/>
                  </a:lnTo>
                  <a:lnTo>
                    <a:pt x="186" y="678"/>
                  </a:lnTo>
                  <a:lnTo>
                    <a:pt x="186" y="660"/>
                  </a:lnTo>
                  <a:lnTo>
                    <a:pt x="210" y="666"/>
                  </a:lnTo>
                  <a:lnTo>
                    <a:pt x="228" y="648"/>
                  </a:lnTo>
                  <a:lnTo>
                    <a:pt x="234" y="648"/>
                  </a:lnTo>
                  <a:lnTo>
                    <a:pt x="234" y="678"/>
                  </a:lnTo>
                  <a:lnTo>
                    <a:pt x="228" y="690"/>
                  </a:lnTo>
                  <a:lnTo>
                    <a:pt x="234" y="696"/>
                  </a:lnTo>
                  <a:lnTo>
                    <a:pt x="252" y="696"/>
                  </a:lnTo>
                  <a:lnTo>
                    <a:pt x="264" y="690"/>
                  </a:lnTo>
                  <a:lnTo>
                    <a:pt x="270" y="684"/>
                  </a:lnTo>
                  <a:lnTo>
                    <a:pt x="276" y="672"/>
                  </a:lnTo>
                  <a:lnTo>
                    <a:pt x="294" y="654"/>
                  </a:lnTo>
                  <a:lnTo>
                    <a:pt x="300" y="642"/>
                  </a:lnTo>
                  <a:lnTo>
                    <a:pt x="312" y="630"/>
                  </a:lnTo>
                  <a:lnTo>
                    <a:pt x="330" y="630"/>
                  </a:lnTo>
                  <a:lnTo>
                    <a:pt x="336" y="624"/>
                  </a:lnTo>
                  <a:lnTo>
                    <a:pt x="366" y="582"/>
                  </a:lnTo>
                  <a:lnTo>
                    <a:pt x="360" y="480"/>
                  </a:lnTo>
                  <a:lnTo>
                    <a:pt x="366" y="480"/>
                  </a:lnTo>
                  <a:lnTo>
                    <a:pt x="390" y="456"/>
                  </a:lnTo>
                  <a:lnTo>
                    <a:pt x="390" y="420"/>
                  </a:lnTo>
                  <a:lnTo>
                    <a:pt x="396" y="408"/>
                  </a:lnTo>
                  <a:lnTo>
                    <a:pt x="402" y="402"/>
                  </a:lnTo>
                  <a:lnTo>
                    <a:pt x="450" y="378"/>
                  </a:lnTo>
                  <a:lnTo>
                    <a:pt x="456" y="366"/>
                  </a:lnTo>
                  <a:lnTo>
                    <a:pt x="468" y="360"/>
                  </a:lnTo>
                  <a:lnTo>
                    <a:pt x="474" y="354"/>
                  </a:lnTo>
                  <a:lnTo>
                    <a:pt x="474" y="300"/>
                  </a:lnTo>
                  <a:lnTo>
                    <a:pt x="486" y="294"/>
                  </a:lnTo>
                  <a:lnTo>
                    <a:pt x="492" y="282"/>
                  </a:lnTo>
                  <a:lnTo>
                    <a:pt x="492" y="258"/>
                  </a:lnTo>
                  <a:lnTo>
                    <a:pt x="486" y="246"/>
                  </a:lnTo>
                  <a:lnTo>
                    <a:pt x="480" y="240"/>
                  </a:lnTo>
                  <a:lnTo>
                    <a:pt x="480" y="228"/>
                  </a:lnTo>
                  <a:lnTo>
                    <a:pt x="498" y="192"/>
                  </a:lnTo>
                  <a:lnTo>
                    <a:pt x="498" y="168"/>
                  </a:lnTo>
                  <a:lnTo>
                    <a:pt x="492" y="156"/>
                  </a:lnTo>
                  <a:lnTo>
                    <a:pt x="492" y="126"/>
                  </a:lnTo>
                  <a:lnTo>
                    <a:pt x="498" y="120"/>
                  </a:lnTo>
                  <a:lnTo>
                    <a:pt x="510" y="96"/>
                  </a:lnTo>
                  <a:lnTo>
                    <a:pt x="522" y="84"/>
                  </a:lnTo>
                  <a:lnTo>
                    <a:pt x="528" y="66"/>
                  </a:lnTo>
                  <a:lnTo>
                    <a:pt x="534" y="54"/>
                  </a:lnTo>
                  <a:lnTo>
                    <a:pt x="534" y="18"/>
                  </a:lnTo>
                  <a:lnTo>
                    <a:pt x="522" y="6"/>
                  </a:lnTo>
                  <a:lnTo>
                    <a:pt x="510" y="18"/>
                  </a:lnTo>
                  <a:lnTo>
                    <a:pt x="498" y="18"/>
                  </a:lnTo>
                  <a:lnTo>
                    <a:pt x="462" y="0"/>
                  </a:lnTo>
                  <a:lnTo>
                    <a:pt x="444" y="0"/>
                  </a:lnTo>
                  <a:lnTo>
                    <a:pt x="426" y="18"/>
                  </a:lnTo>
                  <a:lnTo>
                    <a:pt x="396" y="18"/>
                  </a:lnTo>
                  <a:lnTo>
                    <a:pt x="378" y="48"/>
                  </a:lnTo>
                  <a:lnTo>
                    <a:pt x="390" y="60"/>
                  </a:lnTo>
                  <a:lnTo>
                    <a:pt x="390" y="84"/>
                  </a:lnTo>
                  <a:lnTo>
                    <a:pt x="384" y="96"/>
                  </a:lnTo>
                  <a:lnTo>
                    <a:pt x="378" y="102"/>
                  </a:lnTo>
                  <a:lnTo>
                    <a:pt x="372" y="114"/>
                  </a:lnTo>
                  <a:lnTo>
                    <a:pt x="366" y="12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80" name="Colombia">
              <a:extLst>
                <a:ext uri="{FF2B5EF4-FFF2-40B4-BE49-F238E27FC236}">
                  <a16:creationId xmlns:a16="http://schemas.microsoft.com/office/drawing/2014/main" id="{8A420251-2CEA-E878-05F4-BF4FD2974392}"/>
                </a:ext>
              </a:extLst>
            </p:cNvPr>
            <p:cNvSpPr>
              <a:spLocks/>
            </p:cNvSpPr>
            <p:nvPr/>
          </p:nvSpPr>
          <p:spPr bwMode="gray">
            <a:xfrm>
              <a:off x="2768515" y="2593609"/>
              <a:ext cx="281069" cy="435659"/>
            </a:xfrm>
            <a:custGeom>
              <a:avLst/>
              <a:gdLst>
                <a:gd name="T0" fmla="*/ 2147483647 w 870"/>
                <a:gd name="T1" fmla="*/ 2147483647 h 1344"/>
                <a:gd name="T2" fmla="*/ 2147483647 w 870"/>
                <a:gd name="T3" fmla="*/ 2147483647 h 1344"/>
                <a:gd name="T4" fmla="*/ 2147483647 w 870"/>
                <a:gd name="T5" fmla="*/ 2147483647 h 1344"/>
                <a:gd name="T6" fmla="*/ 2147483647 w 870"/>
                <a:gd name="T7" fmla="*/ 2147483647 h 1344"/>
                <a:gd name="T8" fmla="*/ 2147483647 w 870"/>
                <a:gd name="T9" fmla="*/ 2147483647 h 1344"/>
                <a:gd name="T10" fmla="*/ 2147483647 w 870"/>
                <a:gd name="T11" fmla="*/ 2147483647 h 1344"/>
                <a:gd name="T12" fmla="*/ 2147483647 w 870"/>
                <a:gd name="T13" fmla="*/ 2147483647 h 1344"/>
                <a:gd name="T14" fmla="*/ 2147483647 w 870"/>
                <a:gd name="T15" fmla="*/ 2147483647 h 1344"/>
                <a:gd name="T16" fmla="*/ 2147483647 w 870"/>
                <a:gd name="T17" fmla="*/ 2147483647 h 1344"/>
                <a:gd name="T18" fmla="*/ 2147483647 w 870"/>
                <a:gd name="T19" fmla="*/ 2147483647 h 1344"/>
                <a:gd name="T20" fmla="*/ 2147483647 w 870"/>
                <a:gd name="T21" fmla="*/ 2147483647 h 1344"/>
                <a:gd name="T22" fmla="*/ 2147483647 w 870"/>
                <a:gd name="T23" fmla="*/ 2147483647 h 1344"/>
                <a:gd name="T24" fmla="*/ 2147483647 w 870"/>
                <a:gd name="T25" fmla="*/ 2147483647 h 1344"/>
                <a:gd name="T26" fmla="*/ 2147483647 w 870"/>
                <a:gd name="T27" fmla="*/ 2147483647 h 1344"/>
                <a:gd name="T28" fmla="*/ 2147483647 w 870"/>
                <a:gd name="T29" fmla="*/ 2147483647 h 1344"/>
                <a:gd name="T30" fmla="*/ 2147483647 w 870"/>
                <a:gd name="T31" fmla="*/ 2147483647 h 1344"/>
                <a:gd name="T32" fmla="*/ 2147483647 w 870"/>
                <a:gd name="T33" fmla="*/ 2147483647 h 1344"/>
                <a:gd name="T34" fmla="*/ 2147483647 w 870"/>
                <a:gd name="T35" fmla="*/ 2147483647 h 1344"/>
                <a:gd name="T36" fmla="*/ 2147483647 w 870"/>
                <a:gd name="T37" fmla="*/ 2147483647 h 1344"/>
                <a:gd name="T38" fmla="*/ 2147483647 w 870"/>
                <a:gd name="T39" fmla="*/ 2147483647 h 1344"/>
                <a:gd name="T40" fmla="*/ 2147483647 w 870"/>
                <a:gd name="T41" fmla="*/ 2147483647 h 1344"/>
                <a:gd name="T42" fmla="*/ 2147483647 w 870"/>
                <a:gd name="T43" fmla="*/ 2147483647 h 1344"/>
                <a:gd name="T44" fmla="*/ 2147483647 w 870"/>
                <a:gd name="T45" fmla="*/ 2147483647 h 1344"/>
                <a:gd name="T46" fmla="*/ 2147483647 w 870"/>
                <a:gd name="T47" fmla="*/ 2147483647 h 1344"/>
                <a:gd name="T48" fmla="*/ 2147483647 w 870"/>
                <a:gd name="T49" fmla="*/ 2147483647 h 1344"/>
                <a:gd name="T50" fmla="*/ 2147483647 w 870"/>
                <a:gd name="T51" fmla="*/ 2147483647 h 1344"/>
                <a:gd name="T52" fmla="*/ 2147483647 w 870"/>
                <a:gd name="T53" fmla="*/ 2147483647 h 1344"/>
                <a:gd name="T54" fmla="*/ 2147483647 w 870"/>
                <a:gd name="T55" fmla="*/ 2147483647 h 1344"/>
                <a:gd name="T56" fmla="*/ 2147483647 w 870"/>
                <a:gd name="T57" fmla="*/ 2147483647 h 1344"/>
                <a:gd name="T58" fmla="*/ 2147483647 w 870"/>
                <a:gd name="T59" fmla="*/ 2147483647 h 1344"/>
                <a:gd name="T60" fmla="*/ 2147483647 w 870"/>
                <a:gd name="T61" fmla="*/ 2147483647 h 1344"/>
                <a:gd name="T62" fmla="*/ 2147483647 w 870"/>
                <a:gd name="T63" fmla="*/ 2147483647 h 1344"/>
                <a:gd name="T64" fmla="*/ 2147483647 w 870"/>
                <a:gd name="T65" fmla="*/ 2147483647 h 1344"/>
                <a:gd name="T66" fmla="*/ 2147483647 w 870"/>
                <a:gd name="T67" fmla="*/ 2147483647 h 1344"/>
                <a:gd name="T68" fmla="*/ 2147483647 w 870"/>
                <a:gd name="T69" fmla="*/ 2147483647 h 1344"/>
                <a:gd name="T70" fmla="*/ 2147483647 w 870"/>
                <a:gd name="T71" fmla="*/ 2147483647 h 1344"/>
                <a:gd name="T72" fmla="*/ 2147483647 w 870"/>
                <a:gd name="T73" fmla="*/ 0 h 1344"/>
                <a:gd name="T74" fmla="*/ 2147483647 w 870"/>
                <a:gd name="T75" fmla="*/ 2147483647 h 1344"/>
                <a:gd name="T76" fmla="*/ 2147483647 w 870"/>
                <a:gd name="T77" fmla="*/ 2147483647 h 1344"/>
                <a:gd name="T78" fmla="*/ 2147483647 w 870"/>
                <a:gd name="T79" fmla="*/ 2147483647 h 1344"/>
                <a:gd name="T80" fmla="*/ 2147483647 w 870"/>
                <a:gd name="T81" fmla="*/ 2147483647 h 1344"/>
                <a:gd name="T82" fmla="*/ 2147483647 w 870"/>
                <a:gd name="T83" fmla="*/ 2147483647 h 1344"/>
                <a:gd name="T84" fmla="*/ 2147483647 w 870"/>
                <a:gd name="T85" fmla="*/ 2147483647 h 1344"/>
                <a:gd name="T86" fmla="*/ 2147483647 w 870"/>
                <a:gd name="T87" fmla="*/ 2147483647 h 1344"/>
                <a:gd name="T88" fmla="*/ 2147483647 w 870"/>
                <a:gd name="T89" fmla="*/ 2147483647 h 1344"/>
                <a:gd name="T90" fmla="*/ 2147483647 w 870"/>
                <a:gd name="T91" fmla="*/ 2147483647 h 1344"/>
                <a:gd name="T92" fmla="*/ 2147483647 w 870"/>
                <a:gd name="T93" fmla="*/ 2147483647 h 1344"/>
                <a:gd name="T94" fmla="*/ 2147483647 w 870"/>
                <a:gd name="T95" fmla="*/ 2147483647 h 1344"/>
                <a:gd name="T96" fmla="*/ 2147483647 w 870"/>
                <a:gd name="T97" fmla="*/ 2147483647 h 1344"/>
                <a:gd name="T98" fmla="*/ 2147483647 w 870"/>
                <a:gd name="T99" fmla="*/ 2147483647 h 1344"/>
                <a:gd name="T100" fmla="*/ 2147483647 w 870"/>
                <a:gd name="T101" fmla="*/ 2147483647 h 1344"/>
                <a:gd name="T102" fmla="*/ 2147483647 w 870"/>
                <a:gd name="T103" fmla="*/ 2147483647 h 1344"/>
                <a:gd name="T104" fmla="*/ 2147483647 w 870"/>
                <a:gd name="T105" fmla="*/ 2147483647 h 1344"/>
                <a:gd name="T106" fmla="*/ 2147483647 w 870"/>
                <a:gd name="T107" fmla="*/ 2147483647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81" name="Chile">
              <a:extLst>
                <a:ext uri="{FF2B5EF4-FFF2-40B4-BE49-F238E27FC236}">
                  <a16:creationId xmlns:a16="http://schemas.microsoft.com/office/drawing/2014/main" id="{D2BB25FF-81B6-AEDC-F37D-A3DF0A3AAC4E}"/>
                </a:ext>
              </a:extLst>
            </p:cNvPr>
            <p:cNvSpPr>
              <a:spLocks noEditPoints="1"/>
            </p:cNvSpPr>
            <p:nvPr/>
          </p:nvSpPr>
          <p:spPr bwMode="gray">
            <a:xfrm>
              <a:off x="2995925" y="3379326"/>
              <a:ext cx="374332" cy="981189"/>
            </a:xfrm>
            <a:custGeom>
              <a:avLst/>
              <a:gdLst>
                <a:gd name="T0" fmla="*/ 2147483647 w 1158"/>
                <a:gd name="T1" fmla="*/ 2147483647 h 3030"/>
                <a:gd name="T2" fmla="*/ 2147483647 w 1158"/>
                <a:gd name="T3" fmla="*/ 2147483647 h 3030"/>
                <a:gd name="T4" fmla="*/ 2147483647 w 1158"/>
                <a:gd name="T5" fmla="*/ 2147483647 h 3030"/>
                <a:gd name="T6" fmla="*/ 2147483647 w 1158"/>
                <a:gd name="T7" fmla="*/ 2147483647 h 3030"/>
                <a:gd name="T8" fmla="*/ 2147483647 w 1158"/>
                <a:gd name="T9" fmla="*/ 2147483647 h 3030"/>
                <a:gd name="T10" fmla="*/ 2147483647 w 1158"/>
                <a:gd name="T11" fmla="*/ 2147483647 h 3030"/>
                <a:gd name="T12" fmla="*/ 2147483647 w 1158"/>
                <a:gd name="T13" fmla="*/ 2147483647 h 3030"/>
                <a:gd name="T14" fmla="*/ 2147483647 w 1158"/>
                <a:gd name="T15" fmla="*/ 2147483647 h 3030"/>
                <a:gd name="T16" fmla="*/ 2147483647 w 1158"/>
                <a:gd name="T17" fmla="*/ 2147483647 h 3030"/>
                <a:gd name="T18" fmla="*/ 2147483647 w 1158"/>
                <a:gd name="T19" fmla="*/ 2147483647 h 3030"/>
                <a:gd name="T20" fmla="*/ 2147483647 w 1158"/>
                <a:gd name="T21" fmla="*/ 2147483647 h 3030"/>
                <a:gd name="T22" fmla="*/ 2147483647 w 1158"/>
                <a:gd name="T23" fmla="*/ 2147483647 h 3030"/>
                <a:gd name="T24" fmla="*/ 2147483647 w 1158"/>
                <a:gd name="T25" fmla="*/ 2147483647 h 3030"/>
                <a:gd name="T26" fmla="*/ 2147483647 w 1158"/>
                <a:gd name="T27" fmla="*/ 2147483647 h 3030"/>
                <a:gd name="T28" fmla="*/ 2147483647 w 1158"/>
                <a:gd name="T29" fmla="*/ 2147483647 h 3030"/>
                <a:gd name="T30" fmla="*/ 2147483647 w 1158"/>
                <a:gd name="T31" fmla="*/ 2147483647 h 3030"/>
                <a:gd name="T32" fmla="*/ 2147483647 w 1158"/>
                <a:gd name="T33" fmla="*/ 2147483647 h 3030"/>
                <a:gd name="T34" fmla="*/ 2147483647 w 1158"/>
                <a:gd name="T35" fmla="*/ 2147483647 h 3030"/>
                <a:gd name="T36" fmla="*/ 2147483647 w 1158"/>
                <a:gd name="T37" fmla="*/ 2147483647 h 3030"/>
                <a:gd name="T38" fmla="*/ 2147483647 w 1158"/>
                <a:gd name="T39" fmla="*/ 2147483647 h 3030"/>
                <a:gd name="T40" fmla="*/ 2147483647 w 1158"/>
                <a:gd name="T41" fmla="*/ 2147483647 h 3030"/>
                <a:gd name="T42" fmla="*/ 2147483647 w 1158"/>
                <a:gd name="T43" fmla="*/ 2147483647 h 3030"/>
                <a:gd name="T44" fmla="*/ 2147483647 w 1158"/>
                <a:gd name="T45" fmla="*/ 2147483647 h 3030"/>
                <a:gd name="T46" fmla="*/ 2147483647 w 1158"/>
                <a:gd name="T47" fmla="*/ 2147483647 h 3030"/>
                <a:gd name="T48" fmla="*/ 2147483647 w 1158"/>
                <a:gd name="T49" fmla="*/ 2147483647 h 3030"/>
                <a:gd name="T50" fmla="*/ 2147483647 w 1158"/>
                <a:gd name="T51" fmla="*/ 2147483647 h 3030"/>
                <a:gd name="T52" fmla="*/ 2147483647 w 1158"/>
                <a:gd name="T53" fmla="*/ 2147483647 h 3030"/>
                <a:gd name="T54" fmla="*/ 2147483647 w 1158"/>
                <a:gd name="T55" fmla="*/ 2147483647 h 3030"/>
                <a:gd name="T56" fmla="*/ 2147483647 w 1158"/>
                <a:gd name="T57" fmla="*/ 2147483647 h 3030"/>
                <a:gd name="T58" fmla="*/ 2147483647 w 1158"/>
                <a:gd name="T59" fmla="*/ 2147483647 h 3030"/>
                <a:gd name="T60" fmla="*/ 2147483647 w 1158"/>
                <a:gd name="T61" fmla="*/ 2147483647 h 3030"/>
                <a:gd name="T62" fmla="*/ 2147483647 w 1158"/>
                <a:gd name="T63" fmla="*/ 2147483647 h 3030"/>
                <a:gd name="T64" fmla="*/ 2147483647 w 1158"/>
                <a:gd name="T65" fmla="*/ 2147483647 h 3030"/>
                <a:gd name="T66" fmla="*/ 2147483647 w 1158"/>
                <a:gd name="T67" fmla="*/ 2147483647 h 3030"/>
                <a:gd name="T68" fmla="*/ 2147483647 w 1158"/>
                <a:gd name="T69" fmla="*/ 2147483647 h 3030"/>
                <a:gd name="T70" fmla="*/ 2147483647 w 1158"/>
                <a:gd name="T71" fmla="*/ 2147483647 h 3030"/>
                <a:gd name="T72" fmla="*/ 2147483647 w 1158"/>
                <a:gd name="T73" fmla="*/ 2147483647 h 3030"/>
                <a:gd name="T74" fmla="*/ 2147483647 w 1158"/>
                <a:gd name="T75" fmla="*/ 2147483647 h 3030"/>
                <a:gd name="T76" fmla="*/ 2147483647 w 1158"/>
                <a:gd name="T77" fmla="*/ 2147483647 h 3030"/>
                <a:gd name="T78" fmla="*/ 0 w 1158"/>
                <a:gd name="T79" fmla="*/ 2147483647 h 3030"/>
                <a:gd name="T80" fmla="*/ 2147483647 w 1158"/>
                <a:gd name="T81" fmla="*/ 2147483647 h 3030"/>
                <a:gd name="T82" fmla="*/ 2147483647 w 1158"/>
                <a:gd name="T83" fmla="*/ 2147483647 h 3030"/>
                <a:gd name="T84" fmla="*/ 2147483647 w 1158"/>
                <a:gd name="T85" fmla="*/ 2147483647 h 3030"/>
                <a:gd name="T86" fmla="*/ 2147483647 w 1158"/>
                <a:gd name="T87" fmla="*/ 2147483647 h 3030"/>
                <a:gd name="T88" fmla="*/ 2147483647 w 1158"/>
                <a:gd name="T89" fmla="*/ 2147483647 h 3030"/>
                <a:gd name="T90" fmla="*/ 2147483647 w 1158"/>
                <a:gd name="T91" fmla="*/ 2147483647 h 3030"/>
                <a:gd name="T92" fmla="*/ 2147483647 w 1158"/>
                <a:gd name="T93" fmla="*/ 2147483647 h 3030"/>
                <a:gd name="T94" fmla="*/ 2147483647 w 1158"/>
                <a:gd name="T95" fmla="*/ 2147483647 h 3030"/>
                <a:gd name="T96" fmla="*/ 2147483647 w 1158"/>
                <a:gd name="T97" fmla="*/ 2147483647 h 3030"/>
                <a:gd name="T98" fmla="*/ 2147483647 w 1158"/>
                <a:gd name="T99" fmla="*/ 2147483647 h 3030"/>
                <a:gd name="T100" fmla="*/ 2147483647 w 1158"/>
                <a:gd name="T101" fmla="*/ 2147483647 h 3030"/>
                <a:gd name="T102" fmla="*/ 2147483647 w 1158"/>
                <a:gd name="T103" fmla="*/ 2147483647 h 3030"/>
                <a:gd name="T104" fmla="*/ 2147483647 w 1158"/>
                <a:gd name="T105" fmla="*/ 2147483647 h 3030"/>
                <a:gd name="T106" fmla="*/ 2147483647 w 1158"/>
                <a:gd name="T107" fmla="*/ 2147483647 h 3030"/>
                <a:gd name="T108" fmla="*/ 2147483647 w 1158"/>
                <a:gd name="T109" fmla="*/ 2147483647 h 3030"/>
                <a:gd name="T110" fmla="*/ 2147483647 w 1158"/>
                <a:gd name="T111" fmla="*/ 2147483647 h 3030"/>
                <a:gd name="T112" fmla="*/ 2147483647 w 1158"/>
                <a:gd name="T113" fmla="*/ 2147483647 h 3030"/>
                <a:gd name="T114" fmla="*/ 2147483647 w 1158"/>
                <a:gd name="T115" fmla="*/ 2147483647 h 3030"/>
                <a:gd name="T116" fmla="*/ 2147483647 w 1158"/>
                <a:gd name="T117" fmla="*/ 2147483647 h 3030"/>
                <a:gd name="T118" fmla="*/ 2147483647 w 1158"/>
                <a:gd name="T119" fmla="*/ 2147483647 h 3030"/>
                <a:gd name="T120" fmla="*/ 2147483647 w 1158"/>
                <a:gd name="T121" fmla="*/ 2147483647 h 3030"/>
                <a:gd name="T122" fmla="*/ 2147483647 w 1158"/>
                <a:gd name="T123" fmla="*/ 214748364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82" name="China">
              <a:hlinkClick r:id="rId14"/>
              <a:extLst>
                <a:ext uri="{FF2B5EF4-FFF2-40B4-BE49-F238E27FC236}">
                  <a16:creationId xmlns:a16="http://schemas.microsoft.com/office/drawing/2014/main" id="{78DF0155-EC7B-D500-9EDE-D2B6B10C59BB}"/>
                </a:ext>
              </a:extLst>
            </p:cNvPr>
            <p:cNvSpPr>
              <a:spLocks noEditPoints="1"/>
            </p:cNvSpPr>
            <p:nvPr/>
          </p:nvSpPr>
          <p:spPr bwMode="gray">
            <a:xfrm>
              <a:off x="6180946" y="1528098"/>
              <a:ext cx="1185600" cy="914755"/>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83" name="Chad">
              <a:extLst>
                <a:ext uri="{FF2B5EF4-FFF2-40B4-BE49-F238E27FC236}">
                  <a16:creationId xmlns:a16="http://schemas.microsoft.com/office/drawing/2014/main" id="{ABF09641-561C-B421-8E4D-CD4BD91E5539}"/>
                </a:ext>
              </a:extLst>
            </p:cNvPr>
            <p:cNvSpPr>
              <a:spLocks/>
            </p:cNvSpPr>
            <p:nvPr/>
          </p:nvSpPr>
          <p:spPr bwMode="gray">
            <a:xfrm>
              <a:off x="4900804" y="2306150"/>
              <a:ext cx="240186" cy="417773"/>
            </a:xfrm>
            <a:custGeom>
              <a:avLst/>
              <a:gdLst>
                <a:gd name="T0" fmla="*/ 2147483647 w 744"/>
                <a:gd name="T1" fmla="*/ 2147483647 h 1290"/>
                <a:gd name="T2" fmla="*/ 2147483647 w 744"/>
                <a:gd name="T3" fmla="*/ 0 h 1290"/>
                <a:gd name="T4" fmla="*/ 2147483647 w 744"/>
                <a:gd name="T5" fmla="*/ 2147483647 h 1290"/>
                <a:gd name="T6" fmla="*/ 2147483647 w 744"/>
                <a:gd name="T7" fmla="*/ 2147483647 h 1290"/>
                <a:gd name="T8" fmla="*/ 2147483647 w 744"/>
                <a:gd name="T9" fmla="*/ 2147483647 h 1290"/>
                <a:gd name="T10" fmla="*/ 2147483647 w 744"/>
                <a:gd name="T11" fmla="*/ 2147483647 h 1290"/>
                <a:gd name="T12" fmla="*/ 2147483647 w 744"/>
                <a:gd name="T13" fmla="*/ 2147483647 h 1290"/>
                <a:gd name="T14" fmla="*/ 2147483647 w 744"/>
                <a:gd name="T15" fmla="*/ 2147483647 h 1290"/>
                <a:gd name="T16" fmla="*/ 2147483647 w 744"/>
                <a:gd name="T17" fmla="*/ 2147483647 h 1290"/>
                <a:gd name="T18" fmla="*/ 0 w 744"/>
                <a:gd name="T19" fmla="*/ 2147483647 h 1290"/>
                <a:gd name="T20" fmla="*/ 2147483647 w 744"/>
                <a:gd name="T21" fmla="*/ 2147483647 h 1290"/>
                <a:gd name="T22" fmla="*/ 2147483647 w 744"/>
                <a:gd name="T23" fmla="*/ 2147483647 h 1290"/>
                <a:gd name="T24" fmla="*/ 2147483647 w 744"/>
                <a:gd name="T25" fmla="*/ 2147483647 h 1290"/>
                <a:gd name="T26" fmla="*/ 2147483647 w 744"/>
                <a:gd name="T27" fmla="*/ 2147483647 h 1290"/>
                <a:gd name="T28" fmla="*/ 2147483647 w 744"/>
                <a:gd name="T29" fmla="*/ 2147483647 h 1290"/>
                <a:gd name="T30" fmla="*/ 2147483647 w 744"/>
                <a:gd name="T31" fmla="*/ 2147483647 h 1290"/>
                <a:gd name="T32" fmla="*/ 2147483647 w 744"/>
                <a:gd name="T33" fmla="*/ 2147483647 h 1290"/>
                <a:gd name="T34" fmla="*/ 2147483647 w 744"/>
                <a:gd name="T35" fmla="*/ 2147483647 h 1290"/>
                <a:gd name="T36" fmla="*/ 2147483647 w 744"/>
                <a:gd name="T37" fmla="*/ 2147483647 h 1290"/>
                <a:gd name="T38" fmla="*/ 2147483647 w 744"/>
                <a:gd name="T39" fmla="*/ 2147483647 h 1290"/>
                <a:gd name="T40" fmla="*/ 2147483647 w 744"/>
                <a:gd name="T41" fmla="*/ 2147483647 h 1290"/>
                <a:gd name="T42" fmla="*/ 2147483647 w 744"/>
                <a:gd name="T43" fmla="*/ 2147483647 h 1290"/>
                <a:gd name="T44" fmla="*/ 2147483647 w 744"/>
                <a:gd name="T45" fmla="*/ 2147483647 h 1290"/>
                <a:gd name="T46" fmla="*/ 2147483647 w 744"/>
                <a:gd name="T47" fmla="*/ 2147483647 h 1290"/>
                <a:gd name="T48" fmla="*/ 2147483647 w 744"/>
                <a:gd name="T49" fmla="*/ 2147483647 h 1290"/>
                <a:gd name="T50" fmla="*/ 2147483647 w 744"/>
                <a:gd name="T51" fmla="*/ 2147483647 h 1290"/>
                <a:gd name="T52" fmla="*/ 2147483647 w 744"/>
                <a:gd name="T53" fmla="*/ 2147483647 h 1290"/>
                <a:gd name="T54" fmla="*/ 2147483647 w 744"/>
                <a:gd name="T55" fmla="*/ 2147483647 h 1290"/>
                <a:gd name="T56" fmla="*/ 2147483647 w 744"/>
                <a:gd name="T57" fmla="*/ 2147483647 h 1290"/>
                <a:gd name="T58" fmla="*/ 2147483647 w 744"/>
                <a:gd name="T59" fmla="*/ 2147483647 h 1290"/>
                <a:gd name="T60" fmla="*/ 2147483647 w 744"/>
                <a:gd name="T61" fmla="*/ 2147483647 h 1290"/>
                <a:gd name="T62" fmla="*/ 2147483647 w 744"/>
                <a:gd name="T63" fmla="*/ 2147483647 h 1290"/>
                <a:gd name="T64" fmla="*/ 2147483647 w 744"/>
                <a:gd name="T65" fmla="*/ 2147483647 h 1290"/>
                <a:gd name="T66" fmla="*/ 2147483647 w 744"/>
                <a:gd name="T67" fmla="*/ 2147483647 h 1290"/>
                <a:gd name="T68" fmla="*/ 2147483647 w 744"/>
                <a:gd name="T69" fmla="*/ 2147483647 h 1290"/>
                <a:gd name="T70" fmla="*/ 2147483647 w 744"/>
                <a:gd name="T71" fmla="*/ 2147483647 h 1290"/>
                <a:gd name="T72" fmla="*/ 2147483647 w 744"/>
                <a:gd name="T73" fmla="*/ 2147483647 h 1290"/>
                <a:gd name="T74" fmla="*/ 2147483647 w 744"/>
                <a:gd name="T75" fmla="*/ 2147483647 h 1290"/>
                <a:gd name="T76" fmla="*/ 2147483647 w 744"/>
                <a:gd name="T77" fmla="*/ 2147483647 h 1290"/>
                <a:gd name="T78" fmla="*/ 2147483647 w 744"/>
                <a:gd name="T79" fmla="*/ 2147483647 h 1290"/>
                <a:gd name="T80" fmla="*/ 2147483647 w 744"/>
                <a:gd name="T81" fmla="*/ 2147483647 h 1290"/>
                <a:gd name="T82" fmla="*/ 2147483647 w 744"/>
                <a:gd name="T83" fmla="*/ 2147483647 h 1290"/>
                <a:gd name="T84" fmla="*/ 2147483647 w 744"/>
                <a:gd name="T85" fmla="*/ 2147483647 h 1290"/>
                <a:gd name="T86" fmla="*/ 2147483647 w 744"/>
                <a:gd name="T87" fmla="*/ 2147483647 h 1290"/>
                <a:gd name="T88" fmla="*/ 2147483647 w 744"/>
                <a:gd name="T89" fmla="*/ 2147483647 h 1290"/>
                <a:gd name="T90" fmla="*/ 2147483647 w 744"/>
                <a:gd name="T91" fmla="*/ 2147483647 h 1290"/>
                <a:gd name="T92" fmla="*/ 2147483647 w 744"/>
                <a:gd name="T93" fmla="*/ 2147483647 h 1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4"/>
                <a:gd name="T142" fmla="*/ 0 h 1290"/>
                <a:gd name="T143" fmla="*/ 744 w 744"/>
                <a:gd name="T144" fmla="*/ 1290 h 1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4" h="1290">
                  <a:moveTo>
                    <a:pt x="678" y="624"/>
                  </a:moveTo>
                  <a:lnTo>
                    <a:pt x="720" y="624"/>
                  </a:lnTo>
                  <a:lnTo>
                    <a:pt x="732" y="630"/>
                  </a:lnTo>
                  <a:lnTo>
                    <a:pt x="744" y="630"/>
                  </a:lnTo>
                  <a:lnTo>
                    <a:pt x="738" y="324"/>
                  </a:lnTo>
                  <a:lnTo>
                    <a:pt x="180" y="0"/>
                  </a:lnTo>
                  <a:lnTo>
                    <a:pt x="156" y="12"/>
                  </a:lnTo>
                  <a:lnTo>
                    <a:pt x="144" y="24"/>
                  </a:lnTo>
                  <a:lnTo>
                    <a:pt x="126" y="30"/>
                  </a:lnTo>
                  <a:lnTo>
                    <a:pt x="108" y="42"/>
                  </a:lnTo>
                  <a:lnTo>
                    <a:pt x="126" y="108"/>
                  </a:lnTo>
                  <a:lnTo>
                    <a:pt x="114" y="156"/>
                  </a:lnTo>
                  <a:lnTo>
                    <a:pt x="144" y="192"/>
                  </a:lnTo>
                  <a:lnTo>
                    <a:pt x="150" y="216"/>
                  </a:lnTo>
                  <a:lnTo>
                    <a:pt x="180" y="252"/>
                  </a:lnTo>
                  <a:lnTo>
                    <a:pt x="162" y="288"/>
                  </a:lnTo>
                  <a:lnTo>
                    <a:pt x="144" y="534"/>
                  </a:lnTo>
                  <a:lnTo>
                    <a:pt x="138" y="540"/>
                  </a:lnTo>
                  <a:lnTo>
                    <a:pt x="120" y="564"/>
                  </a:lnTo>
                  <a:lnTo>
                    <a:pt x="96" y="588"/>
                  </a:lnTo>
                  <a:lnTo>
                    <a:pt x="72" y="618"/>
                  </a:lnTo>
                  <a:lnTo>
                    <a:pt x="54" y="636"/>
                  </a:lnTo>
                  <a:lnTo>
                    <a:pt x="48" y="648"/>
                  </a:lnTo>
                  <a:lnTo>
                    <a:pt x="36" y="666"/>
                  </a:lnTo>
                  <a:lnTo>
                    <a:pt x="30" y="678"/>
                  </a:lnTo>
                  <a:lnTo>
                    <a:pt x="24" y="696"/>
                  </a:lnTo>
                  <a:lnTo>
                    <a:pt x="24" y="708"/>
                  </a:lnTo>
                  <a:lnTo>
                    <a:pt x="18" y="714"/>
                  </a:lnTo>
                  <a:lnTo>
                    <a:pt x="18" y="720"/>
                  </a:lnTo>
                  <a:lnTo>
                    <a:pt x="0" y="726"/>
                  </a:lnTo>
                  <a:lnTo>
                    <a:pt x="6" y="786"/>
                  </a:lnTo>
                  <a:lnTo>
                    <a:pt x="18" y="786"/>
                  </a:lnTo>
                  <a:lnTo>
                    <a:pt x="48" y="834"/>
                  </a:lnTo>
                  <a:lnTo>
                    <a:pt x="48" y="846"/>
                  </a:lnTo>
                  <a:lnTo>
                    <a:pt x="48" y="840"/>
                  </a:lnTo>
                  <a:lnTo>
                    <a:pt x="72" y="834"/>
                  </a:lnTo>
                  <a:lnTo>
                    <a:pt x="72" y="852"/>
                  </a:lnTo>
                  <a:lnTo>
                    <a:pt x="78" y="864"/>
                  </a:lnTo>
                  <a:lnTo>
                    <a:pt x="84" y="870"/>
                  </a:lnTo>
                  <a:lnTo>
                    <a:pt x="96" y="870"/>
                  </a:lnTo>
                  <a:lnTo>
                    <a:pt x="102" y="876"/>
                  </a:lnTo>
                  <a:lnTo>
                    <a:pt x="108" y="876"/>
                  </a:lnTo>
                  <a:lnTo>
                    <a:pt x="102" y="912"/>
                  </a:lnTo>
                  <a:lnTo>
                    <a:pt x="114" y="918"/>
                  </a:lnTo>
                  <a:lnTo>
                    <a:pt x="120" y="930"/>
                  </a:lnTo>
                  <a:lnTo>
                    <a:pt x="120" y="966"/>
                  </a:lnTo>
                  <a:lnTo>
                    <a:pt x="114" y="966"/>
                  </a:lnTo>
                  <a:lnTo>
                    <a:pt x="114" y="1002"/>
                  </a:lnTo>
                  <a:lnTo>
                    <a:pt x="120" y="1020"/>
                  </a:lnTo>
                  <a:lnTo>
                    <a:pt x="120" y="1038"/>
                  </a:lnTo>
                  <a:lnTo>
                    <a:pt x="126" y="1050"/>
                  </a:lnTo>
                  <a:lnTo>
                    <a:pt x="138" y="1056"/>
                  </a:lnTo>
                  <a:lnTo>
                    <a:pt x="144" y="1068"/>
                  </a:lnTo>
                  <a:lnTo>
                    <a:pt x="162" y="1086"/>
                  </a:lnTo>
                  <a:lnTo>
                    <a:pt x="66" y="1086"/>
                  </a:lnTo>
                  <a:lnTo>
                    <a:pt x="54" y="1092"/>
                  </a:lnTo>
                  <a:lnTo>
                    <a:pt x="48" y="1098"/>
                  </a:lnTo>
                  <a:lnTo>
                    <a:pt x="48" y="1110"/>
                  </a:lnTo>
                  <a:lnTo>
                    <a:pt x="60" y="1134"/>
                  </a:lnTo>
                  <a:lnTo>
                    <a:pt x="72" y="1146"/>
                  </a:lnTo>
                  <a:lnTo>
                    <a:pt x="78" y="1158"/>
                  </a:lnTo>
                  <a:lnTo>
                    <a:pt x="90" y="1170"/>
                  </a:lnTo>
                  <a:lnTo>
                    <a:pt x="108" y="1182"/>
                  </a:lnTo>
                  <a:lnTo>
                    <a:pt x="120" y="1188"/>
                  </a:lnTo>
                  <a:lnTo>
                    <a:pt x="132" y="1200"/>
                  </a:lnTo>
                  <a:lnTo>
                    <a:pt x="144" y="1224"/>
                  </a:lnTo>
                  <a:lnTo>
                    <a:pt x="144" y="1242"/>
                  </a:lnTo>
                  <a:lnTo>
                    <a:pt x="150" y="1254"/>
                  </a:lnTo>
                  <a:lnTo>
                    <a:pt x="156" y="1272"/>
                  </a:lnTo>
                  <a:lnTo>
                    <a:pt x="156" y="1284"/>
                  </a:lnTo>
                  <a:lnTo>
                    <a:pt x="162" y="1284"/>
                  </a:lnTo>
                  <a:lnTo>
                    <a:pt x="168" y="1290"/>
                  </a:lnTo>
                  <a:lnTo>
                    <a:pt x="186" y="1290"/>
                  </a:lnTo>
                  <a:lnTo>
                    <a:pt x="198" y="1284"/>
                  </a:lnTo>
                  <a:lnTo>
                    <a:pt x="216" y="1266"/>
                  </a:lnTo>
                  <a:lnTo>
                    <a:pt x="228" y="1260"/>
                  </a:lnTo>
                  <a:lnTo>
                    <a:pt x="234" y="1254"/>
                  </a:lnTo>
                  <a:lnTo>
                    <a:pt x="234" y="1278"/>
                  </a:lnTo>
                  <a:lnTo>
                    <a:pt x="240" y="1284"/>
                  </a:lnTo>
                  <a:lnTo>
                    <a:pt x="246" y="1284"/>
                  </a:lnTo>
                  <a:lnTo>
                    <a:pt x="258" y="1278"/>
                  </a:lnTo>
                  <a:lnTo>
                    <a:pt x="270" y="1266"/>
                  </a:lnTo>
                  <a:lnTo>
                    <a:pt x="276" y="1254"/>
                  </a:lnTo>
                  <a:lnTo>
                    <a:pt x="282" y="1248"/>
                  </a:lnTo>
                  <a:lnTo>
                    <a:pt x="372" y="1248"/>
                  </a:lnTo>
                  <a:lnTo>
                    <a:pt x="378" y="1242"/>
                  </a:lnTo>
                  <a:lnTo>
                    <a:pt x="384" y="1230"/>
                  </a:lnTo>
                  <a:lnTo>
                    <a:pt x="390" y="1224"/>
                  </a:lnTo>
                  <a:lnTo>
                    <a:pt x="396" y="1212"/>
                  </a:lnTo>
                  <a:lnTo>
                    <a:pt x="402" y="1206"/>
                  </a:lnTo>
                  <a:lnTo>
                    <a:pt x="402" y="1194"/>
                  </a:lnTo>
                  <a:lnTo>
                    <a:pt x="390" y="1182"/>
                  </a:lnTo>
                  <a:lnTo>
                    <a:pt x="384" y="1182"/>
                  </a:lnTo>
                  <a:lnTo>
                    <a:pt x="402" y="1170"/>
                  </a:lnTo>
                  <a:lnTo>
                    <a:pt x="420" y="1170"/>
                  </a:lnTo>
                  <a:lnTo>
                    <a:pt x="462" y="1164"/>
                  </a:lnTo>
                  <a:lnTo>
                    <a:pt x="510" y="1146"/>
                  </a:lnTo>
                  <a:lnTo>
                    <a:pt x="528" y="1134"/>
                  </a:lnTo>
                  <a:lnTo>
                    <a:pt x="552" y="1110"/>
                  </a:lnTo>
                  <a:lnTo>
                    <a:pt x="552" y="1092"/>
                  </a:lnTo>
                  <a:lnTo>
                    <a:pt x="588" y="1068"/>
                  </a:lnTo>
                  <a:lnTo>
                    <a:pt x="594" y="1038"/>
                  </a:lnTo>
                  <a:lnTo>
                    <a:pt x="648" y="1008"/>
                  </a:lnTo>
                  <a:lnTo>
                    <a:pt x="672" y="1008"/>
                  </a:lnTo>
                  <a:lnTo>
                    <a:pt x="672" y="996"/>
                  </a:lnTo>
                  <a:lnTo>
                    <a:pt x="684" y="996"/>
                  </a:lnTo>
                  <a:lnTo>
                    <a:pt x="684" y="990"/>
                  </a:lnTo>
                  <a:lnTo>
                    <a:pt x="678" y="984"/>
                  </a:lnTo>
                  <a:lnTo>
                    <a:pt x="666" y="966"/>
                  </a:lnTo>
                  <a:lnTo>
                    <a:pt x="654" y="960"/>
                  </a:lnTo>
                  <a:lnTo>
                    <a:pt x="648" y="960"/>
                  </a:lnTo>
                  <a:lnTo>
                    <a:pt x="642" y="936"/>
                  </a:lnTo>
                  <a:lnTo>
                    <a:pt x="660" y="930"/>
                  </a:lnTo>
                  <a:lnTo>
                    <a:pt x="642" y="918"/>
                  </a:lnTo>
                  <a:lnTo>
                    <a:pt x="642" y="876"/>
                  </a:lnTo>
                  <a:lnTo>
                    <a:pt x="636" y="870"/>
                  </a:lnTo>
                  <a:lnTo>
                    <a:pt x="624" y="870"/>
                  </a:lnTo>
                  <a:lnTo>
                    <a:pt x="618" y="876"/>
                  </a:lnTo>
                  <a:lnTo>
                    <a:pt x="606" y="876"/>
                  </a:lnTo>
                  <a:lnTo>
                    <a:pt x="600" y="870"/>
                  </a:lnTo>
                  <a:lnTo>
                    <a:pt x="600" y="852"/>
                  </a:lnTo>
                  <a:lnTo>
                    <a:pt x="606" y="840"/>
                  </a:lnTo>
                  <a:lnTo>
                    <a:pt x="618" y="834"/>
                  </a:lnTo>
                  <a:lnTo>
                    <a:pt x="630" y="822"/>
                  </a:lnTo>
                  <a:lnTo>
                    <a:pt x="630" y="810"/>
                  </a:lnTo>
                  <a:lnTo>
                    <a:pt x="618" y="786"/>
                  </a:lnTo>
                  <a:lnTo>
                    <a:pt x="612" y="780"/>
                  </a:lnTo>
                  <a:lnTo>
                    <a:pt x="630" y="762"/>
                  </a:lnTo>
                  <a:lnTo>
                    <a:pt x="648" y="750"/>
                  </a:lnTo>
                  <a:lnTo>
                    <a:pt x="642" y="732"/>
                  </a:lnTo>
                  <a:lnTo>
                    <a:pt x="636" y="708"/>
                  </a:lnTo>
                  <a:lnTo>
                    <a:pt x="648" y="708"/>
                  </a:lnTo>
                  <a:lnTo>
                    <a:pt x="648" y="690"/>
                  </a:lnTo>
                  <a:lnTo>
                    <a:pt x="660" y="678"/>
                  </a:lnTo>
                  <a:lnTo>
                    <a:pt x="672" y="672"/>
                  </a:lnTo>
                  <a:lnTo>
                    <a:pt x="678" y="666"/>
                  </a:lnTo>
                  <a:lnTo>
                    <a:pt x="678" y="660"/>
                  </a:lnTo>
                  <a:lnTo>
                    <a:pt x="672" y="654"/>
                  </a:lnTo>
                  <a:lnTo>
                    <a:pt x="672" y="642"/>
                  </a:lnTo>
                  <a:lnTo>
                    <a:pt x="666" y="636"/>
                  </a:lnTo>
                  <a:lnTo>
                    <a:pt x="678" y="62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84" name="Central African Republic">
              <a:extLst>
                <a:ext uri="{FF2B5EF4-FFF2-40B4-BE49-F238E27FC236}">
                  <a16:creationId xmlns:a16="http://schemas.microsoft.com/office/drawing/2014/main" id="{CF906B43-766A-5195-1B5E-232503D8E76F}"/>
                </a:ext>
              </a:extLst>
            </p:cNvPr>
            <p:cNvSpPr>
              <a:spLocks/>
            </p:cNvSpPr>
            <p:nvPr/>
          </p:nvSpPr>
          <p:spPr bwMode="gray">
            <a:xfrm>
              <a:off x="4923801" y="2633213"/>
              <a:ext cx="296400" cy="226134"/>
            </a:xfrm>
            <a:custGeom>
              <a:avLst/>
              <a:gdLst>
                <a:gd name="T0" fmla="*/ 2147483647 w 912"/>
                <a:gd name="T1" fmla="*/ 2147483647 h 702"/>
                <a:gd name="T2" fmla="*/ 2147483647 w 912"/>
                <a:gd name="T3" fmla="*/ 2147483647 h 702"/>
                <a:gd name="T4" fmla="*/ 2147483647 w 912"/>
                <a:gd name="T5" fmla="*/ 2147483647 h 702"/>
                <a:gd name="T6" fmla="*/ 2147483647 w 912"/>
                <a:gd name="T7" fmla="*/ 2147483647 h 702"/>
                <a:gd name="T8" fmla="*/ 2147483647 w 912"/>
                <a:gd name="T9" fmla="*/ 2147483647 h 702"/>
                <a:gd name="T10" fmla="*/ 2147483647 w 912"/>
                <a:gd name="T11" fmla="*/ 2147483647 h 702"/>
                <a:gd name="T12" fmla="*/ 2147483647 w 912"/>
                <a:gd name="T13" fmla="*/ 2147483647 h 702"/>
                <a:gd name="T14" fmla="*/ 2147483647 w 912"/>
                <a:gd name="T15" fmla="*/ 2147483647 h 702"/>
                <a:gd name="T16" fmla="*/ 2147483647 w 912"/>
                <a:gd name="T17" fmla="*/ 2147483647 h 702"/>
                <a:gd name="T18" fmla="*/ 2147483647 w 912"/>
                <a:gd name="T19" fmla="*/ 2147483647 h 702"/>
                <a:gd name="T20" fmla="*/ 2147483647 w 912"/>
                <a:gd name="T21" fmla="*/ 2147483647 h 702"/>
                <a:gd name="T22" fmla="*/ 2147483647 w 912"/>
                <a:gd name="T23" fmla="*/ 2147483647 h 702"/>
                <a:gd name="T24" fmla="*/ 2147483647 w 912"/>
                <a:gd name="T25" fmla="*/ 2147483647 h 702"/>
                <a:gd name="T26" fmla="*/ 2147483647 w 912"/>
                <a:gd name="T27" fmla="*/ 2147483647 h 702"/>
                <a:gd name="T28" fmla="*/ 2147483647 w 912"/>
                <a:gd name="T29" fmla="*/ 2147483647 h 702"/>
                <a:gd name="T30" fmla="*/ 2147483647 w 912"/>
                <a:gd name="T31" fmla="*/ 0 h 702"/>
                <a:gd name="T32" fmla="*/ 2147483647 w 912"/>
                <a:gd name="T33" fmla="*/ 2147483647 h 702"/>
                <a:gd name="T34" fmla="*/ 2147483647 w 912"/>
                <a:gd name="T35" fmla="*/ 2147483647 h 702"/>
                <a:gd name="T36" fmla="*/ 2147483647 w 912"/>
                <a:gd name="T37" fmla="*/ 2147483647 h 702"/>
                <a:gd name="T38" fmla="*/ 2147483647 w 912"/>
                <a:gd name="T39" fmla="*/ 2147483647 h 702"/>
                <a:gd name="T40" fmla="*/ 2147483647 w 912"/>
                <a:gd name="T41" fmla="*/ 2147483647 h 702"/>
                <a:gd name="T42" fmla="*/ 2147483647 w 912"/>
                <a:gd name="T43" fmla="*/ 2147483647 h 702"/>
                <a:gd name="T44" fmla="*/ 2147483647 w 912"/>
                <a:gd name="T45" fmla="*/ 2147483647 h 702"/>
                <a:gd name="T46" fmla="*/ 2147483647 w 912"/>
                <a:gd name="T47" fmla="*/ 2147483647 h 702"/>
                <a:gd name="T48" fmla="*/ 2147483647 w 912"/>
                <a:gd name="T49" fmla="*/ 2147483647 h 702"/>
                <a:gd name="T50" fmla="*/ 2147483647 w 912"/>
                <a:gd name="T51" fmla="*/ 2147483647 h 702"/>
                <a:gd name="T52" fmla="*/ 2147483647 w 912"/>
                <a:gd name="T53" fmla="*/ 2147483647 h 702"/>
                <a:gd name="T54" fmla="*/ 2147483647 w 912"/>
                <a:gd name="T55" fmla="*/ 2147483647 h 702"/>
                <a:gd name="T56" fmla="*/ 2147483647 w 912"/>
                <a:gd name="T57" fmla="*/ 2147483647 h 702"/>
                <a:gd name="T58" fmla="*/ 2147483647 w 912"/>
                <a:gd name="T59" fmla="*/ 2147483647 h 702"/>
                <a:gd name="T60" fmla="*/ 0 w 912"/>
                <a:gd name="T61" fmla="*/ 2147483647 h 702"/>
                <a:gd name="T62" fmla="*/ 2147483647 w 912"/>
                <a:gd name="T63" fmla="*/ 2147483647 h 702"/>
                <a:gd name="T64" fmla="*/ 2147483647 w 912"/>
                <a:gd name="T65" fmla="*/ 2147483647 h 702"/>
                <a:gd name="T66" fmla="*/ 2147483647 w 912"/>
                <a:gd name="T67" fmla="*/ 2147483647 h 702"/>
                <a:gd name="T68" fmla="*/ 2147483647 w 912"/>
                <a:gd name="T69" fmla="*/ 2147483647 h 702"/>
                <a:gd name="T70" fmla="*/ 2147483647 w 912"/>
                <a:gd name="T71" fmla="*/ 2147483647 h 702"/>
                <a:gd name="T72" fmla="*/ 2147483647 w 912"/>
                <a:gd name="T73" fmla="*/ 2147483647 h 702"/>
                <a:gd name="T74" fmla="*/ 2147483647 w 912"/>
                <a:gd name="T75" fmla="*/ 2147483647 h 702"/>
                <a:gd name="T76" fmla="*/ 2147483647 w 912"/>
                <a:gd name="T77" fmla="*/ 2147483647 h 702"/>
                <a:gd name="T78" fmla="*/ 2147483647 w 912"/>
                <a:gd name="T79" fmla="*/ 2147483647 h 702"/>
                <a:gd name="T80" fmla="*/ 2147483647 w 912"/>
                <a:gd name="T81" fmla="*/ 2147483647 h 702"/>
                <a:gd name="T82" fmla="*/ 2147483647 w 912"/>
                <a:gd name="T83" fmla="*/ 2147483647 h 702"/>
                <a:gd name="T84" fmla="*/ 2147483647 w 912"/>
                <a:gd name="T85" fmla="*/ 2147483647 h 702"/>
                <a:gd name="T86" fmla="*/ 2147483647 w 912"/>
                <a:gd name="T87" fmla="*/ 2147483647 h 702"/>
                <a:gd name="T88" fmla="*/ 2147483647 w 912"/>
                <a:gd name="T89" fmla="*/ 2147483647 h 702"/>
                <a:gd name="T90" fmla="*/ 2147483647 w 912"/>
                <a:gd name="T91" fmla="*/ 2147483647 h 702"/>
                <a:gd name="T92" fmla="*/ 2147483647 w 912"/>
                <a:gd name="T93" fmla="*/ 2147483647 h 702"/>
                <a:gd name="T94" fmla="*/ 2147483647 w 912"/>
                <a:gd name="T95" fmla="*/ 2147483647 h 702"/>
                <a:gd name="T96" fmla="*/ 2147483647 w 912"/>
                <a:gd name="T97" fmla="*/ 2147483647 h 702"/>
                <a:gd name="T98" fmla="*/ 2147483647 w 912"/>
                <a:gd name="T99" fmla="*/ 2147483647 h 702"/>
                <a:gd name="T100" fmla="*/ 2147483647 w 912"/>
                <a:gd name="T101" fmla="*/ 2147483647 h 702"/>
                <a:gd name="T102" fmla="*/ 2147483647 w 912"/>
                <a:gd name="T103" fmla="*/ 2147483647 h 702"/>
                <a:gd name="T104" fmla="*/ 2147483647 w 912"/>
                <a:gd name="T105" fmla="*/ 2147483647 h 702"/>
                <a:gd name="T106" fmla="*/ 2147483647 w 912"/>
                <a:gd name="T107" fmla="*/ 2147483647 h 702"/>
                <a:gd name="T108" fmla="*/ 2147483647 w 912"/>
                <a:gd name="T109" fmla="*/ 2147483647 h 702"/>
                <a:gd name="T110" fmla="*/ 2147483647 w 912"/>
                <a:gd name="T111" fmla="*/ 2147483647 h 702"/>
                <a:gd name="T112" fmla="*/ 2147483647 w 912"/>
                <a:gd name="T113" fmla="*/ 2147483647 h 702"/>
                <a:gd name="T114" fmla="*/ 2147483647 w 912"/>
                <a:gd name="T115" fmla="*/ 2147483647 h 702"/>
                <a:gd name="T116" fmla="*/ 2147483647 w 912"/>
                <a:gd name="T117" fmla="*/ 2147483647 h 702"/>
                <a:gd name="T118" fmla="*/ 2147483647 w 912"/>
                <a:gd name="T119" fmla="*/ 2147483647 h 702"/>
                <a:gd name="T120" fmla="*/ 2147483647 w 912"/>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2"/>
                <a:gd name="T184" fmla="*/ 0 h 702"/>
                <a:gd name="T185" fmla="*/ 912 w 912"/>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2" h="702">
                  <a:moveTo>
                    <a:pt x="906" y="420"/>
                  </a:moveTo>
                  <a:lnTo>
                    <a:pt x="900" y="414"/>
                  </a:lnTo>
                  <a:lnTo>
                    <a:pt x="888" y="408"/>
                  </a:lnTo>
                  <a:lnTo>
                    <a:pt x="882" y="402"/>
                  </a:lnTo>
                  <a:lnTo>
                    <a:pt x="858" y="396"/>
                  </a:lnTo>
                  <a:lnTo>
                    <a:pt x="858" y="378"/>
                  </a:lnTo>
                  <a:lnTo>
                    <a:pt x="846" y="366"/>
                  </a:lnTo>
                  <a:lnTo>
                    <a:pt x="846" y="360"/>
                  </a:lnTo>
                  <a:lnTo>
                    <a:pt x="858" y="360"/>
                  </a:lnTo>
                  <a:lnTo>
                    <a:pt x="858" y="348"/>
                  </a:lnTo>
                  <a:lnTo>
                    <a:pt x="852" y="342"/>
                  </a:lnTo>
                  <a:lnTo>
                    <a:pt x="834" y="342"/>
                  </a:lnTo>
                  <a:lnTo>
                    <a:pt x="834" y="336"/>
                  </a:lnTo>
                  <a:lnTo>
                    <a:pt x="828" y="330"/>
                  </a:lnTo>
                  <a:lnTo>
                    <a:pt x="822" y="318"/>
                  </a:lnTo>
                  <a:lnTo>
                    <a:pt x="810" y="306"/>
                  </a:lnTo>
                  <a:lnTo>
                    <a:pt x="798" y="300"/>
                  </a:lnTo>
                  <a:lnTo>
                    <a:pt x="792" y="300"/>
                  </a:lnTo>
                  <a:lnTo>
                    <a:pt x="780" y="294"/>
                  </a:lnTo>
                  <a:lnTo>
                    <a:pt x="768" y="282"/>
                  </a:lnTo>
                  <a:lnTo>
                    <a:pt x="768" y="276"/>
                  </a:lnTo>
                  <a:lnTo>
                    <a:pt x="774" y="276"/>
                  </a:lnTo>
                  <a:lnTo>
                    <a:pt x="774" y="270"/>
                  </a:lnTo>
                  <a:lnTo>
                    <a:pt x="780" y="270"/>
                  </a:lnTo>
                  <a:lnTo>
                    <a:pt x="780" y="264"/>
                  </a:lnTo>
                  <a:lnTo>
                    <a:pt x="768" y="252"/>
                  </a:lnTo>
                  <a:lnTo>
                    <a:pt x="756" y="246"/>
                  </a:lnTo>
                  <a:lnTo>
                    <a:pt x="750" y="246"/>
                  </a:lnTo>
                  <a:lnTo>
                    <a:pt x="750" y="228"/>
                  </a:lnTo>
                  <a:lnTo>
                    <a:pt x="720" y="228"/>
                  </a:lnTo>
                  <a:lnTo>
                    <a:pt x="696" y="216"/>
                  </a:lnTo>
                  <a:lnTo>
                    <a:pt x="696" y="186"/>
                  </a:lnTo>
                  <a:lnTo>
                    <a:pt x="648" y="180"/>
                  </a:lnTo>
                  <a:lnTo>
                    <a:pt x="654" y="162"/>
                  </a:lnTo>
                  <a:lnTo>
                    <a:pt x="648" y="162"/>
                  </a:lnTo>
                  <a:lnTo>
                    <a:pt x="642" y="156"/>
                  </a:lnTo>
                  <a:lnTo>
                    <a:pt x="642" y="150"/>
                  </a:lnTo>
                  <a:lnTo>
                    <a:pt x="648" y="144"/>
                  </a:lnTo>
                  <a:lnTo>
                    <a:pt x="654" y="132"/>
                  </a:lnTo>
                  <a:lnTo>
                    <a:pt x="660" y="126"/>
                  </a:lnTo>
                  <a:lnTo>
                    <a:pt x="660" y="96"/>
                  </a:lnTo>
                  <a:lnTo>
                    <a:pt x="654" y="84"/>
                  </a:lnTo>
                  <a:lnTo>
                    <a:pt x="648" y="66"/>
                  </a:lnTo>
                  <a:lnTo>
                    <a:pt x="636" y="54"/>
                  </a:lnTo>
                  <a:lnTo>
                    <a:pt x="630" y="42"/>
                  </a:lnTo>
                  <a:lnTo>
                    <a:pt x="600" y="12"/>
                  </a:lnTo>
                  <a:lnTo>
                    <a:pt x="600" y="0"/>
                  </a:lnTo>
                  <a:lnTo>
                    <a:pt x="576" y="0"/>
                  </a:lnTo>
                  <a:lnTo>
                    <a:pt x="522" y="30"/>
                  </a:lnTo>
                  <a:lnTo>
                    <a:pt x="516" y="60"/>
                  </a:lnTo>
                  <a:lnTo>
                    <a:pt x="480" y="84"/>
                  </a:lnTo>
                  <a:lnTo>
                    <a:pt x="480" y="102"/>
                  </a:lnTo>
                  <a:lnTo>
                    <a:pt x="456" y="126"/>
                  </a:lnTo>
                  <a:lnTo>
                    <a:pt x="438" y="138"/>
                  </a:lnTo>
                  <a:lnTo>
                    <a:pt x="390" y="156"/>
                  </a:lnTo>
                  <a:lnTo>
                    <a:pt x="348" y="162"/>
                  </a:lnTo>
                  <a:lnTo>
                    <a:pt x="330" y="162"/>
                  </a:lnTo>
                  <a:lnTo>
                    <a:pt x="312" y="174"/>
                  </a:lnTo>
                  <a:lnTo>
                    <a:pt x="318" y="174"/>
                  </a:lnTo>
                  <a:lnTo>
                    <a:pt x="330" y="186"/>
                  </a:lnTo>
                  <a:lnTo>
                    <a:pt x="330" y="198"/>
                  </a:lnTo>
                  <a:lnTo>
                    <a:pt x="324" y="204"/>
                  </a:lnTo>
                  <a:lnTo>
                    <a:pt x="318" y="216"/>
                  </a:lnTo>
                  <a:lnTo>
                    <a:pt x="312" y="222"/>
                  </a:lnTo>
                  <a:lnTo>
                    <a:pt x="306" y="234"/>
                  </a:lnTo>
                  <a:lnTo>
                    <a:pt x="300" y="240"/>
                  </a:lnTo>
                  <a:lnTo>
                    <a:pt x="210" y="240"/>
                  </a:lnTo>
                  <a:lnTo>
                    <a:pt x="204" y="246"/>
                  </a:lnTo>
                  <a:lnTo>
                    <a:pt x="198" y="258"/>
                  </a:lnTo>
                  <a:lnTo>
                    <a:pt x="186" y="270"/>
                  </a:lnTo>
                  <a:lnTo>
                    <a:pt x="174" y="276"/>
                  </a:lnTo>
                  <a:lnTo>
                    <a:pt x="168" y="276"/>
                  </a:lnTo>
                  <a:lnTo>
                    <a:pt x="162" y="270"/>
                  </a:lnTo>
                  <a:lnTo>
                    <a:pt x="162" y="246"/>
                  </a:lnTo>
                  <a:lnTo>
                    <a:pt x="156" y="252"/>
                  </a:lnTo>
                  <a:lnTo>
                    <a:pt x="144" y="258"/>
                  </a:lnTo>
                  <a:lnTo>
                    <a:pt x="126" y="276"/>
                  </a:lnTo>
                  <a:lnTo>
                    <a:pt x="114" y="282"/>
                  </a:lnTo>
                  <a:lnTo>
                    <a:pt x="96" y="282"/>
                  </a:lnTo>
                  <a:lnTo>
                    <a:pt x="90" y="276"/>
                  </a:lnTo>
                  <a:lnTo>
                    <a:pt x="78" y="276"/>
                  </a:lnTo>
                  <a:lnTo>
                    <a:pt x="66" y="288"/>
                  </a:lnTo>
                  <a:lnTo>
                    <a:pt x="60" y="300"/>
                  </a:lnTo>
                  <a:lnTo>
                    <a:pt x="54" y="306"/>
                  </a:lnTo>
                  <a:lnTo>
                    <a:pt x="54" y="324"/>
                  </a:lnTo>
                  <a:lnTo>
                    <a:pt x="48" y="336"/>
                  </a:lnTo>
                  <a:lnTo>
                    <a:pt x="42" y="336"/>
                  </a:lnTo>
                  <a:lnTo>
                    <a:pt x="36" y="372"/>
                  </a:lnTo>
                  <a:lnTo>
                    <a:pt x="30" y="372"/>
                  </a:lnTo>
                  <a:lnTo>
                    <a:pt x="24" y="378"/>
                  </a:lnTo>
                  <a:lnTo>
                    <a:pt x="12" y="384"/>
                  </a:lnTo>
                  <a:lnTo>
                    <a:pt x="0" y="396"/>
                  </a:lnTo>
                  <a:lnTo>
                    <a:pt x="0" y="402"/>
                  </a:lnTo>
                  <a:lnTo>
                    <a:pt x="12" y="408"/>
                  </a:lnTo>
                  <a:lnTo>
                    <a:pt x="18" y="408"/>
                  </a:lnTo>
                  <a:lnTo>
                    <a:pt x="18" y="444"/>
                  </a:lnTo>
                  <a:lnTo>
                    <a:pt x="6" y="456"/>
                  </a:lnTo>
                  <a:lnTo>
                    <a:pt x="24" y="468"/>
                  </a:lnTo>
                  <a:lnTo>
                    <a:pt x="24" y="516"/>
                  </a:lnTo>
                  <a:lnTo>
                    <a:pt x="30" y="516"/>
                  </a:lnTo>
                  <a:lnTo>
                    <a:pt x="48" y="534"/>
                  </a:lnTo>
                  <a:lnTo>
                    <a:pt x="54" y="534"/>
                  </a:lnTo>
                  <a:lnTo>
                    <a:pt x="54" y="576"/>
                  </a:lnTo>
                  <a:lnTo>
                    <a:pt x="60" y="582"/>
                  </a:lnTo>
                  <a:lnTo>
                    <a:pt x="72" y="606"/>
                  </a:lnTo>
                  <a:lnTo>
                    <a:pt x="84" y="618"/>
                  </a:lnTo>
                  <a:lnTo>
                    <a:pt x="96" y="624"/>
                  </a:lnTo>
                  <a:lnTo>
                    <a:pt x="102" y="636"/>
                  </a:lnTo>
                  <a:lnTo>
                    <a:pt x="114" y="642"/>
                  </a:lnTo>
                  <a:lnTo>
                    <a:pt x="120" y="660"/>
                  </a:lnTo>
                  <a:lnTo>
                    <a:pt x="120" y="690"/>
                  </a:lnTo>
                  <a:lnTo>
                    <a:pt x="132" y="702"/>
                  </a:lnTo>
                  <a:lnTo>
                    <a:pt x="138" y="696"/>
                  </a:lnTo>
                  <a:lnTo>
                    <a:pt x="144" y="684"/>
                  </a:lnTo>
                  <a:lnTo>
                    <a:pt x="150" y="678"/>
                  </a:lnTo>
                  <a:lnTo>
                    <a:pt x="156" y="666"/>
                  </a:lnTo>
                  <a:lnTo>
                    <a:pt x="156" y="642"/>
                  </a:lnTo>
                  <a:lnTo>
                    <a:pt x="144" y="630"/>
                  </a:lnTo>
                  <a:lnTo>
                    <a:pt x="162" y="600"/>
                  </a:lnTo>
                  <a:lnTo>
                    <a:pt x="192" y="600"/>
                  </a:lnTo>
                  <a:lnTo>
                    <a:pt x="210" y="582"/>
                  </a:lnTo>
                  <a:lnTo>
                    <a:pt x="228" y="582"/>
                  </a:lnTo>
                  <a:lnTo>
                    <a:pt x="264" y="600"/>
                  </a:lnTo>
                  <a:lnTo>
                    <a:pt x="276" y="600"/>
                  </a:lnTo>
                  <a:lnTo>
                    <a:pt x="288" y="588"/>
                  </a:lnTo>
                  <a:lnTo>
                    <a:pt x="300" y="570"/>
                  </a:lnTo>
                  <a:lnTo>
                    <a:pt x="300" y="552"/>
                  </a:lnTo>
                  <a:lnTo>
                    <a:pt x="294" y="552"/>
                  </a:lnTo>
                  <a:lnTo>
                    <a:pt x="294" y="540"/>
                  </a:lnTo>
                  <a:lnTo>
                    <a:pt x="306" y="528"/>
                  </a:lnTo>
                  <a:lnTo>
                    <a:pt x="312" y="528"/>
                  </a:lnTo>
                  <a:lnTo>
                    <a:pt x="324" y="516"/>
                  </a:lnTo>
                  <a:lnTo>
                    <a:pt x="330" y="504"/>
                  </a:lnTo>
                  <a:lnTo>
                    <a:pt x="330" y="498"/>
                  </a:lnTo>
                  <a:lnTo>
                    <a:pt x="336" y="486"/>
                  </a:lnTo>
                  <a:lnTo>
                    <a:pt x="336" y="480"/>
                  </a:lnTo>
                  <a:lnTo>
                    <a:pt x="342" y="474"/>
                  </a:lnTo>
                  <a:lnTo>
                    <a:pt x="354" y="468"/>
                  </a:lnTo>
                  <a:lnTo>
                    <a:pt x="366" y="468"/>
                  </a:lnTo>
                  <a:lnTo>
                    <a:pt x="384" y="474"/>
                  </a:lnTo>
                  <a:lnTo>
                    <a:pt x="396" y="474"/>
                  </a:lnTo>
                  <a:lnTo>
                    <a:pt x="408" y="480"/>
                  </a:lnTo>
                  <a:lnTo>
                    <a:pt x="408" y="492"/>
                  </a:lnTo>
                  <a:lnTo>
                    <a:pt x="426" y="492"/>
                  </a:lnTo>
                  <a:lnTo>
                    <a:pt x="432" y="498"/>
                  </a:lnTo>
                  <a:lnTo>
                    <a:pt x="432" y="528"/>
                  </a:lnTo>
                  <a:lnTo>
                    <a:pt x="474" y="528"/>
                  </a:lnTo>
                  <a:lnTo>
                    <a:pt x="480" y="534"/>
                  </a:lnTo>
                  <a:lnTo>
                    <a:pt x="492" y="540"/>
                  </a:lnTo>
                  <a:lnTo>
                    <a:pt x="540" y="540"/>
                  </a:lnTo>
                  <a:lnTo>
                    <a:pt x="552" y="546"/>
                  </a:lnTo>
                  <a:lnTo>
                    <a:pt x="558" y="552"/>
                  </a:lnTo>
                  <a:lnTo>
                    <a:pt x="570" y="558"/>
                  </a:lnTo>
                  <a:lnTo>
                    <a:pt x="576" y="552"/>
                  </a:lnTo>
                  <a:lnTo>
                    <a:pt x="582" y="540"/>
                  </a:lnTo>
                  <a:lnTo>
                    <a:pt x="588" y="534"/>
                  </a:lnTo>
                  <a:lnTo>
                    <a:pt x="588" y="522"/>
                  </a:lnTo>
                  <a:lnTo>
                    <a:pt x="606" y="504"/>
                  </a:lnTo>
                  <a:lnTo>
                    <a:pt x="612" y="492"/>
                  </a:lnTo>
                  <a:lnTo>
                    <a:pt x="636" y="516"/>
                  </a:lnTo>
                  <a:lnTo>
                    <a:pt x="642" y="516"/>
                  </a:lnTo>
                  <a:lnTo>
                    <a:pt x="648" y="510"/>
                  </a:lnTo>
                  <a:lnTo>
                    <a:pt x="660" y="504"/>
                  </a:lnTo>
                  <a:lnTo>
                    <a:pt x="672" y="492"/>
                  </a:lnTo>
                  <a:lnTo>
                    <a:pt x="690" y="492"/>
                  </a:lnTo>
                  <a:lnTo>
                    <a:pt x="714" y="474"/>
                  </a:lnTo>
                  <a:lnTo>
                    <a:pt x="726" y="486"/>
                  </a:lnTo>
                  <a:lnTo>
                    <a:pt x="750" y="486"/>
                  </a:lnTo>
                  <a:lnTo>
                    <a:pt x="756" y="480"/>
                  </a:lnTo>
                  <a:lnTo>
                    <a:pt x="768" y="480"/>
                  </a:lnTo>
                  <a:lnTo>
                    <a:pt x="768" y="468"/>
                  </a:lnTo>
                  <a:lnTo>
                    <a:pt x="786" y="450"/>
                  </a:lnTo>
                  <a:lnTo>
                    <a:pt x="792" y="450"/>
                  </a:lnTo>
                  <a:lnTo>
                    <a:pt x="792" y="456"/>
                  </a:lnTo>
                  <a:lnTo>
                    <a:pt x="804" y="468"/>
                  </a:lnTo>
                  <a:lnTo>
                    <a:pt x="840" y="462"/>
                  </a:lnTo>
                  <a:lnTo>
                    <a:pt x="840" y="468"/>
                  </a:lnTo>
                  <a:lnTo>
                    <a:pt x="852" y="480"/>
                  </a:lnTo>
                  <a:lnTo>
                    <a:pt x="876" y="480"/>
                  </a:lnTo>
                  <a:lnTo>
                    <a:pt x="894" y="474"/>
                  </a:lnTo>
                  <a:lnTo>
                    <a:pt x="912" y="456"/>
                  </a:lnTo>
                  <a:lnTo>
                    <a:pt x="912" y="432"/>
                  </a:lnTo>
                  <a:lnTo>
                    <a:pt x="906" y="42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85" name="Canada">
              <a:hlinkClick r:id="rId15"/>
              <a:extLst>
                <a:ext uri="{FF2B5EF4-FFF2-40B4-BE49-F238E27FC236}">
                  <a16:creationId xmlns:a16="http://schemas.microsoft.com/office/drawing/2014/main" id="{E3EFAE81-8FA3-ACD8-2B35-56D6C6790073}"/>
                </a:ext>
              </a:extLst>
            </p:cNvPr>
            <p:cNvSpPr>
              <a:spLocks noEditPoints="1"/>
            </p:cNvSpPr>
            <p:nvPr/>
          </p:nvSpPr>
          <p:spPr bwMode="gray">
            <a:xfrm>
              <a:off x="2033903" y="897917"/>
              <a:ext cx="1805228" cy="933919"/>
            </a:xfrm>
            <a:custGeom>
              <a:avLst/>
              <a:gdLst>
                <a:gd name="T0" fmla="*/ 2147483647 w 5574"/>
                <a:gd name="T1" fmla="*/ 2147483647 h 2886"/>
                <a:gd name="T2" fmla="*/ 2147483647 w 5574"/>
                <a:gd name="T3" fmla="*/ 2147483647 h 2886"/>
                <a:gd name="T4" fmla="*/ 2147483647 w 5574"/>
                <a:gd name="T5" fmla="*/ 2147483647 h 2886"/>
                <a:gd name="T6" fmla="*/ 2147483647 w 5574"/>
                <a:gd name="T7" fmla="*/ 2147483647 h 2886"/>
                <a:gd name="T8" fmla="*/ 2147483647 w 5574"/>
                <a:gd name="T9" fmla="*/ 2147483647 h 2886"/>
                <a:gd name="T10" fmla="*/ 2147483647 w 5574"/>
                <a:gd name="T11" fmla="*/ 2147483647 h 2886"/>
                <a:gd name="T12" fmla="*/ 2147483647 w 5574"/>
                <a:gd name="T13" fmla="*/ 2147483647 h 2886"/>
                <a:gd name="T14" fmla="*/ 2147483647 w 5574"/>
                <a:gd name="T15" fmla="*/ 2147483647 h 2886"/>
                <a:gd name="T16" fmla="*/ 2147483647 w 5574"/>
                <a:gd name="T17" fmla="*/ 2147483647 h 2886"/>
                <a:gd name="T18" fmla="*/ 2147483647 w 5574"/>
                <a:gd name="T19" fmla="*/ 2147483647 h 2886"/>
                <a:gd name="T20" fmla="*/ 2147483647 w 5574"/>
                <a:gd name="T21" fmla="*/ 2147483647 h 2886"/>
                <a:gd name="T22" fmla="*/ 2147483647 w 5574"/>
                <a:gd name="T23" fmla="*/ 2147483647 h 2886"/>
                <a:gd name="T24" fmla="*/ 2147483647 w 5574"/>
                <a:gd name="T25" fmla="*/ 2147483647 h 2886"/>
                <a:gd name="T26" fmla="*/ 2147483647 w 5574"/>
                <a:gd name="T27" fmla="*/ 2147483647 h 2886"/>
                <a:gd name="T28" fmla="*/ 2147483647 w 5574"/>
                <a:gd name="T29" fmla="*/ 2147483647 h 2886"/>
                <a:gd name="T30" fmla="*/ 2147483647 w 5574"/>
                <a:gd name="T31" fmla="*/ 2147483647 h 2886"/>
                <a:gd name="T32" fmla="*/ 2147483647 w 5574"/>
                <a:gd name="T33" fmla="*/ 2147483647 h 2886"/>
                <a:gd name="T34" fmla="*/ 2147483647 w 5574"/>
                <a:gd name="T35" fmla="*/ 2147483647 h 2886"/>
                <a:gd name="T36" fmla="*/ 2147483647 w 5574"/>
                <a:gd name="T37" fmla="*/ 2147483647 h 2886"/>
                <a:gd name="T38" fmla="*/ 2147483647 w 5574"/>
                <a:gd name="T39" fmla="*/ 2147483647 h 2886"/>
                <a:gd name="T40" fmla="*/ 2147483647 w 5574"/>
                <a:gd name="T41" fmla="*/ 2147483647 h 2886"/>
                <a:gd name="T42" fmla="*/ 2147483647 w 5574"/>
                <a:gd name="T43" fmla="*/ 2147483647 h 2886"/>
                <a:gd name="T44" fmla="*/ 2147483647 w 5574"/>
                <a:gd name="T45" fmla="*/ 2147483647 h 2886"/>
                <a:gd name="T46" fmla="*/ 2147483647 w 5574"/>
                <a:gd name="T47" fmla="*/ 2147483647 h 2886"/>
                <a:gd name="T48" fmla="*/ 2147483647 w 5574"/>
                <a:gd name="T49" fmla="*/ 2147483647 h 2886"/>
                <a:gd name="T50" fmla="*/ 2147483647 w 5574"/>
                <a:gd name="T51" fmla="*/ 2147483647 h 2886"/>
                <a:gd name="T52" fmla="*/ 2147483647 w 5574"/>
                <a:gd name="T53" fmla="*/ 2147483647 h 2886"/>
                <a:gd name="T54" fmla="*/ 2147483647 w 5574"/>
                <a:gd name="T55" fmla="*/ 2147483647 h 2886"/>
                <a:gd name="T56" fmla="*/ 2147483647 w 5574"/>
                <a:gd name="T57" fmla="*/ 2147483647 h 2886"/>
                <a:gd name="T58" fmla="*/ 2147483647 w 5574"/>
                <a:gd name="T59" fmla="*/ 2147483647 h 2886"/>
                <a:gd name="T60" fmla="*/ 2147483647 w 5574"/>
                <a:gd name="T61" fmla="*/ 2147483647 h 2886"/>
                <a:gd name="T62" fmla="*/ 2147483647 w 5574"/>
                <a:gd name="T63" fmla="*/ 2147483647 h 2886"/>
                <a:gd name="T64" fmla="*/ 2147483647 w 5574"/>
                <a:gd name="T65" fmla="*/ 2147483647 h 2886"/>
                <a:gd name="T66" fmla="*/ 2147483647 w 5574"/>
                <a:gd name="T67" fmla="*/ 2147483647 h 2886"/>
                <a:gd name="T68" fmla="*/ 2147483647 w 5574"/>
                <a:gd name="T69" fmla="*/ 2147483647 h 2886"/>
                <a:gd name="T70" fmla="*/ 2147483647 w 5574"/>
                <a:gd name="T71" fmla="*/ 2147483647 h 2886"/>
                <a:gd name="T72" fmla="*/ 2147483647 w 5574"/>
                <a:gd name="T73" fmla="*/ 2147483647 h 2886"/>
                <a:gd name="T74" fmla="*/ 2147483647 w 5574"/>
                <a:gd name="T75" fmla="*/ 2147483647 h 2886"/>
                <a:gd name="T76" fmla="*/ 2147483647 w 5574"/>
                <a:gd name="T77" fmla="*/ 2147483647 h 2886"/>
                <a:gd name="T78" fmla="*/ 2147483647 w 5574"/>
                <a:gd name="T79" fmla="*/ 2147483647 h 2886"/>
                <a:gd name="T80" fmla="*/ 2147483647 w 5574"/>
                <a:gd name="T81" fmla="*/ 2147483647 h 2886"/>
                <a:gd name="T82" fmla="*/ 2147483647 w 5574"/>
                <a:gd name="T83" fmla="*/ 2147483647 h 2886"/>
                <a:gd name="T84" fmla="*/ 2147483647 w 5574"/>
                <a:gd name="T85" fmla="*/ 2147483647 h 2886"/>
                <a:gd name="T86" fmla="*/ 2147483647 w 5574"/>
                <a:gd name="T87" fmla="*/ 2147483647 h 2886"/>
                <a:gd name="T88" fmla="*/ 2147483647 w 5574"/>
                <a:gd name="T89" fmla="*/ 2147483647 h 2886"/>
                <a:gd name="T90" fmla="*/ 2147483647 w 5574"/>
                <a:gd name="T91" fmla="*/ 2147483647 h 2886"/>
                <a:gd name="T92" fmla="*/ 2147483647 w 5574"/>
                <a:gd name="T93" fmla="*/ 2147483647 h 2886"/>
                <a:gd name="T94" fmla="*/ 2147483647 w 5574"/>
                <a:gd name="T95" fmla="*/ 2147483647 h 2886"/>
                <a:gd name="T96" fmla="*/ 2147483647 w 5574"/>
                <a:gd name="T97" fmla="*/ 2147483647 h 2886"/>
                <a:gd name="T98" fmla="*/ 2147483647 w 5574"/>
                <a:gd name="T99" fmla="*/ 2147483647 h 2886"/>
                <a:gd name="T100" fmla="*/ 2147483647 w 5574"/>
                <a:gd name="T101" fmla="*/ 2147483647 h 2886"/>
                <a:gd name="T102" fmla="*/ 2147483647 w 5574"/>
                <a:gd name="T103" fmla="*/ 2147483647 h 2886"/>
                <a:gd name="T104" fmla="*/ 2147483647 w 5574"/>
                <a:gd name="T105" fmla="*/ 2147483647 h 2886"/>
                <a:gd name="T106" fmla="*/ 2147483647 w 5574"/>
                <a:gd name="T107" fmla="*/ 2147483647 h 2886"/>
                <a:gd name="T108" fmla="*/ 2147483647 w 5574"/>
                <a:gd name="T109" fmla="*/ 2147483647 h 2886"/>
                <a:gd name="T110" fmla="*/ 2147483647 w 5574"/>
                <a:gd name="T111" fmla="*/ 2147483647 h 2886"/>
                <a:gd name="T112" fmla="*/ 2147483647 w 5574"/>
                <a:gd name="T113" fmla="*/ 2147483647 h 2886"/>
                <a:gd name="T114" fmla="*/ 2147483647 w 5574"/>
                <a:gd name="T115" fmla="*/ 2147483647 h 2886"/>
                <a:gd name="T116" fmla="*/ 2147483647 w 5574"/>
                <a:gd name="T117" fmla="*/ 2147483647 h 2886"/>
                <a:gd name="T118" fmla="*/ 2147483647 w 5574"/>
                <a:gd name="T119" fmla="*/ 2147483647 h 2886"/>
                <a:gd name="T120" fmla="*/ 2147483647 w 5574"/>
                <a:gd name="T121" fmla="*/ 2147483647 h 2886"/>
                <a:gd name="T122" fmla="*/ 2147483647 w 5574"/>
                <a:gd name="T123" fmla="*/ 2147483647 h 2886"/>
                <a:gd name="T124" fmla="*/ 2147483647 w 5574"/>
                <a:gd name="T125" fmla="*/ 2147483647 h 2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4"/>
                <a:gd name="T190" fmla="*/ 0 h 2886"/>
                <a:gd name="T191" fmla="*/ 5574 w 5574"/>
                <a:gd name="T192" fmla="*/ 2886 h 28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4" h="2886">
                  <a:moveTo>
                    <a:pt x="3114" y="252"/>
                  </a:moveTo>
                  <a:lnTo>
                    <a:pt x="3138" y="252"/>
                  </a:lnTo>
                  <a:lnTo>
                    <a:pt x="3150" y="258"/>
                  </a:lnTo>
                  <a:lnTo>
                    <a:pt x="3168" y="258"/>
                  </a:lnTo>
                  <a:lnTo>
                    <a:pt x="3174" y="252"/>
                  </a:lnTo>
                  <a:lnTo>
                    <a:pt x="3174" y="246"/>
                  </a:lnTo>
                  <a:lnTo>
                    <a:pt x="3168" y="234"/>
                  </a:lnTo>
                  <a:lnTo>
                    <a:pt x="3156" y="228"/>
                  </a:lnTo>
                  <a:lnTo>
                    <a:pt x="3108" y="228"/>
                  </a:lnTo>
                  <a:lnTo>
                    <a:pt x="3066" y="234"/>
                  </a:lnTo>
                  <a:lnTo>
                    <a:pt x="3036" y="246"/>
                  </a:lnTo>
                  <a:lnTo>
                    <a:pt x="3018" y="246"/>
                  </a:lnTo>
                  <a:lnTo>
                    <a:pt x="3060" y="246"/>
                  </a:lnTo>
                  <a:lnTo>
                    <a:pt x="3096" y="252"/>
                  </a:lnTo>
                  <a:lnTo>
                    <a:pt x="3114" y="252"/>
                  </a:lnTo>
                  <a:close/>
                  <a:moveTo>
                    <a:pt x="2988" y="318"/>
                  </a:moveTo>
                  <a:lnTo>
                    <a:pt x="3036" y="318"/>
                  </a:lnTo>
                  <a:lnTo>
                    <a:pt x="3048" y="312"/>
                  </a:lnTo>
                  <a:lnTo>
                    <a:pt x="3060" y="312"/>
                  </a:lnTo>
                  <a:lnTo>
                    <a:pt x="3072" y="300"/>
                  </a:lnTo>
                  <a:lnTo>
                    <a:pt x="3072" y="294"/>
                  </a:lnTo>
                  <a:lnTo>
                    <a:pt x="3066" y="282"/>
                  </a:lnTo>
                  <a:lnTo>
                    <a:pt x="3138" y="270"/>
                  </a:lnTo>
                  <a:lnTo>
                    <a:pt x="3120" y="264"/>
                  </a:lnTo>
                  <a:lnTo>
                    <a:pt x="3054" y="264"/>
                  </a:lnTo>
                  <a:lnTo>
                    <a:pt x="3042" y="276"/>
                  </a:lnTo>
                  <a:lnTo>
                    <a:pt x="3030" y="276"/>
                  </a:lnTo>
                  <a:lnTo>
                    <a:pt x="2994" y="270"/>
                  </a:lnTo>
                  <a:lnTo>
                    <a:pt x="2958" y="270"/>
                  </a:lnTo>
                  <a:lnTo>
                    <a:pt x="2940" y="282"/>
                  </a:lnTo>
                  <a:lnTo>
                    <a:pt x="2940" y="294"/>
                  </a:lnTo>
                  <a:lnTo>
                    <a:pt x="2946" y="300"/>
                  </a:lnTo>
                  <a:lnTo>
                    <a:pt x="2970" y="312"/>
                  </a:lnTo>
                  <a:lnTo>
                    <a:pt x="2976" y="318"/>
                  </a:lnTo>
                  <a:lnTo>
                    <a:pt x="2988" y="318"/>
                  </a:lnTo>
                  <a:close/>
                  <a:moveTo>
                    <a:pt x="2682" y="384"/>
                  </a:moveTo>
                  <a:lnTo>
                    <a:pt x="2628" y="408"/>
                  </a:lnTo>
                  <a:lnTo>
                    <a:pt x="2634" y="408"/>
                  </a:lnTo>
                  <a:lnTo>
                    <a:pt x="2646" y="414"/>
                  </a:lnTo>
                  <a:lnTo>
                    <a:pt x="2652" y="414"/>
                  </a:lnTo>
                  <a:lnTo>
                    <a:pt x="2658" y="420"/>
                  </a:lnTo>
                  <a:lnTo>
                    <a:pt x="2658" y="426"/>
                  </a:lnTo>
                  <a:lnTo>
                    <a:pt x="2622" y="426"/>
                  </a:lnTo>
                  <a:lnTo>
                    <a:pt x="2586" y="432"/>
                  </a:lnTo>
                  <a:lnTo>
                    <a:pt x="2556" y="438"/>
                  </a:lnTo>
                  <a:lnTo>
                    <a:pt x="2544" y="438"/>
                  </a:lnTo>
                  <a:lnTo>
                    <a:pt x="2520" y="456"/>
                  </a:lnTo>
                  <a:lnTo>
                    <a:pt x="2580" y="450"/>
                  </a:lnTo>
                  <a:lnTo>
                    <a:pt x="2586" y="450"/>
                  </a:lnTo>
                  <a:lnTo>
                    <a:pt x="2592" y="456"/>
                  </a:lnTo>
                  <a:lnTo>
                    <a:pt x="2610" y="456"/>
                  </a:lnTo>
                  <a:lnTo>
                    <a:pt x="2628" y="462"/>
                  </a:lnTo>
                  <a:lnTo>
                    <a:pt x="2658" y="462"/>
                  </a:lnTo>
                  <a:lnTo>
                    <a:pt x="2694" y="450"/>
                  </a:lnTo>
                  <a:lnTo>
                    <a:pt x="2730" y="444"/>
                  </a:lnTo>
                  <a:lnTo>
                    <a:pt x="2742" y="438"/>
                  </a:lnTo>
                  <a:lnTo>
                    <a:pt x="2742" y="450"/>
                  </a:lnTo>
                  <a:lnTo>
                    <a:pt x="2760" y="450"/>
                  </a:lnTo>
                  <a:lnTo>
                    <a:pt x="2796" y="444"/>
                  </a:lnTo>
                  <a:lnTo>
                    <a:pt x="2856" y="444"/>
                  </a:lnTo>
                  <a:lnTo>
                    <a:pt x="2850" y="444"/>
                  </a:lnTo>
                  <a:lnTo>
                    <a:pt x="2844" y="450"/>
                  </a:lnTo>
                  <a:lnTo>
                    <a:pt x="2832" y="450"/>
                  </a:lnTo>
                  <a:lnTo>
                    <a:pt x="2790" y="456"/>
                  </a:lnTo>
                  <a:lnTo>
                    <a:pt x="2730" y="468"/>
                  </a:lnTo>
                  <a:lnTo>
                    <a:pt x="2706" y="468"/>
                  </a:lnTo>
                  <a:lnTo>
                    <a:pt x="2688" y="474"/>
                  </a:lnTo>
                  <a:lnTo>
                    <a:pt x="2670" y="474"/>
                  </a:lnTo>
                  <a:lnTo>
                    <a:pt x="2652" y="480"/>
                  </a:lnTo>
                  <a:lnTo>
                    <a:pt x="2646" y="486"/>
                  </a:lnTo>
                  <a:lnTo>
                    <a:pt x="2640" y="486"/>
                  </a:lnTo>
                  <a:lnTo>
                    <a:pt x="2658" y="486"/>
                  </a:lnTo>
                  <a:lnTo>
                    <a:pt x="2694" y="492"/>
                  </a:lnTo>
                  <a:lnTo>
                    <a:pt x="2760" y="498"/>
                  </a:lnTo>
                  <a:lnTo>
                    <a:pt x="2808" y="492"/>
                  </a:lnTo>
                  <a:lnTo>
                    <a:pt x="2850" y="480"/>
                  </a:lnTo>
                  <a:lnTo>
                    <a:pt x="2874" y="474"/>
                  </a:lnTo>
                  <a:lnTo>
                    <a:pt x="2886" y="468"/>
                  </a:lnTo>
                  <a:lnTo>
                    <a:pt x="2958" y="450"/>
                  </a:lnTo>
                  <a:lnTo>
                    <a:pt x="3000" y="450"/>
                  </a:lnTo>
                  <a:lnTo>
                    <a:pt x="3054" y="444"/>
                  </a:lnTo>
                  <a:lnTo>
                    <a:pt x="3096" y="438"/>
                  </a:lnTo>
                  <a:lnTo>
                    <a:pt x="3120" y="432"/>
                  </a:lnTo>
                  <a:lnTo>
                    <a:pt x="3138" y="420"/>
                  </a:lnTo>
                  <a:lnTo>
                    <a:pt x="3156" y="414"/>
                  </a:lnTo>
                  <a:lnTo>
                    <a:pt x="3168" y="408"/>
                  </a:lnTo>
                  <a:lnTo>
                    <a:pt x="3168" y="396"/>
                  </a:lnTo>
                  <a:lnTo>
                    <a:pt x="3156" y="384"/>
                  </a:lnTo>
                  <a:lnTo>
                    <a:pt x="3144" y="378"/>
                  </a:lnTo>
                  <a:lnTo>
                    <a:pt x="3120" y="378"/>
                  </a:lnTo>
                  <a:lnTo>
                    <a:pt x="3114" y="384"/>
                  </a:lnTo>
                  <a:lnTo>
                    <a:pt x="3108" y="384"/>
                  </a:lnTo>
                  <a:lnTo>
                    <a:pt x="3108" y="396"/>
                  </a:lnTo>
                  <a:lnTo>
                    <a:pt x="3072" y="396"/>
                  </a:lnTo>
                  <a:lnTo>
                    <a:pt x="3078" y="390"/>
                  </a:lnTo>
                  <a:lnTo>
                    <a:pt x="3078" y="378"/>
                  </a:lnTo>
                  <a:lnTo>
                    <a:pt x="3102" y="354"/>
                  </a:lnTo>
                  <a:lnTo>
                    <a:pt x="3102" y="342"/>
                  </a:lnTo>
                  <a:lnTo>
                    <a:pt x="3096" y="342"/>
                  </a:lnTo>
                  <a:lnTo>
                    <a:pt x="3054" y="348"/>
                  </a:lnTo>
                  <a:lnTo>
                    <a:pt x="2988" y="372"/>
                  </a:lnTo>
                  <a:lnTo>
                    <a:pt x="2976" y="378"/>
                  </a:lnTo>
                  <a:lnTo>
                    <a:pt x="3024" y="378"/>
                  </a:lnTo>
                  <a:lnTo>
                    <a:pt x="3018" y="408"/>
                  </a:lnTo>
                  <a:lnTo>
                    <a:pt x="2898" y="420"/>
                  </a:lnTo>
                  <a:lnTo>
                    <a:pt x="2898" y="414"/>
                  </a:lnTo>
                  <a:lnTo>
                    <a:pt x="2892" y="408"/>
                  </a:lnTo>
                  <a:lnTo>
                    <a:pt x="2892" y="372"/>
                  </a:lnTo>
                  <a:lnTo>
                    <a:pt x="2886" y="366"/>
                  </a:lnTo>
                  <a:lnTo>
                    <a:pt x="2874" y="366"/>
                  </a:lnTo>
                  <a:lnTo>
                    <a:pt x="2856" y="360"/>
                  </a:lnTo>
                  <a:lnTo>
                    <a:pt x="2814" y="360"/>
                  </a:lnTo>
                  <a:lnTo>
                    <a:pt x="2682" y="384"/>
                  </a:lnTo>
                  <a:close/>
                  <a:moveTo>
                    <a:pt x="2832" y="342"/>
                  </a:moveTo>
                  <a:lnTo>
                    <a:pt x="2844" y="330"/>
                  </a:lnTo>
                  <a:lnTo>
                    <a:pt x="2844" y="318"/>
                  </a:lnTo>
                  <a:lnTo>
                    <a:pt x="2838" y="312"/>
                  </a:lnTo>
                  <a:lnTo>
                    <a:pt x="2814" y="312"/>
                  </a:lnTo>
                  <a:lnTo>
                    <a:pt x="2802" y="318"/>
                  </a:lnTo>
                  <a:lnTo>
                    <a:pt x="2796" y="324"/>
                  </a:lnTo>
                  <a:lnTo>
                    <a:pt x="2796" y="330"/>
                  </a:lnTo>
                  <a:lnTo>
                    <a:pt x="2802" y="336"/>
                  </a:lnTo>
                  <a:lnTo>
                    <a:pt x="2814" y="336"/>
                  </a:lnTo>
                  <a:lnTo>
                    <a:pt x="2820" y="342"/>
                  </a:lnTo>
                  <a:lnTo>
                    <a:pt x="2832" y="342"/>
                  </a:lnTo>
                  <a:close/>
                  <a:moveTo>
                    <a:pt x="3012" y="564"/>
                  </a:moveTo>
                  <a:lnTo>
                    <a:pt x="2988" y="540"/>
                  </a:lnTo>
                  <a:lnTo>
                    <a:pt x="2958" y="540"/>
                  </a:lnTo>
                  <a:lnTo>
                    <a:pt x="2952" y="534"/>
                  </a:lnTo>
                  <a:lnTo>
                    <a:pt x="2946" y="534"/>
                  </a:lnTo>
                  <a:lnTo>
                    <a:pt x="2934" y="528"/>
                  </a:lnTo>
                  <a:lnTo>
                    <a:pt x="2916" y="528"/>
                  </a:lnTo>
                  <a:lnTo>
                    <a:pt x="2898" y="534"/>
                  </a:lnTo>
                  <a:lnTo>
                    <a:pt x="2892" y="540"/>
                  </a:lnTo>
                  <a:lnTo>
                    <a:pt x="2892" y="552"/>
                  </a:lnTo>
                  <a:lnTo>
                    <a:pt x="2928" y="570"/>
                  </a:lnTo>
                  <a:lnTo>
                    <a:pt x="2934" y="576"/>
                  </a:lnTo>
                  <a:lnTo>
                    <a:pt x="2946" y="582"/>
                  </a:lnTo>
                  <a:lnTo>
                    <a:pt x="3012" y="564"/>
                  </a:lnTo>
                  <a:close/>
                  <a:moveTo>
                    <a:pt x="2460" y="414"/>
                  </a:moveTo>
                  <a:lnTo>
                    <a:pt x="2442" y="420"/>
                  </a:lnTo>
                  <a:lnTo>
                    <a:pt x="2430" y="426"/>
                  </a:lnTo>
                  <a:lnTo>
                    <a:pt x="2430" y="438"/>
                  </a:lnTo>
                  <a:lnTo>
                    <a:pt x="2442" y="438"/>
                  </a:lnTo>
                  <a:lnTo>
                    <a:pt x="2472" y="432"/>
                  </a:lnTo>
                  <a:lnTo>
                    <a:pt x="2490" y="426"/>
                  </a:lnTo>
                  <a:lnTo>
                    <a:pt x="2502" y="420"/>
                  </a:lnTo>
                  <a:lnTo>
                    <a:pt x="2502" y="414"/>
                  </a:lnTo>
                  <a:lnTo>
                    <a:pt x="2496" y="408"/>
                  </a:lnTo>
                  <a:lnTo>
                    <a:pt x="2484" y="408"/>
                  </a:lnTo>
                  <a:lnTo>
                    <a:pt x="2460" y="414"/>
                  </a:lnTo>
                  <a:close/>
                  <a:moveTo>
                    <a:pt x="2970" y="858"/>
                  </a:moveTo>
                  <a:lnTo>
                    <a:pt x="2988" y="858"/>
                  </a:lnTo>
                  <a:lnTo>
                    <a:pt x="3006" y="864"/>
                  </a:lnTo>
                  <a:lnTo>
                    <a:pt x="3018" y="870"/>
                  </a:lnTo>
                  <a:lnTo>
                    <a:pt x="3036" y="876"/>
                  </a:lnTo>
                  <a:lnTo>
                    <a:pt x="3060" y="882"/>
                  </a:lnTo>
                  <a:lnTo>
                    <a:pt x="3096" y="882"/>
                  </a:lnTo>
                  <a:lnTo>
                    <a:pt x="3126" y="876"/>
                  </a:lnTo>
                  <a:lnTo>
                    <a:pt x="3138" y="876"/>
                  </a:lnTo>
                  <a:lnTo>
                    <a:pt x="3120" y="810"/>
                  </a:lnTo>
                  <a:lnTo>
                    <a:pt x="3018" y="792"/>
                  </a:lnTo>
                  <a:lnTo>
                    <a:pt x="2988" y="828"/>
                  </a:lnTo>
                  <a:lnTo>
                    <a:pt x="2958" y="828"/>
                  </a:lnTo>
                  <a:lnTo>
                    <a:pt x="2952" y="834"/>
                  </a:lnTo>
                  <a:lnTo>
                    <a:pt x="2952" y="846"/>
                  </a:lnTo>
                  <a:lnTo>
                    <a:pt x="2958" y="852"/>
                  </a:lnTo>
                  <a:lnTo>
                    <a:pt x="2970" y="858"/>
                  </a:lnTo>
                  <a:close/>
                  <a:moveTo>
                    <a:pt x="168" y="2034"/>
                  </a:moveTo>
                  <a:lnTo>
                    <a:pt x="168" y="2040"/>
                  </a:lnTo>
                  <a:lnTo>
                    <a:pt x="174" y="2046"/>
                  </a:lnTo>
                  <a:lnTo>
                    <a:pt x="192" y="2046"/>
                  </a:lnTo>
                  <a:lnTo>
                    <a:pt x="186" y="2070"/>
                  </a:lnTo>
                  <a:lnTo>
                    <a:pt x="216" y="2052"/>
                  </a:lnTo>
                  <a:lnTo>
                    <a:pt x="216" y="2028"/>
                  </a:lnTo>
                  <a:lnTo>
                    <a:pt x="174" y="2028"/>
                  </a:lnTo>
                  <a:lnTo>
                    <a:pt x="168" y="2034"/>
                  </a:lnTo>
                  <a:close/>
                  <a:moveTo>
                    <a:pt x="252" y="2298"/>
                  </a:moveTo>
                  <a:lnTo>
                    <a:pt x="252" y="2292"/>
                  </a:lnTo>
                  <a:lnTo>
                    <a:pt x="246" y="2286"/>
                  </a:lnTo>
                  <a:lnTo>
                    <a:pt x="246" y="2268"/>
                  </a:lnTo>
                  <a:lnTo>
                    <a:pt x="252" y="2256"/>
                  </a:lnTo>
                  <a:lnTo>
                    <a:pt x="252" y="2238"/>
                  </a:lnTo>
                  <a:lnTo>
                    <a:pt x="246" y="2226"/>
                  </a:lnTo>
                  <a:lnTo>
                    <a:pt x="228" y="2226"/>
                  </a:lnTo>
                  <a:lnTo>
                    <a:pt x="216" y="2220"/>
                  </a:lnTo>
                  <a:lnTo>
                    <a:pt x="204" y="2220"/>
                  </a:lnTo>
                  <a:lnTo>
                    <a:pt x="192" y="2214"/>
                  </a:lnTo>
                  <a:lnTo>
                    <a:pt x="186" y="2208"/>
                  </a:lnTo>
                  <a:lnTo>
                    <a:pt x="174" y="2202"/>
                  </a:lnTo>
                  <a:lnTo>
                    <a:pt x="150" y="2178"/>
                  </a:lnTo>
                  <a:lnTo>
                    <a:pt x="138" y="2172"/>
                  </a:lnTo>
                  <a:lnTo>
                    <a:pt x="126" y="2172"/>
                  </a:lnTo>
                  <a:lnTo>
                    <a:pt x="102" y="2184"/>
                  </a:lnTo>
                  <a:lnTo>
                    <a:pt x="96" y="2196"/>
                  </a:lnTo>
                  <a:lnTo>
                    <a:pt x="96" y="2202"/>
                  </a:lnTo>
                  <a:lnTo>
                    <a:pt x="108" y="2208"/>
                  </a:lnTo>
                  <a:lnTo>
                    <a:pt x="114" y="2214"/>
                  </a:lnTo>
                  <a:lnTo>
                    <a:pt x="120" y="2214"/>
                  </a:lnTo>
                  <a:lnTo>
                    <a:pt x="132" y="2202"/>
                  </a:lnTo>
                  <a:lnTo>
                    <a:pt x="144" y="2208"/>
                  </a:lnTo>
                  <a:lnTo>
                    <a:pt x="132" y="2220"/>
                  </a:lnTo>
                  <a:lnTo>
                    <a:pt x="120" y="2220"/>
                  </a:lnTo>
                  <a:lnTo>
                    <a:pt x="114" y="2226"/>
                  </a:lnTo>
                  <a:lnTo>
                    <a:pt x="102" y="2232"/>
                  </a:lnTo>
                  <a:lnTo>
                    <a:pt x="102" y="2244"/>
                  </a:lnTo>
                  <a:lnTo>
                    <a:pt x="108" y="2250"/>
                  </a:lnTo>
                  <a:lnTo>
                    <a:pt x="126" y="2250"/>
                  </a:lnTo>
                  <a:lnTo>
                    <a:pt x="138" y="2244"/>
                  </a:lnTo>
                  <a:lnTo>
                    <a:pt x="132" y="2262"/>
                  </a:lnTo>
                  <a:lnTo>
                    <a:pt x="150" y="2262"/>
                  </a:lnTo>
                  <a:lnTo>
                    <a:pt x="132" y="2280"/>
                  </a:lnTo>
                  <a:lnTo>
                    <a:pt x="168" y="2274"/>
                  </a:lnTo>
                  <a:lnTo>
                    <a:pt x="156" y="2280"/>
                  </a:lnTo>
                  <a:lnTo>
                    <a:pt x="144" y="2292"/>
                  </a:lnTo>
                  <a:lnTo>
                    <a:pt x="138" y="2292"/>
                  </a:lnTo>
                  <a:lnTo>
                    <a:pt x="138" y="2298"/>
                  </a:lnTo>
                  <a:lnTo>
                    <a:pt x="150" y="2298"/>
                  </a:lnTo>
                  <a:lnTo>
                    <a:pt x="162" y="2286"/>
                  </a:lnTo>
                  <a:lnTo>
                    <a:pt x="168" y="2286"/>
                  </a:lnTo>
                  <a:lnTo>
                    <a:pt x="174" y="2292"/>
                  </a:lnTo>
                  <a:lnTo>
                    <a:pt x="174" y="2304"/>
                  </a:lnTo>
                  <a:lnTo>
                    <a:pt x="162" y="2316"/>
                  </a:lnTo>
                  <a:lnTo>
                    <a:pt x="162" y="2328"/>
                  </a:lnTo>
                  <a:lnTo>
                    <a:pt x="210" y="2328"/>
                  </a:lnTo>
                  <a:lnTo>
                    <a:pt x="228" y="2316"/>
                  </a:lnTo>
                  <a:lnTo>
                    <a:pt x="210" y="2340"/>
                  </a:lnTo>
                  <a:lnTo>
                    <a:pt x="192" y="2340"/>
                  </a:lnTo>
                  <a:lnTo>
                    <a:pt x="186" y="2346"/>
                  </a:lnTo>
                  <a:lnTo>
                    <a:pt x="186" y="2352"/>
                  </a:lnTo>
                  <a:lnTo>
                    <a:pt x="210" y="2364"/>
                  </a:lnTo>
                  <a:lnTo>
                    <a:pt x="216" y="2364"/>
                  </a:lnTo>
                  <a:lnTo>
                    <a:pt x="228" y="2370"/>
                  </a:lnTo>
                  <a:lnTo>
                    <a:pt x="234" y="2376"/>
                  </a:lnTo>
                  <a:lnTo>
                    <a:pt x="246" y="2376"/>
                  </a:lnTo>
                  <a:lnTo>
                    <a:pt x="258" y="2382"/>
                  </a:lnTo>
                  <a:lnTo>
                    <a:pt x="270" y="2376"/>
                  </a:lnTo>
                  <a:lnTo>
                    <a:pt x="288" y="2358"/>
                  </a:lnTo>
                  <a:lnTo>
                    <a:pt x="294" y="2346"/>
                  </a:lnTo>
                  <a:lnTo>
                    <a:pt x="294" y="2340"/>
                  </a:lnTo>
                  <a:lnTo>
                    <a:pt x="288" y="2334"/>
                  </a:lnTo>
                  <a:lnTo>
                    <a:pt x="282" y="2322"/>
                  </a:lnTo>
                  <a:lnTo>
                    <a:pt x="270" y="2316"/>
                  </a:lnTo>
                  <a:lnTo>
                    <a:pt x="264" y="2304"/>
                  </a:lnTo>
                  <a:lnTo>
                    <a:pt x="252" y="2298"/>
                  </a:lnTo>
                  <a:close/>
                  <a:moveTo>
                    <a:pt x="2304" y="372"/>
                  </a:moveTo>
                  <a:lnTo>
                    <a:pt x="2316" y="372"/>
                  </a:lnTo>
                  <a:lnTo>
                    <a:pt x="2328" y="366"/>
                  </a:lnTo>
                  <a:lnTo>
                    <a:pt x="2376" y="366"/>
                  </a:lnTo>
                  <a:lnTo>
                    <a:pt x="2388" y="378"/>
                  </a:lnTo>
                  <a:lnTo>
                    <a:pt x="2388" y="390"/>
                  </a:lnTo>
                  <a:lnTo>
                    <a:pt x="2424" y="390"/>
                  </a:lnTo>
                  <a:lnTo>
                    <a:pt x="2442" y="384"/>
                  </a:lnTo>
                  <a:lnTo>
                    <a:pt x="2454" y="384"/>
                  </a:lnTo>
                  <a:lnTo>
                    <a:pt x="2466" y="390"/>
                  </a:lnTo>
                  <a:lnTo>
                    <a:pt x="2472" y="396"/>
                  </a:lnTo>
                  <a:lnTo>
                    <a:pt x="2490" y="396"/>
                  </a:lnTo>
                  <a:lnTo>
                    <a:pt x="2514" y="384"/>
                  </a:lnTo>
                  <a:lnTo>
                    <a:pt x="2520" y="372"/>
                  </a:lnTo>
                  <a:lnTo>
                    <a:pt x="2520" y="354"/>
                  </a:lnTo>
                  <a:lnTo>
                    <a:pt x="2550" y="354"/>
                  </a:lnTo>
                  <a:lnTo>
                    <a:pt x="2616" y="336"/>
                  </a:lnTo>
                  <a:lnTo>
                    <a:pt x="2580" y="366"/>
                  </a:lnTo>
                  <a:lnTo>
                    <a:pt x="2634" y="378"/>
                  </a:lnTo>
                  <a:lnTo>
                    <a:pt x="2688" y="354"/>
                  </a:lnTo>
                  <a:lnTo>
                    <a:pt x="2784" y="312"/>
                  </a:lnTo>
                  <a:lnTo>
                    <a:pt x="2778" y="312"/>
                  </a:lnTo>
                  <a:lnTo>
                    <a:pt x="2772" y="306"/>
                  </a:lnTo>
                  <a:lnTo>
                    <a:pt x="2754" y="300"/>
                  </a:lnTo>
                  <a:lnTo>
                    <a:pt x="2736" y="300"/>
                  </a:lnTo>
                  <a:lnTo>
                    <a:pt x="2724" y="294"/>
                  </a:lnTo>
                  <a:lnTo>
                    <a:pt x="2706" y="288"/>
                  </a:lnTo>
                  <a:lnTo>
                    <a:pt x="2676" y="288"/>
                  </a:lnTo>
                  <a:lnTo>
                    <a:pt x="2646" y="282"/>
                  </a:lnTo>
                  <a:lnTo>
                    <a:pt x="2604" y="282"/>
                  </a:lnTo>
                  <a:lnTo>
                    <a:pt x="2526" y="294"/>
                  </a:lnTo>
                  <a:lnTo>
                    <a:pt x="2526" y="318"/>
                  </a:lnTo>
                  <a:lnTo>
                    <a:pt x="2406" y="324"/>
                  </a:lnTo>
                  <a:lnTo>
                    <a:pt x="2400" y="324"/>
                  </a:lnTo>
                  <a:lnTo>
                    <a:pt x="2394" y="318"/>
                  </a:lnTo>
                  <a:lnTo>
                    <a:pt x="2334" y="318"/>
                  </a:lnTo>
                  <a:lnTo>
                    <a:pt x="2322" y="324"/>
                  </a:lnTo>
                  <a:lnTo>
                    <a:pt x="2310" y="324"/>
                  </a:lnTo>
                  <a:lnTo>
                    <a:pt x="2304" y="330"/>
                  </a:lnTo>
                  <a:lnTo>
                    <a:pt x="2304" y="372"/>
                  </a:lnTo>
                  <a:close/>
                  <a:moveTo>
                    <a:pt x="150" y="1980"/>
                  </a:moveTo>
                  <a:lnTo>
                    <a:pt x="162" y="2004"/>
                  </a:lnTo>
                  <a:lnTo>
                    <a:pt x="174" y="2010"/>
                  </a:lnTo>
                  <a:lnTo>
                    <a:pt x="186" y="1980"/>
                  </a:lnTo>
                  <a:lnTo>
                    <a:pt x="180" y="1974"/>
                  </a:lnTo>
                  <a:lnTo>
                    <a:pt x="174" y="1974"/>
                  </a:lnTo>
                  <a:lnTo>
                    <a:pt x="162" y="1968"/>
                  </a:lnTo>
                  <a:lnTo>
                    <a:pt x="156" y="1968"/>
                  </a:lnTo>
                  <a:lnTo>
                    <a:pt x="150" y="1974"/>
                  </a:lnTo>
                  <a:lnTo>
                    <a:pt x="150" y="1980"/>
                  </a:lnTo>
                  <a:close/>
                  <a:moveTo>
                    <a:pt x="126" y="1932"/>
                  </a:moveTo>
                  <a:lnTo>
                    <a:pt x="120" y="1932"/>
                  </a:lnTo>
                  <a:lnTo>
                    <a:pt x="108" y="1938"/>
                  </a:lnTo>
                  <a:lnTo>
                    <a:pt x="96" y="1938"/>
                  </a:lnTo>
                  <a:lnTo>
                    <a:pt x="84" y="1944"/>
                  </a:lnTo>
                  <a:lnTo>
                    <a:pt x="78" y="1944"/>
                  </a:lnTo>
                  <a:lnTo>
                    <a:pt x="78" y="1950"/>
                  </a:lnTo>
                  <a:lnTo>
                    <a:pt x="72" y="1962"/>
                  </a:lnTo>
                  <a:lnTo>
                    <a:pt x="66" y="1968"/>
                  </a:lnTo>
                  <a:lnTo>
                    <a:pt x="48" y="1968"/>
                  </a:lnTo>
                  <a:lnTo>
                    <a:pt x="42" y="1962"/>
                  </a:lnTo>
                  <a:lnTo>
                    <a:pt x="48" y="1956"/>
                  </a:lnTo>
                  <a:lnTo>
                    <a:pt x="60" y="1956"/>
                  </a:lnTo>
                  <a:lnTo>
                    <a:pt x="66" y="1950"/>
                  </a:lnTo>
                  <a:lnTo>
                    <a:pt x="72" y="1950"/>
                  </a:lnTo>
                  <a:lnTo>
                    <a:pt x="78" y="1944"/>
                  </a:lnTo>
                  <a:lnTo>
                    <a:pt x="84" y="1944"/>
                  </a:lnTo>
                  <a:lnTo>
                    <a:pt x="78" y="1938"/>
                  </a:lnTo>
                  <a:lnTo>
                    <a:pt x="54" y="1938"/>
                  </a:lnTo>
                  <a:lnTo>
                    <a:pt x="48" y="1944"/>
                  </a:lnTo>
                  <a:lnTo>
                    <a:pt x="48" y="1932"/>
                  </a:lnTo>
                  <a:lnTo>
                    <a:pt x="36" y="1932"/>
                  </a:lnTo>
                  <a:lnTo>
                    <a:pt x="24" y="1944"/>
                  </a:lnTo>
                  <a:lnTo>
                    <a:pt x="6" y="1980"/>
                  </a:lnTo>
                  <a:lnTo>
                    <a:pt x="6" y="2004"/>
                  </a:lnTo>
                  <a:lnTo>
                    <a:pt x="12" y="2004"/>
                  </a:lnTo>
                  <a:lnTo>
                    <a:pt x="12" y="2010"/>
                  </a:lnTo>
                  <a:lnTo>
                    <a:pt x="18" y="2016"/>
                  </a:lnTo>
                  <a:lnTo>
                    <a:pt x="0" y="2022"/>
                  </a:lnTo>
                  <a:lnTo>
                    <a:pt x="12" y="2076"/>
                  </a:lnTo>
                  <a:lnTo>
                    <a:pt x="12" y="2082"/>
                  </a:lnTo>
                  <a:lnTo>
                    <a:pt x="6" y="2082"/>
                  </a:lnTo>
                  <a:lnTo>
                    <a:pt x="12" y="2088"/>
                  </a:lnTo>
                  <a:lnTo>
                    <a:pt x="12" y="2094"/>
                  </a:lnTo>
                  <a:lnTo>
                    <a:pt x="30" y="2094"/>
                  </a:lnTo>
                  <a:lnTo>
                    <a:pt x="30" y="2070"/>
                  </a:lnTo>
                  <a:lnTo>
                    <a:pt x="24" y="2058"/>
                  </a:lnTo>
                  <a:lnTo>
                    <a:pt x="24" y="2040"/>
                  </a:lnTo>
                  <a:lnTo>
                    <a:pt x="36" y="2028"/>
                  </a:lnTo>
                  <a:lnTo>
                    <a:pt x="42" y="2028"/>
                  </a:lnTo>
                  <a:lnTo>
                    <a:pt x="48" y="2016"/>
                  </a:lnTo>
                  <a:lnTo>
                    <a:pt x="54" y="2010"/>
                  </a:lnTo>
                  <a:lnTo>
                    <a:pt x="54" y="1986"/>
                  </a:lnTo>
                  <a:lnTo>
                    <a:pt x="84" y="1956"/>
                  </a:lnTo>
                  <a:lnTo>
                    <a:pt x="108" y="1944"/>
                  </a:lnTo>
                  <a:lnTo>
                    <a:pt x="114" y="1944"/>
                  </a:lnTo>
                  <a:lnTo>
                    <a:pt x="126" y="1938"/>
                  </a:lnTo>
                  <a:lnTo>
                    <a:pt x="126" y="1932"/>
                  </a:lnTo>
                  <a:close/>
                  <a:moveTo>
                    <a:pt x="1896" y="678"/>
                  </a:moveTo>
                  <a:lnTo>
                    <a:pt x="1896" y="690"/>
                  </a:lnTo>
                  <a:lnTo>
                    <a:pt x="1884" y="702"/>
                  </a:lnTo>
                  <a:lnTo>
                    <a:pt x="1884" y="714"/>
                  </a:lnTo>
                  <a:lnTo>
                    <a:pt x="1902" y="714"/>
                  </a:lnTo>
                  <a:lnTo>
                    <a:pt x="1926" y="708"/>
                  </a:lnTo>
                  <a:lnTo>
                    <a:pt x="1944" y="708"/>
                  </a:lnTo>
                  <a:lnTo>
                    <a:pt x="1980" y="696"/>
                  </a:lnTo>
                  <a:lnTo>
                    <a:pt x="1986" y="690"/>
                  </a:lnTo>
                  <a:lnTo>
                    <a:pt x="1992" y="690"/>
                  </a:lnTo>
                  <a:lnTo>
                    <a:pt x="2034" y="702"/>
                  </a:lnTo>
                  <a:lnTo>
                    <a:pt x="2112" y="642"/>
                  </a:lnTo>
                  <a:lnTo>
                    <a:pt x="2244" y="600"/>
                  </a:lnTo>
                  <a:lnTo>
                    <a:pt x="2370" y="564"/>
                  </a:lnTo>
                  <a:lnTo>
                    <a:pt x="2466" y="546"/>
                  </a:lnTo>
                  <a:lnTo>
                    <a:pt x="2454" y="540"/>
                  </a:lnTo>
                  <a:lnTo>
                    <a:pt x="2448" y="528"/>
                  </a:lnTo>
                  <a:lnTo>
                    <a:pt x="2436" y="522"/>
                  </a:lnTo>
                  <a:lnTo>
                    <a:pt x="2424" y="510"/>
                  </a:lnTo>
                  <a:lnTo>
                    <a:pt x="2412" y="504"/>
                  </a:lnTo>
                  <a:lnTo>
                    <a:pt x="2400" y="492"/>
                  </a:lnTo>
                  <a:lnTo>
                    <a:pt x="2352" y="492"/>
                  </a:lnTo>
                  <a:lnTo>
                    <a:pt x="2340" y="498"/>
                  </a:lnTo>
                  <a:lnTo>
                    <a:pt x="2328" y="498"/>
                  </a:lnTo>
                  <a:lnTo>
                    <a:pt x="2262" y="504"/>
                  </a:lnTo>
                  <a:lnTo>
                    <a:pt x="2226" y="480"/>
                  </a:lnTo>
                  <a:lnTo>
                    <a:pt x="2142" y="486"/>
                  </a:lnTo>
                  <a:lnTo>
                    <a:pt x="2094" y="504"/>
                  </a:lnTo>
                  <a:lnTo>
                    <a:pt x="2076" y="522"/>
                  </a:lnTo>
                  <a:lnTo>
                    <a:pt x="2064" y="552"/>
                  </a:lnTo>
                  <a:lnTo>
                    <a:pt x="2010" y="564"/>
                  </a:lnTo>
                  <a:lnTo>
                    <a:pt x="1944" y="588"/>
                  </a:lnTo>
                  <a:lnTo>
                    <a:pt x="1962" y="600"/>
                  </a:lnTo>
                  <a:lnTo>
                    <a:pt x="1842" y="654"/>
                  </a:lnTo>
                  <a:lnTo>
                    <a:pt x="1854" y="654"/>
                  </a:lnTo>
                  <a:lnTo>
                    <a:pt x="1890" y="672"/>
                  </a:lnTo>
                  <a:lnTo>
                    <a:pt x="1896" y="678"/>
                  </a:lnTo>
                  <a:close/>
                  <a:moveTo>
                    <a:pt x="198" y="1968"/>
                  </a:moveTo>
                  <a:lnTo>
                    <a:pt x="192" y="1992"/>
                  </a:lnTo>
                  <a:lnTo>
                    <a:pt x="192" y="2010"/>
                  </a:lnTo>
                  <a:lnTo>
                    <a:pt x="216" y="1998"/>
                  </a:lnTo>
                  <a:lnTo>
                    <a:pt x="198" y="1968"/>
                  </a:lnTo>
                  <a:close/>
                  <a:moveTo>
                    <a:pt x="4182" y="600"/>
                  </a:moveTo>
                  <a:lnTo>
                    <a:pt x="4194" y="606"/>
                  </a:lnTo>
                  <a:lnTo>
                    <a:pt x="4206" y="600"/>
                  </a:lnTo>
                  <a:lnTo>
                    <a:pt x="4218" y="600"/>
                  </a:lnTo>
                  <a:lnTo>
                    <a:pt x="4242" y="588"/>
                  </a:lnTo>
                  <a:lnTo>
                    <a:pt x="4308" y="588"/>
                  </a:lnTo>
                  <a:lnTo>
                    <a:pt x="4314" y="594"/>
                  </a:lnTo>
                  <a:lnTo>
                    <a:pt x="4350" y="594"/>
                  </a:lnTo>
                  <a:lnTo>
                    <a:pt x="4356" y="588"/>
                  </a:lnTo>
                  <a:lnTo>
                    <a:pt x="4356" y="582"/>
                  </a:lnTo>
                  <a:lnTo>
                    <a:pt x="4344" y="558"/>
                  </a:lnTo>
                  <a:lnTo>
                    <a:pt x="4338" y="552"/>
                  </a:lnTo>
                  <a:lnTo>
                    <a:pt x="4326" y="546"/>
                  </a:lnTo>
                  <a:lnTo>
                    <a:pt x="4230" y="546"/>
                  </a:lnTo>
                  <a:lnTo>
                    <a:pt x="4224" y="540"/>
                  </a:lnTo>
                  <a:lnTo>
                    <a:pt x="4212" y="540"/>
                  </a:lnTo>
                  <a:lnTo>
                    <a:pt x="4200" y="534"/>
                  </a:lnTo>
                  <a:lnTo>
                    <a:pt x="4188" y="534"/>
                  </a:lnTo>
                  <a:lnTo>
                    <a:pt x="4176" y="540"/>
                  </a:lnTo>
                  <a:lnTo>
                    <a:pt x="4158" y="558"/>
                  </a:lnTo>
                  <a:lnTo>
                    <a:pt x="4158" y="564"/>
                  </a:lnTo>
                  <a:lnTo>
                    <a:pt x="4176" y="576"/>
                  </a:lnTo>
                  <a:lnTo>
                    <a:pt x="4170" y="582"/>
                  </a:lnTo>
                  <a:lnTo>
                    <a:pt x="4170" y="594"/>
                  </a:lnTo>
                  <a:lnTo>
                    <a:pt x="4176" y="594"/>
                  </a:lnTo>
                  <a:lnTo>
                    <a:pt x="4182" y="600"/>
                  </a:lnTo>
                  <a:close/>
                  <a:moveTo>
                    <a:pt x="3708" y="516"/>
                  </a:moveTo>
                  <a:lnTo>
                    <a:pt x="3678" y="516"/>
                  </a:lnTo>
                  <a:lnTo>
                    <a:pt x="3624" y="510"/>
                  </a:lnTo>
                  <a:lnTo>
                    <a:pt x="3564" y="504"/>
                  </a:lnTo>
                  <a:lnTo>
                    <a:pt x="3468" y="504"/>
                  </a:lnTo>
                  <a:lnTo>
                    <a:pt x="3468" y="516"/>
                  </a:lnTo>
                  <a:lnTo>
                    <a:pt x="3462" y="522"/>
                  </a:lnTo>
                  <a:lnTo>
                    <a:pt x="3426" y="540"/>
                  </a:lnTo>
                  <a:lnTo>
                    <a:pt x="3396" y="546"/>
                  </a:lnTo>
                  <a:lnTo>
                    <a:pt x="3378" y="552"/>
                  </a:lnTo>
                  <a:lnTo>
                    <a:pt x="3372" y="552"/>
                  </a:lnTo>
                  <a:lnTo>
                    <a:pt x="3372" y="558"/>
                  </a:lnTo>
                  <a:lnTo>
                    <a:pt x="3384" y="570"/>
                  </a:lnTo>
                  <a:lnTo>
                    <a:pt x="3390" y="582"/>
                  </a:lnTo>
                  <a:lnTo>
                    <a:pt x="3390" y="594"/>
                  </a:lnTo>
                  <a:lnTo>
                    <a:pt x="3372" y="618"/>
                  </a:lnTo>
                  <a:lnTo>
                    <a:pt x="3402" y="636"/>
                  </a:lnTo>
                  <a:lnTo>
                    <a:pt x="3480" y="606"/>
                  </a:lnTo>
                  <a:lnTo>
                    <a:pt x="3474" y="600"/>
                  </a:lnTo>
                  <a:lnTo>
                    <a:pt x="3468" y="600"/>
                  </a:lnTo>
                  <a:lnTo>
                    <a:pt x="3468" y="594"/>
                  </a:lnTo>
                  <a:lnTo>
                    <a:pt x="3474" y="588"/>
                  </a:lnTo>
                  <a:lnTo>
                    <a:pt x="3486" y="582"/>
                  </a:lnTo>
                  <a:lnTo>
                    <a:pt x="3522" y="582"/>
                  </a:lnTo>
                  <a:lnTo>
                    <a:pt x="3546" y="594"/>
                  </a:lnTo>
                  <a:lnTo>
                    <a:pt x="3552" y="600"/>
                  </a:lnTo>
                  <a:lnTo>
                    <a:pt x="3606" y="594"/>
                  </a:lnTo>
                  <a:lnTo>
                    <a:pt x="3600" y="570"/>
                  </a:lnTo>
                  <a:lnTo>
                    <a:pt x="3630" y="570"/>
                  </a:lnTo>
                  <a:lnTo>
                    <a:pt x="3648" y="564"/>
                  </a:lnTo>
                  <a:lnTo>
                    <a:pt x="3666" y="564"/>
                  </a:lnTo>
                  <a:lnTo>
                    <a:pt x="3690" y="552"/>
                  </a:lnTo>
                  <a:lnTo>
                    <a:pt x="3696" y="546"/>
                  </a:lnTo>
                  <a:lnTo>
                    <a:pt x="3702" y="534"/>
                  </a:lnTo>
                  <a:lnTo>
                    <a:pt x="3714" y="522"/>
                  </a:lnTo>
                  <a:lnTo>
                    <a:pt x="3720" y="522"/>
                  </a:lnTo>
                  <a:lnTo>
                    <a:pt x="3714" y="516"/>
                  </a:lnTo>
                  <a:lnTo>
                    <a:pt x="3708" y="516"/>
                  </a:lnTo>
                  <a:close/>
                  <a:moveTo>
                    <a:pt x="3792" y="150"/>
                  </a:moveTo>
                  <a:lnTo>
                    <a:pt x="3738" y="156"/>
                  </a:lnTo>
                  <a:lnTo>
                    <a:pt x="3756" y="180"/>
                  </a:lnTo>
                  <a:lnTo>
                    <a:pt x="3792" y="150"/>
                  </a:lnTo>
                  <a:close/>
                  <a:moveTo>
                    <a:pt x="3612" y="480"/>
                  </a:moveTo>
                  <a:lnTo>
                    <a:pt x="3636" y="468"/>
                  </a:lnTo>
                  <a:lnTo>
                    <a:pt x="3642" y="456"/>
                  </a:lnTo>
                  <a:lnTo>
                    <a:pt x="3654" y="450"/>
                  </a:lnTo>
                  <a:lnTo>
                    <a:pt x="3660" y="438"/>
                  </a:lnTo>
                  <a:lnTo>
                    <a:pt x="3660" y="432"/>
                  </a:lnTo>
                  <a:lnTo>
                    <a:pt x="3654" y="426"/>
                  </a:lnTo>
                  <a:lnTo>
                    <a:pt x="3642" y="426"/>
                  </a:lnTo>
                  <a:lnTo>
                    <a:pt x="3630" y="420"/>
                  </a:lnTo>
                  <a:lnTo>
                    <a:pt x="3588" y="420"/>
                  </a:lnTo>
                  <a:lnTo>
                    <a:pt x="3570" y="426"/>
                  </a:lnTo>
                  <a:lnTo>
                    <a:pt x="3552" y="426"/>
                  </a:lnTo>
                  <a:lnTo>
                    <a:pt x="3534" y="438"/>
                  </a:lnTo>
                  <a:lnTo>
                    <a:pt x="3516" y="444"/>
                  </a:lnTo>
                  <a:lnTo>
                    <a:pt x="3504" y="450"/>
                  </a:lnTo>
                  <a:lnTo>
                    <a:pt x="3504" y="462"/>
                  </a:lnTo>
                  <a:lnTo>
                    <a:pt x="3528" y="468"/>
                  </a:lnTo>
                  <a:lnTo>
                    <a:pt x="3600" y="480"/>
                  </a:lnTo>
                  <a:lnTo>
                    <a:pt x="3612" y="480"/>
                  </a:lnTo>
                  <a:close/>
                  <a:moveTo>
                    <a:pt x="3954" y="180"/>
                  </a:moveTo>
                  <a:lnTo>
                    <a:pt x="3900" y="192"/>
                  </a:lnTo>
                  <a:lnTo>
                    <a:pt x="3936" y="210"/>
                  </a:lnTo>
                  <a:lnTo>
                    <a:pt x="3924" y="216"/>
                  </a:lnTo>
                  <a:lnTo>
                    <a:pt x="3918" y="222"/>
                  </a:lnTo>
                  <a:lnTo>
                    <a:pt x="3918" y="228"/>
                  </a:lnTo>
                  <a:lnTo>
                    <a:pt x="3924" y="234"/>
                  </a:lnTo>
                  <a:lnTo>
                    <a:pt x="3936" y="240"/>
                  </a:lnTo>
                  <a:lnTo>
                    <a:pt x="3966" y="240"/>
                  </a:lnTo>
                  <a:lnTo>
                    <a:pt x="3942" y="252"/>
                  </a:lnTo>
                  <a:lnTo>
                    <a:pt x="3954" y="252"/>
                  </a:lnTo>
                  <a:lnTo>
                    <a:pt x="4002" y="276"/>
                  </a:lnTo>
                  <a:lnTo>
                    <a:pt x="4014" y="276"/>
                  </a:lnTo>
                  <a:lnTo>
                    <a:pt x="4026" y="270"/>
                  </a:lnTo>
                  <a:lnTo>
                    <a:pt x="4032" y="264"/>
                  </a:lnTo>
                  <a:lnTo>
                    <a:pt x="4044" y="258"/>
                  </a:lnTo>
                  <a:lnTo>
                    <a:pt x="4050" y="252"/>
                  </a:lnTo>
                  <a:lnTo>
                    <a:pt x="4074" y="246"/>
                  </a:lnTo>
                  <a:lnTo>
                    <a:pt x="4086" y="258"/>
                  </a:lnTo>
                  <a:lnTo>
                    <a:pt x="4092" y="270"/>
                  </a:lnTo>
                  <a:lnTo>
                    <a:pt x="4098" y="276"/>
                  </a:lnTo>
                  <a:lnTo>
                    <a:pt x="4104" y="270"/>
                  </a:lnTo>
                  <a:lnTo>
                    <a:pt x="4116" y="270"/>
                  </a:lnTo>
                  <a:lnTo>
                    <a:pt x="4128" y="264"/>
                  </a:lnTo>
                  <a:lnTo>
                    <a:pt x="4134" y="258"/>
                  </a:lnTo>
                  <a:lnTo>
                    <a:pt x="4146" y="258"/>
                  </a:lnTo>
                  <a:lnTo>
                    <a:pt x="4152" y="252"/>
                  </a:lnTo>
                  <a:lnTo>
                    <a:pt x="4158" y="252"/>
                  </a:lnTo>
                  <a:lnTo>
                    <a:pt x="4170" y="246"/>
                  </a:lnTo>
                  <a:lnTo>
                    <a:pt x="4176" y="234"/>
                  </a:lnTo>
                  <a:lnTo>
                    <a:pt x="4182" y="228"/>
                  </a:lnTo>
                  <a:lnTo>
                    <a:pt x="4194" y="246"/>
                  </a:lnTo>
                  <a:lnTo>
                    <a:pt x="4218" y="222"/>
                  </a:lnTo>
                  <a:lnTo>
                    <a:pt x="4218" y="216"/>
                  </a:lnTo>
                  <a:lnTo>
                    <a:pt x="4236" y="210"/>
                  </a:lnTo>
                  <a:lnTo>
                    <a:pt x="4326" y="210"/>
                  </a:lnTo>
                  <a:lnTo>
                    <a:pt x="4332" y="204"/>
                  </a:lnTo>
                  <a:lnTo>
                    <a:pt x="4332" y="192"/>
                  </a:lnTo>
                  <a:lnTo>
                    <a:pt x="4266" y="186"/>
                  </a:lnTo>
                  <a:lnTo>
                    <a:pt x="4302" y="174"/>
                  </a:lnTo>
                  <a:lnTo>
                    <a:pt x="4302" y="132"/>
                  </a:lnTo>
                  <a:lnTo>
                    <a:pt x="4278" y="132"/>
                  </a:lnTo>
                  <a:lnTo>
                    <a:pt x="4266" y="138"/>
                  </a:lnTo>
                  <a:lnTo>
                    <a:pt x="4260" y="144"/>
                  </a:lnTo>
                  <a:lnTo>
                    <a:pt x="4248" y="150"/>
                  </a:lnTo>
                  <a:lnTo>
                    <a:pt x="4242" y="126"/>
                  </a:lnTo>
                  <a:lnTo>
                    <a:pt x="4194" y="132"/>
                  </a:lnTo>
                  <a:lnTo>
                    <a:pt x="4194" y="120"/>
                  </a:lnTo>
                  <a:lnTo>
                    <a:pt x="4176" y="84"/>
                  </a:lnTo>
                  <a:lnTo>
                    <a:pt x="4140" y="84"/>
                  </a:lnTo>
                  <a:lnTo>
                    <a:pt x="4122" y="90"/>
                  </a:lnTo>
                  <a:lnTo>
                    <a:pt x="4110" y="96"/>
                  </a:lnTo>
                  <a:lnTo>
                    <a:pt x="4104" y="102"/>
                  </a:lnTo>
                  <a:lnTo>
                    <a:pt x="4098" y="102"/>
                  </a:lnTo>
                  <a:lnTo>
                    <a:pt x="4020" y="108"/>
                  </a:lnTo>
                  <a:lnTo>
                    <a:pt x="4044" y="126"/>
                  </a:lnTo>
                  <a:lnTo>
                    <a:pt x="3996" y="126"/>
                  </a:lnTo>
                  <a:lnTo>
                    <a:pt x="3984" y="132"/>
                  </a:lnTo>
                  <a:lnTo>
                    <a:pt x="3972" y="132"/>
                  </a:lnTo>
                  <a:lnTo>
                    <a:pt x="3966" y="138"/>
                  </a:lnTo>
                  <a:lnTo>
                    <a:pt x="3984" y="156"/>
                  </a:lnTo>
                  <a:lnTo>
                    <a:pt x="3972" y="156"/>
                  </a:lnTo>
                  <a:lnTo>
                    <a:pt x="3936" y="150"/>
                  </a:lnTo>
                  <a:lnTo>
                    <a:pt x="3906" y="156"/>
                  </a:lnTo>
                  <a:lnTo>
                    <a:pt x="3888" y="168"/>
                  </a:lnTo>
                  <a:lnTo>
                    <a:pt x="3888" y="174"/>
                  </a:lnTo>
                  <a:lnTo>
                    <a:pt x="3894" y="180"/>
                  </a:lnTo>
                  <a:lnTo>
                    <a:pt x="3954" y="180"/>
                  </a:lnTo>
                  <a:close/>
                  <a:moveTo>
                    <a:pt x="3972" y="294"/>
                  </a:moveTo>
                  <a:lnTo>
                    <a:pt x="3954" y="300"/>
                  </a:lnTo>
                  <a:lnTo>
                    <a:pt x="3942" y="306"/>
                  </a:lnTo>
                  <a:lnTo>
                    <a:pt x="3936" y="312"/>
                  </a:lnTo>
                  <a:lnTo>
                    <a:pt x="3936" y="318"/>
                  </a:lnTo>
                  <a:lnTo>
                    <a:pt x="3966" y="324"/>
                  </a:lnTo>
                  <a:lnTo>
                    <a:pt x="3972" y="324"/>
                  </a:lnTo>
                  <a:lnTo>
                    <a:pt x="3990" y="306"/>
                  </a:lnTo>
                  <a:lnTo>
                    <a:pt x="3990" y="300"/>
                  </a:lnTo>
                  <a:lnTo>
                    <a:pt x="3984" y="294"/>
                  </a:lnTo>
                  <a:lnTo>
                    <a:pt x="3972" y="294"/>
                  </a:lnTo>
                  <a:close/>
                  <a:moveTo>
                    <a:pt x="3738" y="336"/>
                  </a:moveTo>
                  <a:lnTo>
                    <a:pt x="3726" y="336"/>
                  </a:lnTo>
                  <a:lnTo>
                    <a:pt x="3720" y="330"/>
                  </a:lnTo>
                  <a:lnTo>
                    <a:pt x="3672" y="330"/>
                  </a:lnTo>
                  <a:lnTo>
                    <a:pt x="3636" y="336"/>
                  </a:lnTo>
                  <a:lnTo>
                    <a:pt x="3624" y="342"/>
                  </a:lnTo>
                  <a:lnTo>
                    <a:pt x="3642" y="360"/>
                  </a:lnTo>
                  <a:lnTo>
                    <a:pt x="3654" y="360"/>
                  </a:lnTo>
                  <a:lnTo>
                    <a:pt x="3660" y="378"/>
                  </a:lnTo>
                  <a:lnTo>
                    <a:pt x="3768" y="378"/>
                  </a:lnTo>
                  <a:lnTo>
                    <a:pt x="3768" y="390"/>
                  </a:lnTo>
                  <a:lnTo>
                    <a:pt x="3762" y="396"/>
                  </a:lnTo>
                  <a:lnTo>
                    <a:pt x="3762" y="408"/>
                  </a:lnTo>
                  <a:lnTo>
                    <a:pt x="3708" y="450"/>
                  </a:lnTo>
                  <a:lnTo>
                    <a:pt x="3732" y="456"/>
                  </a:lnTo>
                  <a:lnTo>
                    <a:pt x="3720" y="468"/>
                  </a:lnTo>
                  <a:lnTo>
                    <a:pt x="3714" y="468"/>
                  </a:lnTo>
                  <a:lnTo>
                    <a:pt x="3708" y="474"/>
                  </a:lnTo>
                  <a:lnTo>
                    <a:pt x="3708" y="480"/>
                  </a:lnTo>
                  <a:lnTo>
                    <a:pt x="3726" y="480"/>
                  </a:lnTo>
                  <a:lnTo>
                    <a:pt x="3738" y="474"/>
                  </a:lnTo>
                  <a:lnTo>
                    <a:pt x="3744" y="474"/>
                  </a:lnTo>
                  <a:lnTo>
                    <a:pt x="3756" y="468"/>
                  </a:lnTo>
                  <a:lnTo>
                    <a:pt x="3756" y="480"/>
                  </a:lnTo>
                  <a:lnTo>
                    <a:pt x="3792" y="480"/>
                  </a:lnTo>
                  <a:lnTo>
                    <a:pt x="3810" y="474"/>
                  </a:lnTo>
                  <a:lnTo>
                    <a:pt x="3822" y="468"/>
                  </a:lnTo>
                  <a:lnTo>
                    <a:pt x="3840" y="468"/>
                  </a:lnTo>
                  <a:lnTo>
                    <a:pt x="3846" y="462"/>
                  </a:lnTo>
                  <a:lnTo>
                    <a:pt x="3852" y="462"/>
                  </a:lnTo>
                  <a:lnTo>
                    <a:pt x="3858" y="486"/>
                  </a:lnTo>
                  <a:lnTo>
                    <a:pt x="3924" y="480"/>
                  </a:lnTo>
                  <a:lnTo>
                    <a:pt x="4002" y="498"/>
                  </a:lnTo>
                  <a:lnTo>
                    <a:pt x="4098" y="486"/>
                  </a:lnTo>
                  <a:lnTo>
                    <a:pt x="4128" y="468"/>
                  </a:lnTo>
                  <a:lnTo>
                    <a:pt x="4122" y="474"/>
                  </a:lnTo>
                  <a:lnTo>
                    <a:pt x="4122" y="486"/>
                  </a:lnTo>
                  <a:lnTo>
                    <a:pt x="4260" y="486"/>
                  </a:lnTo>
                  <a:lnTo>
                    <a:pt x="4272" y="468"/>
                  </a:lnTo>
                  <a:lnTo>
                    <a:pt x="4338" y="438"/>
                  </a:lnTo>
                  <a:lnTo>
                    <a:pt x="4320" y="432"/>
                  </a:lnTo>
                  <a:lnTo>
                    <a:pt x="4320" y="420"/>
                  </a:lnTo>
                  <a:lnTo>
                    <a:pt x="4314" y="420"/>
                  </a:lnTo>
                  <a:lnTo>
                    <a:pt x="4308" y="414"/>
                  </a:lnTo>
                  <a:lnTo>
                    <a:pt x="4290" y="414"/>
                  </a:lnTo>
                  <a:lnTo>
                    <a:pt x="4278" y="408"/>
                  </a:lnTo>
                  <a:lnTo>
                    <a:pt x="4260" y="408"/>
                  </a:lnTo>
                  <a:lnTo>
                    <a:pt x="4242" y="402"/>
                  </a:lnTo>
                  <a:lnTo>
                    <a:pt x="4206" y="402"/>
                  </a:lnTo>
                  <a:lnTo>
                    <a:pt x="4164" y="414"/>
                  </a:lnTo>
                  <a:lnTo>
                    <a:pt x="4116" y="420"/>
                  </a:lnTo>
                  <a:lnTo>
                    <a:pt x="4074" y="426"/>
                  </a:lnTo>
                  <a:lnTo>
                    <a:pt x="4038" y="438"/>
                  </a:lnTo>
                  <a:lnTo>
                    <a:pt x="4026" y="438"/>
                  </a:lnTo>
                  <a:lnTo>
                    <a:pt x="4014" y="432"/>
                  </a:lnTo>
                  <a:lnTo>
                    <a:pt x="4008" y="426"/>
                  </a:lnTo>
                  <a:lnTo>
                    <a:pt x="3996" y="420"/>
                  </a:lnTo>
                  <a:lnTo>
                    <a:pt x="3984" y="420"/>
                  </a:lnTo>
                  <a:lnTo>
                    <a:pt x="3972" y="426"/>
                  </a:lnTo>
                  <a:lnTo>
                    <a:pt x="3960" y="426"/>
                  </a:lnTo>
                  <a:lnTo>
                    <a:pt x="3948" y="432"/>
                  </a:lnTo>
                  <a:lnTo>
                    <a:pt x="3942" y="438"/>
                  </a:lnTo>
                  <a:lnTo>
                    <a:pt x="3936" y="438"/>
                  </a:lnTo>
                  <a:lnTo>
                    <a:pt x="3912" y="414"/>
                  </a:lnTo>
                  <a:lnTo>
                    <a:pt x="3894" y="426"/>
                  </a:lnTo>
                  <a:lnTo>
                    <a:pt x="3864" y="420"/>
                  </a:lnTo>
                  <a:lnTo>
                    <a:pt x="3894" y="408"/>
                  </a:lnTo>
                  <a:lnTo>
                    <a:pt x="3876" y="396"/>
                  </a:lnTo>
                  <a:lnTo>
                    <a:pt x="3822" y="408"/>
                  </a:lnTo>
                  <a:lnTo>
                    <a:pt x="3858" y="396"/>
                  </a:lnTo>
                  <a:lnTo>
                    <a:pt x="3858" y="390"/>
                  </a:lnTo>
                  <a:lnTo>
                    <a:pt x="3924" y="384"/>
                  </a:lnTo>
                  <a:lnTo>
                    <a:pt x="3888" y="372"/>
                  </a:lnTo>
                  <a:lnTo>
                    <a:pt x="3870" y="372"/>
                  </a:lnTo>
                  <a:lnTo>
                    <a:pt x="3876" y="366"/>
                  </a:lnTo>
                  <a:lnTo>
                    <a:pt x="3876" y="360"/>
                  </a:lnTo>
                  <a:lnTo>
                    <a:pt x="3870" y="354"/>
                  </a:lnTo>
                  <a:lnTo>
                    <a:pt x="3840" y="354"/>
                  </a:lnTo>
                  <a:lnTo>
                    <a:pt x="3822" y="360"/>
                  </a:lnTo>
                  <a:lnTo>
                    <a:pt x="3804" y="360"/>
                  </a:lnTo>
                  <a:lnTo>
                    <a:pt x="3786" y="366"/>
                  </a:lnTo>
                  <a:lnTo>
                    <a:pt x="3774" y="354"/>
                  </a:lnTo>
                  <a:lnTo>
                    <a:pt x="3762" y="348"/>
                  </a:lnTo>
                  <a:lnTo>
                    <a:pt x="3756" y="342"/>
                  </a:lnTo>
                  <a:lnTo>
                    <a:pt x="3744" y="336"/>
                  </a:lnTo>
                  <a:lnTo>
                    <a:pt x="3738" y="336"/>
                  </a:lnTo>
                  <a:close/>
                  <a:moveTo>
                    <a:pt x="3264" y="420"/>
                  </a:moveTo>
                  <a:lnTo>
                    <a:pt x="3282" y="420"/>
                  </a:lnTo>
                  <a:lnTo>
                    <a:pt x="3300" y="426"/>
                  </a:lnTo>
                  <a:lnTo>
                    <a:pt x="3318" y="426"/>
                  </a:lnTo>
                  <a:lnTo>
                    <a:pt x="3330" y="432"/>
                  </a:lnTo>
                  <a:lnTo>
                    <a:pt x="3342" y="432"/>
                  </a:lnTo>
                  <a:lnTo>
                    <a:pt x="3330" y="444"/>
                  </a:lnTo>
                  <a:lnTo>
                    <a:pt x="3324" y="444"/>
                  </a:lnTo>
                  <a:lnTo>
                    <a:pt x="3324" y="456"/>
                  </a:lnTo>
                  <a:lnTo>
                    <a:pt x="3438" y="456"/>
                  </a:lnTo>
                  <a:lnTo>
                    <a:pt x="3462" y="444"/>
                  </a:lnTo>
                  <a:lnTo>
                    <a:pt x="3462" y="432"/>
                  </a:lnTo>
                  <a:lnTo>
                    <a:pt x="3468" y="426"/>
                  </a:lnTo>
                  <a:lnTo>
                    <a:pt x="3480" y="426"/>
                  </a:lnTo>
                  <a:lnTo>
                    <a:pt x="3492" y="420"/>
                  </a:lnTo>
                  <a:lnTo>
                    <a:pt x="3504" y="420"/>
                  </a:lnTo>
                  <a:lnTo>
                    <a:pt x="3510" y="414"/>
                  </a:lnTo>
                  <a:lnTo>
                    <a:pt x="3510" y="408"/>
                  </a:lnTo>
                  <a:lnTo>
                    <a:pt x="3522" y="396"/>
                  </a:lnTo>
                  <a:lnTo>
                    <a:pt x="3534" y="390"/>
                  </a:lnTo>
                  <a:lnTo>
                    <a:pt x="3540" y="384"/>
                  </a:lnTo>
                  <a:lnTo>
                    <a:pt x="3552" y="378"/>
                  </a:lnTo>
                  <a:lnTo>
                    <a:pt x="3552" y="372"/>
                  </a:lnTo>
                  <a:lnTo>
                    <a:pt x="3546" y="366"/>
                  </a:lnTo>
                  <a:lnTo>
                    <a:pt x="3534" y="360"/>
                  </a:lnTo>
                  <a:lnTo>
                    <a:pt x="3510" y="360"/>
                  </a:lnTo>
                  <a:lnTo>
                    <a:pt x="3504" y="366"/>
                  </a:lnTo>
                  <a:lnTo>
                    <a:pt x="3492" y="366"/>
                  </a:lnTo>
                  <a:lnTo>
                    <a:pt x="3486" y="360"/>
                  </a:lnTo>
                  <a:lnTo>
                    <a:pt x="3474" y="360"/>
                  </a:lnTo>
                  <a:lnTo>
                    <a:pt x="3462" y="354"/>
                  </a:lnTo>
                  <a:lnTo>
                    <a:pt x="3450" y="354"/>
                  </a:lnTo>
                  <a:lnTo>
                    <a:pt x="3432" y="348"/>
                  </a:lnTo>
                  <a:lnTo>
                    <a:pt x="3426" y="354"/>
                  </a:lnTo>
                  <a:lnTo>
                    <a:pt x="3420" y="354"/>
                  </a:lnTo>
                  <a:lnTo>
                    <a:pt x="3414" y="366"/>
                  </a:lnTo>
                  <a:lnTo>
                    <a:pt x="3414" y="396"/>
                  </a:lnTo>
                  <a:lnTo>
                    <a:pt x="3396" y="378"/>
                  </a:lnTo>
                  <a:lnTo>
                    <a:pt x="3384" y="372"/>
                  </a:lnTo>
                  <a:lnTo>
                    <a:pt x="3366" y="372"/>
                  </a:lnTo>
                  <a:lnTo>
                    <a:pt x="3354" y="384"/>
                  </a:lnTo>
                  <a:lnTo>
                    <a:pt x="3348" y="396"/>
                  </a:lnTo>
                  <a:lnTo>
                    <a:pt x="3330" y="414"/>
                  </a:lnTo>
                  <a:lnTo>
                    <a:pt x="3324" y="414"/>
                  </a:lnTo>
                  <a:lnTo>
                    <a:pt x="3300" y="366"/>
                  </a:lnTo>
                  <a:lnTo>
                    <a:pt x="3288" y="360"/>
                  </a:lnTo>
                  <a:lnTo>
                    <a:pt x="3258" y="360"/>
                  </a:lnTo>
                  <a:lnTo>
                    <a:pt x="3246" y="366"/>
                  </a:lnTo>
                  <a:lnTo>
                    <a:pt x="3240" y="372"/>
                  </a:lnTo>
                  <a:lnTo>
                    <a:pt x="3240" y="396"/>
                  </a:lnTo>
                  <a:lnTo>
                    <a:pt x="3246" y="408"/>
                  </a:lnTo>
                  <a:lnTo>
                    <a:pt x="3258" y="414"/>
                  </a:lnTo>
                  <a:lnTo>
                    <a:pt x="3264" y="420"/>
                  </a:lnTo>
                  <a:close/>
                  <a:moveTo>
                    <a:pt x="3720" y="288"/>
                  </a:moveTo>
                  <a:lnTo>
                    <a:pt x="3726" y="288"/>
                  </a:lnTo>
                  <a:lnTo>
                    <a:pt x="3732" y="294"/>
                  </a:lnTo>
                  <a:lnTo>
                    <a:pt x="3738" y="306"/>
                  </a:lnTo>
                  <a:lnTo>
                    <a:pt x="3768" y="306"/>
                  </a:lnTo>
                  <a:lnTo>
                    <a:pt x="3780" y="300"/>
                  </a:lnTo>
                  <a:lnTo>
                    <a:pt x="3834" y="300"/>
                  </a:lnTo>
                  <a:lnTo>
                    <a:pt x="3834" y="294"/>
                  </a:lnTo>
                  <a:lnTo>
                    <a:pt x="3828" y="294"/>
                  </a:lnTo>
                  <a:lnTo>
                    <a:pt x="3822" y="288"/>
                  </a:lnTo>
                  <a:lnTo>
                    <a:pt x="3810" y="288"/>
                  </a:lnTo>
                  <a:lnTo>
                    <a:pt x="3804" y="282"/>
                  </a:lnTo>
                  <a:lnTo>
                    <a:pt x="3792" y="282"/>
                  </a:lnTo>
                  <a:lnTo>
                    <a:pt x="3804" y="270"/>
                  </a:lnTo>
                  <a:lnTo>
                    <a:pt x="3816" y="264"/>
                  </a:lnTo>
                  <a:lnTo>
                    <a:pt x="3822" y="264"/>
                  </a:lnTo>
                  <a:lnTo>
                    <a:pt x="3828" y="258"/>
                  </a:lnTo>
                  <a:lnTo>
                    <a:pt x="3822" y="258"/>
                  </a:lnTo>
                  <a:lnTo>
                    <a:pt x="3810" y="252"/>
                  </a:lnTo>
                  <a:lnTo>
                    <a:pt x="3738" y="228"/>
                  </a:lnTo>
                  <a:lnTo>
                    <a:pt x="3732" y="228"/>
                  </a:lnTo>
                  <a:lnTo>
                    <a:pt x="3726" y="234"/>
                  </a:lnTo>
                  <a:lnTo>
                    <a:pt x="3714" y="240"/>
                  </a:lnTo>
                  <a:lnTo>
                    <a:pt x="3702" y="240"/>
                  </a:lnTo>
                  <a:lnTo>
                    <a:pt x="3690" y="252"/>
                  </a:lnTo>
                  <a:lnTo>
                    <a:pt x="3690" y="258"/>
                  </a:lnTo>
                  <a:lnTo>
                    <a:pt x="3696" y="264"/>
                  </a:lnTo>
                  <a:lnTo>
                    <a:pt x="3702" y="276"/>
                  </a:lnTo>
                  <a:lnTo>
                    <a:pt x="3714" y="282"/>
                  </a:lnTo>
                  <a:lnTo>
                    <a:pt x="3720" y="288"/>
                  </a:lnTo>
                  <a:close/>
                  <a:moveTo>
                    <a:pt x="3288" y="504"/>
                  </a:moveTo>
                  <a:lnTo>
                    <a:pt x="3270" y="504"/>
                  </a:lnTo>
                  <a:lnTo>
                    <a:pt x="3234" y="510"/>
                  </a:lnTo>
                  <a:lnTo>
                    <a:pt x="3186" y="516"/>
                  </a:lnTo>
                  <a:lnTo>
                    <a:pt x="3144" y="528"/>
                  </a:lnTo>
                  <a:lnTo>
                    <a:pt x="3132" y="534"/>
                  </a:lnTo>
                  <a:lnTo>
                    <a:pt x="3126" y="540"/>
                  </a:lnTo>
                  <a:lnTo>
                    <a:pt x="3132" y="540"/>
                  </a:lnTo>
                  <a:lnTo>
                    <a:pt x="3150" y="558"/>
                  </a:lnTo>
                  <a:lnTo>
                    <a:pt x="3156" y="570"/>
                  </a:lnTo>
                  <a:lnTo>
                    <a:pt x="3156" y="576"/>
                  </a:lnTo>
                  <a:lnTo>
                    <a:pt x="3138" y="582"/>
                  </a:lnTo>
                  <a:lnTo>
                    <a:pt x="3120" y="570"/>
                  </a:lnTo>
                  <a:lnTo>
                    <a:pt x="3090" y="564"/>
                  </a:lnTo>
                  <a:lnTo>
                    <a:pt x="3048" y="570"/>
                  </a:lnTo>
                  <a:lnTo>
                    <a:pt x="3066" y="606"/>
                  </a:lnTo>
                  <a:lnTo>
                    <a:pt x="3072" y="612"/>
                  </a:lnTo>
                  <a:lnTo>
                    <a:pt x="3084" y="618"/>
                  </a:lnTo>
                  <a:lnTo>
                    <a:pt x="3102" y="624"/>
                  </a:lnTo>
                  <a:lnTo>
                    <a:pt x="3114" y="630"/>
                  </a:lnTo>
                  <a:lnTo>
                    <a:pt x="3120" y="642"/>
                  </a:lnTo>
                  <a:lnTo>
                    <a:pt x="3120" y="654"/>
                  </a:lnTo>
                  <a:lnTo>
                    <a:pt x="3126" y="666"/>
                  </a:lnTo>
                  <a:lnTo>
                    <a:pt x="3126" y="678"/>
                  </a:lnTo>
                  <a:lnTo>
                    <a:pt x="3144" y="678"/>
                  </a:lnTo>
                  <a:lnTo>
                    <a:pt x="3228" y="666"/>
                  </a:lnTo>
                  <a:lnTo>
                    <a:pt x="3264" y="660"/>
                  </a:lnTo>
                  <a:lnTo>
                    <a:pt x="3276" y="654"/>
                  </a:lnTo>
                  <a:lnTo>
                    <a:pt x="3282" y="642"/>
                  </a:lnTo>
                  <a:lnTo>
                    <a:pt x="3288" y="624"/>
                  </a:lnTo>
                  <a:lnTo>
                    <a:pt x="3300" y="600"/>
                  </a:lnTo>
                  <a:lnTo>
                    <a:pt x="3300" y="588"/>
                  </a:lnTo>
                  <a:lnTo>
                    <a:pt x="3228" y="576"/>
                  </a:lnTo>
                  <a:lnTo>
                    <a:pt x="3240" y="570"/>
                  </a:lnTo>
                  <a:lnTo>
                    <a:pt x="3348" y="534"/>
                  </a:lnTo>
                  <a:lnTo>
                    <a:pt x="3360" y="528"/>
                  </a:lnTo>
                  <a:lnTo>
                    <a:pt x="3354" y="522"/>
                  </a:lnTo>
                  <a:lnTo>
                    <a:pt x="3342" y="516"/>
                  </a:lnTo>
                  <a:lnTo>
                    <a:pt x="3324" y="510"/>
                  </a:lnTo>
                  <a:lnTo>
                    <a:pt x="3312" y="510"/>
                  </a:lnTo>
                  <a:lnTo>
                    <a:pt x="3300" y="504"/>
                  </a:lnTo>
                  <a:lnTo>
                    <a:pt x="3288" y="504"/>
                  </a:lnTo>
                  <a:close/>
                  <a:moveTo>
                    <a:pt x="2898" y="744"/>
                  </a:moveTo>
                  <a:lnTo>
                    <a:pt x="2880" y="738"/>
                  </a:lnTo>
                  <a:lnTo>
                    <a:pt x="2796" y="738"/>
                  </a:lnTo>
                  <a:lnTo>
                    <a:pt x="2874" y="696"/>
                  </a:lnTo>
                  <a:lnTo>
                    <a:pt x="2880" y="684"/>
                  </a:lnTo>
                  <a:lnTo>
                    <a:pt x="2886" y="654"/>
                  </a:lnTo>
                  <a:lnTo>
                    <a:pt x="2898" y="624"/>
                  </a:lnTo>
                  <a:lnTo>
                    <a:pt x="2898" y="588"/>
                  </a:lnTo>
                  <a:lnTo>
                    <a:pt x="2880" y="570"/>
                  </a:lnTo>
                  <a:lnTo>
                    <a:pt x="2850" y="570"/>
                  </a:lnTo>
                  <a:lnTo>
                    <a:pt x="2814" y="576"/>
                  </a:lnTo>
                  <a:lnTo>
                    <a:pt x="2796" y="582"/>
                  </a:lnTo>
                  <a:lnTo>
                    <a:pt x="2784" y="588"/>
                  </a:lnTo>
                  <a:lnTo>
                    <a:pt x="2784" y="594"/>
                  </a:lnTo>
                  <a:lnTo>
                    <a:pt x="2766" y="612"/>
                  </a:lnTo>
                  <a:lnTo>
                    <a:pt x="2760" y="630"/>
                  </a:lnTo>
                  <a:lnTo>
                    <a:pt x="2736" y="654"/>
                  </a:lnTo>
                  <a:lnTo>
                    <a:pt x="2718" y="666"/>
                  </a:lnTo>
                  <a:lnTo>
                    <a:pt x="2706" y="672"/>
                  </a:lnTo>
                  <a:lnTo>
                    <a:pt x="2700" y="672"/>
                  </a:lnTo>
                  <a:lnTo>
                    <a:pt x="2694" y="666"/>
                  </a:lnTo>
                  <a:lnTo>
                    <a:pt x="2694" y="660"/>
                  </a:lnTo>
                  <a:lnTo>
                    <a:pt x="2700" y="654"/>
                  </a:lnTo>
                  <a:lnTo>
                    <a:pt x="2706" y="642"/>
                  </a:lnTo>
                  <a:lnTo>
                    <a:pt x="2712" y="636"/>
                  </a:lnTo>
                  <a:lnTo>
                    <a:pt x="2718" y="624"/>
                  </a:lnTo>
                  <a:lnTo>
                    <a:pt x="2718" y="612"/>
                  </a:lnTo>
                  <a:lnTo>
                    <a:pt x="2724" y="606"/>
                  </a:lnTo>
                  <a:lnTo>
                    <a:pt x="2724" y="600"/>
                  </a:lnTo>
                  <a:lnTo>
                    <a:pt x="2706" y="594"/>
                  </a:lnTo>
                  <a:lnTo>
                    <a:pt x="2676" y="588"/>
                  </a:lnTo>
                  <a:lnTo>
                    <a:pt x="2628" y="588"/>
                  </a:lnTo>
                  <a:lnTo>
                    <a:pt x="2622" y="606"/>
                  </a:lnTo>
                  <a:lnTo>
                    <a:pt x="2610" y="612"/>
                  </a:lnTo>
                  <a:lnTo>
                    <a:pt x="2586" y="618"/>
                  </a:lnTo>
                  <a:lnTo>
                    <a:pt x="2550" y="624"/>
                  </a:lnTo>
                  <a:lnTo>
                    <a:pt x="2508" y="630"/>
                  </a:lnTo>
                  <a:lnTo>
                    <a:pt x="2490" y="630"/>
                  </a:lnTo>
                  <a:lnTo>
                    <a:pt x="2496" y="624"/>
                  </a:lnTo>
                  <a:lnTo>
                    <a:pt x="2508" y="618"/>
                  </a:lnTo>
                  <a:lnTo>
                    <a:pt x="2520" y="618"/>
                  </a:lnTo>
                  <a:lnTo>
                    <a:pt x="2538" y="612"/>
                  </a:lnTo>
                  <a:lnTo>
                    <a:pt x="2550" y="606"/>
                  </a:lnTo>
                  <a:lnTo>
                    <a:pt x="2586" y="594"/>
                  </a:lnTo>
                  <a:lnTo>
                    <a:pt x="2598" y="588"/>
                  </a:lnTo>
                  <a:lnTo>
                    <a:pt x="2604" y="588"/>
                  </a:lnTo>
                  <a:lnTo>
                    <a:pt x="2604" y="582"/>
                  </a:lnTo>
                  <a:lnTo>
                    <a:pt x="2592" y="576"/>
                  </a:lnTo>
                  <a:lnTo>
                    <a:pt x="2556" y="576"/>
                  </a:lnTo>
                  <a:lnTo>
                    <a:pt x="2496" y="594"/>
                  </a:lnTo>
                  <a:lnTo>
                    <a:pt x="2460" y="600"/>
                  </a:lnTo>
                  <a:lnTo>
                    <a:pt x="2466" y="594"/>
                  </a:lnTo>
                  <a:lnTo>
                    <a:pt x="2478" y="588"/>
                  </a:lnTo>
                  <a:lnTo>
                    <a:pt x="2490" y="576"/>
                  </a:lnTo>
                  <a:lnTo>
                    <a:pt x="2502" y="570"/>
                  </a:lnTo>
                  <a:lnTo>
                    <a:pt x="2514" y="558"/>
                  </a:lnTo>
                  <a:lnTo>
                    <a:pt x="2508" y="558"/>
                  </a:lnTo>
                  <a:lnTo>
                    <a:pt x="2508" y="552"/>
                  </a:lnTo>
                  <a:lnTo>
                    <a:pt x="2496" y="552"/>
                  </a:lnTo>
                  <a:lnTo>
                    <a:pt x="2346" y="600"/>
                  </a:lnTo>
                  <a:lnTo>
                    <a:pt x="2328" y="600"/>
                  </a:lnTo>
                  <a:lnTo>
                    <a:pt x="2244" y="624"/>
                  </a:lnTo>
                  <a:lnTo>
                    <a:pt x="2250" y="642"/>
                  </a:lnTo>
                  <a:lnTo>
                    <a:pt x="2190" y="660"/>
                  </a:lnTo>
                  <a:lnTo>
                    <a:pt x="2172" y="678"/>
                  </a:lnTo>
                  <a:lnTo>
                    <a:pt x="2202" y="690"/>
                  </a:lnTo>
                  <a:lnTo>
                    <a:pt x="2208" y="684"/>
                  </a:lnTo>
                  <a:lnTo>
                    <a:pt x="2220" y="678"/>
                  </a:lnTo>
                  <a:lnTo>
                    <a:pt x="2238" y="678"/>
                  </a:lnTo>
                  <a:lnTo>
                    <a:pt x="2244" y="684"/>
                  </a:lnTo>
                  <a:lnTo>
                    <a:pt x="2244" y="690"/>
                  </a:lnTo>
                  <a:lnTo>
                    <a:pt x="2238" y="696"/>
                  </a:lnTo>
                  <a:lnTo>
                    <a:pt x="2226" y="696"/>
                  </a:lnTo>
                  <a:lnTo>
                    <a:pt x="2208" y="702"/>
                  </a:lnTo>
                  <a:lnTo>
                    <a:pt x="2196" y="702"/>
                  </a:lnTo>
                  <a:lnTo>
                    <a:pt x="2160" y="720"/>
                  </a:lnTo>
                  <a:lnTo>
                    <a:pt x="2166" y="732"/>
                  </a:lnTo>
                  <a:lnTo>
                    <a:pt x="2196" y="732"/>
                  </a:lnTo>
                  <a:lnTo>
                    <a:pt x="2238" y="738"/>
                  </a:lnTo>
                  <a:lnTo>
                    <a:pt x="2322" y="738"/>
                  </a:lnTo>
                  <a:lnTo>
                    <a:pt x="2352" y="744"/>
                  </a:lnTo>
                  <a:lnTo>
                    <a:pt x="2352" y="750"/>
                  </a:lnTo>
                  <a:lnTo>
                    <a:pt x="2322" y="762"/>
                  </a:lnTo>
                  <a:lnTo>
                    <a:pt x="2280" y="762"/>
                  </a:lnTo>
                  <a:lnTo>
                    <a:pt x="2172" y="774"/>
                  </a:lnTo>
                  <a:lnTo>
                    <a:pt x="2136" y="774"/>
                  </a:lnTo>
                  <a:lnTo>
                    <a:pt x="2112" y="786"/>
                  </a:lnTo>
                  <a:lnTo>
                    <a:pt x="2106" y="792"/>
                  </a:lnTo>
                  <a:lnTo>
                    <a:pt x="2118" y="804"/>
                  </a:lnTo>
                  <a:lnTo>
                    <a:pt x="2130" y="810"/>
                  </a:lnTo>
                  <a:lnTo>
                    <a:pt x="2148" y="810"/>
                  </a:lnTo>
                  <a:lnTo>
                    <a:pt x="2160" y="816"/>
                  </a:lnTo>
                  <a:lnTo>
                    <a:pt x="2178" y="822"/>
                  </a:lnTo>
                  <a:lnTo>
                    <a:pt x="2190" y="828"/>
                  </a:lnTo>
                  <a:lnTo>
                    <a:pt x="2190" y="834"/>
                  </a:lnTo>
                  <a:lnTo>
                    <a:pt x="2184" y="840"/>
                  </a:lnTo>
                  <a:lnTo>
                    <a:pt x="2172" y="840"/>
                  </a:lnTo>
                  <a:lnTo>
                    <a:pt x="2154" y="858"/>
                  </a:lnTo>
                  <a:lnTo>
                    <a:pt x="2166" y="870"/>
                  </a:lnTo>
                  <a:lnTo>
                    <a:pt x="2322" y="870"/>
                  </a:lnTo>
                  <a:lnTo>
                    <a:pt x="2370" y="864"/>
                  </a:lnTo>
                  <a:lnTo>
                    <a:pt x="2436" y="858"/>
                  </a:lnTo>
                  <a:lnTo>
                    <a:pt x="2508" y="846"/>
                  </a:lnTo>
                  <a:lnTo>
                    <a:pt x="2574" y="840"/>
                  </a:lnTo>
                  <a:lnTo>
                    <a:pt x="2616" y="828"/>
                  </a:lnTo>
                  <a:lnTo>
                    <a:pt x="2652" y="828"/>
                  </a:lnTo>
                  <a:lnTo>
                    <a:pt x="2736" y="864"/>
                  </a:lnTo>
                  <a:lnTo>
                    <a:pt x="2778" y="876"/>
                  </a:lnTo>
                  <a:lnTo>
                    <a:pt x="2796" y="876"/>
                  </a:lnTo>
                  <a:lnTo>
                    <a:pt x="2814" y="870"/>
                  </a:lnTo>
                  <a:lnTo>
                    <a:pt x="2832" y="852"/>
                  </a:lnTo>
                  <a:lnTo>
                    <a:pt x="2838" y="840"/>
                  </a:lnTo>
                  <a:lnTo>
                    <a:pt x="2844" y="834"/>
                  </a:lnTo>
                  <a:lnTo>
                    <a:pt x="2844" y="822"/>
                  </a:lnTo>
                  <a:lnTo>
                    <a:pt x="2766" y="822"/>
                  </a:lnTo>
                  <a:lnTo>
                    <a:pt x="2802" y="798"/>
                  </a:lnTo>
                  <a:lnTo>
                    <a:pt x="2850" y="798"/>
                  </a:lnTo>
                  <a:lnTo>
                    <a:pt x="2898" y="792"/>
                  </a:lnTo>
                  <a:lnTo>
                    <a:pt x="2910" y="786"/>
                  </a:lnTo>
                  <a:lnTo>
                    <a:pt x="2916" y="786"/>
                  </a:lnTo>
                  <a:lnTo>
                    <a:pt x="2922" y="780"/>
                  </a:lnTo>
                  <a:lnTo>
                    <a:pt x="2916" y="768"/>
                  </a:lnTo>
                  <a:lnTo>
                    <a:pt x="2898" y="750"/>
                  </a:lnTo>
                  <a:lnTo>
                    <a:pt x="2898" y="744"/>
                  </a:lnTo>
                  <a:close/>
                  <a:moveTo>
                    <a:pt x="2868" y="882"/>
                  </a:moveTo>
                  <a:lnTo>
                    <a:pt x="2886" y="882"/>
                  </a:lnTo>
                  <a:lnTo>
                    <a:pt x="2904" y="876"/>
                  </a:lnTo>
                  <a:lnTo>
                    <a:pt x="2910" y="870"/>
                  </a:lnTo>
                  <a:lnTo>
                    <a:pt x="2910" y="864"/>
                  </a:lnTo>
                  <a:lnTo>
                    <a:pt x="2904" y="858"/>
                  </a:lnTo>
                  <a:lnTo>
                    <a:pt x="2880" y="858"/>
                  </a:lnTo>
                  <a:lnTo>
                    <a:pt x="2868" y="870"/>
                  </a:lnTo>
                  <a:lnTo>
                    <a:pt x="2868" y="882"/>
                  </a:lnTo>
                  <a:close/>
                  <a:moveTo>
                    <a:pt x="3276" y="330"/>
                  </a:moveTo>
                  <a:lnTo>
                    <a:pt x="3288" y="330"/>
                  </a:lnTo>
                  <a:lnTo>
                    <a:pt x="3294" y="324"/>
                  </a:lnTo>
                  <a:lnTo>
                    <a:pt x="3300" y="312"/>
                  </a:lnTo>
                  <a:lnTo>
                    <a:pt x="3300" y="306"/>
                  </a:lnTo>
                  <a:lnTo>
                    <a:pt x="3294" y="294"/>
                  </a:lnTo>
                  <a:lnTo>
                    <a:pt x="3288" y="288"/>
                  </a:lnTo>
                  <a:lnTo>
                    <a:pt x="3276" y="288"/>
                  </a:lnTo>
                  <a:lnTo>
                    <a:pt x="3270" y="300"/>
                  </a:lnTo>
                  <a:lnTo>
                    <a:pt x="3264" y="306"/>
                  </a:lnTo>
                  <a:lnTo>
                    <a:pt x="3264" y="324"/>
                  </a:lnTo>
                  <a:lnTo>
                    <a:pt x="3270" y="330"/>
                  </a:lnTo>
                  <a:lnTo>
                    <a:pt x="3276" y="330"/>
                  </a:lnTo>
                  <a:close/>
                  <a:moveTo>
                    <a:pt x="3462" y="228"/>
                  </a:moveTo>
                  <a:lnTo>
                    <a:pt x="3450" y="240"/>
                  </a:lnTo>
                  <a:lnTo>
                    <a:pt x="3450" y="252"/>
                  </a:lnTo>
                  <a:lnTo>
                    <a:pt x="3456" y="258"/>
                  </a:lnTo>
                  <a:lnTo>
                    <a:pt x="3528" y="258"/>
                  </a:lnTo>
                  <a:lnTo>
                    <a:pt x="3546" y="276"/>
                  </a:lnTo>
                  <a:lnTo>
                    <a:pt x="3558" y="282"/>
                  </a:lnTo>
                  <a:lnTo>
                    <a:pt x="3588" y="282"/>
                  </a:lnTo>
                  <a:lnTo>
                    <a:pt x="3612" y="270"/>
                  </a:lnTo>
                  <a:lnTo>
                    <a:pt x="3618" y="264"/>
                  </a:lnTo>
                  <a:lnTo>
                    <a:pt x="3606" y="252"/>
                  </a:lnTo>
                  <a:lnTo>
                    <a:pt x="3636" y="246"/>
                  </a:lnTo>
                  <a:lnTo>
                    <a:pt x="3594" y="210"/>
                  </a:lnTo>
                  <a:lnTo>
                    <a:pt x="3552" y="216"/>
                  </a:lnTo>
                  <a:lnTo>
                    <a:pt x="3534" y="198"/>
                  </a:lnTo>
                  <a:lnTo>
                    <a:pt x="3450" y="198"/>
                  </a:lnTo>
                  <a:lnTo>
                    <a:pt x="3438" y="204"/>
                  </a:lnTo>
                  <a:lnTo>
                    <a:pt x="3426" y="204"/>
                  </a:lnTo>
                  <a:lnTo>
                    <a:pt x="3420" y="210"/>
                  </a:lnTo>
                  <a:lnTo>
                    <a:pt x="3438" y="228"/>
                  </a:lnTo>
                  <a:lnTo>
                    <a:pt x="3462" y="228"/>
                  </a:lnTo>
                  <a:close/>
                  <a:moveTo>
                    <a:pt x="3432" y="1302"/>
                  </a:moveTo>
                  <a:lnTo>
                    <a:pt x="3408" y="1326"/>
                  </a:lnTo>
                  <a:lnTo>
                    <a:pt x="3408" y="1344"/>
                  </a:lnTo>
                  <a:lnTo>
                    <a:pt x="3438" y="1344"/>
                  </a:lnTo>
                  <a:lnTo>
                    <a:pt x="3462" y="1332"/>
                  </a:lnTo>
                  <a:lnTo>
                    <a:pt x="3468" y="1332"/>
                  </a:lnTo>
                  <a:lnTo>
                    <a:pt x="3480" y="1326"/>
                  </a:lnTo>
                  <a:lnTo>
                    <a:pt x="3486" y="1326"/>
                  </a:lnTo>
                  <a:lnTo>
                    <a:pt x="3504" y="1308"/>
                  </a:lnTo>
                  <a:lnTo>
                    <a:pt x="3516" y="1290"/>
                  </a:lnTo>
                  <a:lnTo>
                    <a:pt x="3516" y="1266"/>
                  </a:lnTo>
                  <a:lnTo>
                    <a:pt x="3510" y="1260"/>
                  </a:lnTo>
                  <a:lnTo>
                    <a:pt x="3498" y="1260"/>
                  </a:lnTo>
                  <a:lnTo>
                    <a:pt x="3480" y="1266"/>
                  </a:lnTo>
                  <a:lnTo>
                    <a:pt x="3432" y="1302"/>
                  </a:lnTo>
                  <a:close/>
                  <a:moveTo>
                    <a:pt x="4416" y="1392"/>
                  </a:moveTo>
                  <a:lnTo>
                    <a:pt x="4428" y="1380"/>
                  </a:lnTo>
                  <a:lnTo>
                    <a:pt x="4428" y="1374"/>
                  </a:lnTo>
                  <a:lnTo>
                    <a:pt x="4386" y="1374"/>
                  </a:lnTo>
                  <a:lnTo>
                    <a:pt x="4386" y="1380"/>
                  </a:lnTo>
                  <a:lnTo>
                    <a:pt x="4404" y="1398"/>
                  </a:lnTo>
                  <a:lnTo>
                    <a:pt x="4416" y="1392"/>
                  </a:lnTo>
                  <a:close/>
                  <a:moveTo>
                    <a:pt x="3120" y="2034"/>
                  </a:moveTo>
                  <a:lnTo>
                    <a:pt x="3132" y="2034"/>
                  </a:lnTo>
                  <a:lnTo>
                    <a:pt x="3138" y="2028"/>
                  </a:lnTo>
                  <a:lnTo>
                    <a:pt x="3132" y="2022"/>
                  </a:lnTo>
                  <a:lnTo>
                    <a:pt x="3120" y="2016"/>
                  </a:lnTo>
                  <a:lnTo>
                    <a:pt x="3114" y="2010"/>
                  </a:lnTo>
                  <a:lnTo>
                    <a:pt x="3108" y="2010"/>
                  </a:lnTo>
                  <a:lnTo>
                    <a:pt x="3090" y="2016"/>
                  </a:lnTo>
                  <a:lnTo>
                    <a:pt x="3078" y="2022"/>
                  </a:lnTo>
                  <a:lnTo>
                    <a:pt x="3072" y="2022"/>
                  </a:lnTo>
                  <a:lnTo>
                    <a:pt x="3072" y="2028"/>
                  </a:lnTo>
                  <a:lnTo>
                    <a:pt x="3078" y="2034"/>
                  </a:lnTo>
                  <a:lnTo>
                    <a:pt x="3120" y="2034"/>
                  </a:lnTo>
                  <a:close/>
                  <a:moveTo>
                    <a:pt x="4758" y="996"/>
                  </a:moveTo>
                  <a:lnTo>
                    <a:pt x="4746" y="996"/>
                  </a:lnTo>
                  <a:lnTo>
                    <a:pt x="4734" y="984"/>
                  </a:lnTo>
                  <a:lnTo>
                    <a:pt x="4704" y="1008"/>
                  </a:lnTo>
                  <a:lnTo>
                    <a:pt x="4704" y="978"/>
                  </a:lnTo>
                  <a:lnTo>
                    <a:pt x="4662" y="978"/>
                  </a:lnTo>
                  <a:lnTo>
                    <a:pt x="4668" y="978"/>
                  </a:lnTo>
                  <a:lnTo>
                    <a:pt x="4674" y="972"/>
                  </a:lnTo>
                  <a:lnTo>
                    <a:pt x="4686" y="972"/>
                  </a:lnTo>
                  <a:lnTo>
                    <a:pt x="4698" y="966"/>
                  </a:lnTo>
                  <a:lnTo>
                    <a:pt x="4704" y="954"/>
                  </a:lnTo>
                  <a:lnTo>
                    <a:pt x="4704" y="948"/>
                  </a:lnTo>
                  <a:lnTo>
                    <a:pt x="4698" y="942"/>
                  </a:lnTo>
                  <a:lnTo>
                    <a:pt x="4680" y="942"/>
                  </a:lnTo>
                  <a:lnTo>
                    <a:pt x="4668" y="936"/>
                  </a:lnTo>
                  <a:lnTo>
                    <a:pt x="4650" y="936"/>
                  </a:lnTo>
                  <a:lnTo>
                    <a:pt x="4632" y="930"/>
                  </a:lnTo>
                  <a:lnTo>
                    <a:pt x="4620" y="930"/>
                  </a:lnTo>
                  <a:lnTo>
                    <a:pt x="4614" y="918"/>
                  </a:lnTo>
                  <a:lnTo>
                    <a:pt x="4566" y="912"/>
                  </a:lnTo>
                  <a:lnTo>
                    <a:pt x="4500" y="870"/>
                  </a:lnTo>
                  <a:lnTo>
                    <a:pt x="4566" y="864"/>
                  </a:lnTo>
                  <a:lnTo>
                    <a:pt x="4536" y="840"/>
                  </a:lnTo>
                  <a:lnTo>
                    <a:pt x="4542" y="840"/>
                  </a:lnTo>
                  <a:lnTo>
                    <a:pt x="4548" y="834"/>
                  </a:lnTo>
                  <a:lnTo>
                    <a:pt x="4584" y="834"/>
                  </a:lnTo>
                  <a:lnTo>
                    <a:pt x="4596" y="840"/>
                  </a:lnTo>
                  <a:lnTo>
                    <a:pt x="4638" y="840"/>
                  </a:lnTo>
                  <a:lnTo>
                    <a:pt x="4638" y="834"/>
                  </a:lnTo>
                  <a:lnTo>
                    <a:pt x="4632" y="828"/>
                  </a:lnTo>
                  <a:lnTo>
                    <a:pt x="4614" y="822"/>
                  </a:lnTo>
                  <a:lnTo>
                    <a:pt x="4596" y="822"/>
                  </a:lnTo>
                  <a:lnTo>
                    <a:pt x="4578" y="816"/>
                  </a:lnTo>
                  <a:lnTo>
                    <a:pt x="4518" y="816"/>
                  </a:lnTo>
                  <a:lnTo>
                    <a:pt x="4536" y="816"/>
                  </a:lnTo>
                  <a:lnTo>
                    <a:pt x="4620" y="804"/>
                  </a:lnTo>
                  <a:lnTo>
                    <a:pt x="4638" y="798"/>
                  </a:lnTo>
                  <a:lnTo>
                    <a:pt x="4638" y="792"/>
                  </a:lnTo>
                  <a:lnTo>
                    <a:pt x="4632" y="792"/>
                  </a:lnTo>
                  <a:lnTo>
                    <a:pt x="4626" y="786"/>
                  </a:lnTo>
                  <a:lnTo>
                    <a:pt x="4608" y="786"/>
                  </a:lnTo>
                  <a:lnTo>
                    <a:pt x="4500" y="798"/>
                  </a:lnTo>
                  <a:lnTo>
                    <a:pt x="4560" y="762"/>
                  </a:lnTo>
                  <a:lnTo>
                    <a:pt x="4620" y="762"/>
                  </a:lnTo>
                  <a:lnTo>
                    <a:pt x="4626" y="756"/>
                  </a:lnTo>
                  <a:lnTo>
                    <a:pt x="4620" y="750"/>
                  </a:lnTo>
                  <a:lnTo>
                    <a:pt x="4584" y="738"/>
                  </a:lnTo>
                  <a:lnTo>
                    <a:pt x="4572" y="732"/>
                  </a:lnTo>
                  <a:lnTo>
                    <a:pt x="4554" y="732"/>
                  </a:lnTo>
                  <a:lnTo>
                    <a:pt x="4518" y="750"/>
                  </a:lnTo>
                  <a:lnTo>
                    <a:pt x="4500" y="744"/>
                  </a:lnTo>
                  <a:lnTo>
                    <a:pt x="4458" y="774"/>
                  </a:lnTo>
                  <a:lnTo>
                    <a:pt x="4464" y="756"/>
                  </a:lnTo>
                  <a:lnTo>
                    <a:pt x="4440" y="774"/>
                  </a:lnTo>
                  <a:lnTo>
                    <a:pt x="4464" y="744"/>
                  </a:lnTo>
                  <a:lnTo>
                    <a:pt x="4500" y="744"/>
                  </a:lnTo>
                  <a:lnTo>
                    <a:pt x="4506" y="738"/>
                  </a:lnTo>
                  <a:lnTo>
                    <a:pt x="4518" y="714"/>
                  </a:lnTo>
                  <a:lnTo>
                    <a:pt x="4518" y="708"/>
                  </a:lnTo>
                  <a:lnTo>
                    <a:pt x="4512" y="702"/>
                  </a:lnTo>
                  <a:lnTo>
                    <a:pt x="4506" y="708"/>
                  </a:lnTo>
                  <a:lnTo>
                    <a:pt x="4494" y="714"/>
                  </a:lnTo>
                  <a:lnTo>
                    <a:pt x="4488" y="726"/>
                  </a:lnTo>
                  <a:lnTo>
                    <a:pt x="4452" y="726"/>
                  </a:lnTo>
                  <a:lnTo>
                    <a:pt x="4428" y="738"/>
                  </a:lnTo>
                  <a:lnTo>
                    <a:pt x="4452" y="708"/>
                  </a:lnTo>
                  <a:lnTo>
                    <a:pt x="4482" y="708"/>
                  </a:lnTo>
                  <a:lnTo>
                    <a:pt x="4494" y="702"/>
                  </a:lnTo>
                  <a:lnTo>
                    <a:pt x="4500" y="702"/>
                  </a:lnTo>
                  <a:lnTo>
                    <a:pt x="4506" y="696"/>
                  </a:lnTo>
                  <a:lnTo>
                    <a:pt x="4506" y="690"/>
                  </a:lnTo>
                  <a:lnTo>
                    <a:pt x="4500" y="684"/>
                  </a:lnTo>
                  <a:lnTo>
                    <a:pt x="4458" y="684"/>
                  </a:lnTo>
                  <a:lnTo>
                    <a:pt x="4446" y="690"/>
                  </a:lnTo>
                  <a:lnTo>
                    <a:pt x="4428" y="696"/>
                  </a:lnTo>
                  <a:lnTo>
                    <a:pt x="4422" y="702"/>
                  </a:lnTo>
                  <a:lnTo>
                    <a:pt x="4416" y="702"/>
                  </a:lnTo>
                  <a:lnTo>
                    <a:pt x="4404" y="684"/>
                  </a:lnTo>
                  <a:lnTo>
                    <a:pt x="4380" y="702"/>
                  </a:lnTo>
                  <a:lnTo>
                    <a:pt x="4398" y="672"/>
                  </a:lnTo>
                  <a:lnTo>
                    <a:pt x="4344" y="696"/>
                  </a:lnTo>
                  <a:lnTo>
                    <a:pt x="4344" y="672"/>
                  </a:lnTo>
                  <a:lnTo>
                    <a:pt x="4350" y="672"/>
                  </a:lnTo>
                  <a:lnTo>
                    <a:pt x="4356" y="666"/>
                  </a:lnTo>
                  <a:lnTo>
                    <a:pt x="4368" y="666"/>
                  </a:lnTo>
                  <a:lnTo>
                    <a:pt x="4386" y="660"/>
                  </a:lnTo>
                  <a:lnTo>
                    <a:pt x="4392" y="660"/>
                  </a:lnTo>
                  <a:lnTo>
                    <a:pt x="4398" y="654"/>
                  </a:lnTo>
                  <a:lnTo>
                    <a:pt x="4356" y="654"/>
                  </a:lnTo>
                  <a:lnTo>
                    <a:pt x="4338" y="660"/>
                  </a:lnTo>
                  <a:lnTo>
                    <a:pt x="4326" y="660"/>
                  </a:lnTo>
                  <a:lnTo>
                    <a:pt x="4320" y="648"/>
                  </a:lnTo>
                  <a:lnTo>
                    <a:pt x="4332" y="648"/>
                  </a:lnTo>
                  <a:lnTo>
                    <a:pt x="4356" y="636"/>
                  </a:lnTo>
                  <a:lnTo>
                    <a:pt x="4368" y="636"/>
                  </a:lnTo>
                  <a:lnTo>
                    <a:pt x="4380" y="630"/>
                  </a:lnTo>
                  <a:lnTo>
                    <a:pt x="4386" y="624"/>
                  </a:lnTo>
                  <a:lnTo>
                    <a:pt x="4368" y="618"/>
                  </a:lnTo>
                  <a:lnTo>
                    <a:pt x="4326" y="612"/>
                  </a:lnTo>
                  <a:lnTo>
                    <a:pt x="4290" y="612"/>
                  </a:lnTo>
                  <a:lnTo>
                    <a:pt x="4266" y="606"/>
                  </a:lnTo>
                  <a:lnTo>
                    <a:pt x="4236" y="606"/>
                  </a:lnTo>
                  <a:lnTo>
                    <a:pt x="4230" y="612"/>
                  </a:lnTo>
                  <a:lnTo>
                    <a:pt x="4230" y="618"/>
                  </a:lnTo>
                  <a:lnTo>
                    <a:pt x="4236" y="624"/>
                  </a:lnTo>
                  <a:lnTo>
                    <a:pt x="4242" y="636"/>
                  </a:lnTo>
                  <a:lnTo>
                    <a:pt x="4206" y="630"/>
                  </a:lnTo>
                  <a:lnTo>
                    <a:pt x="4212" y="660"/>
                  </a:lnTo>
                  <a:lnTo>
                    <a:pt x="4194" y="636"/>
                  </a:lnTo>
                  <a:lnTo>
                    <a:pt x="4152" y="660"/>
                  </a:lnTo>
                  <a:lnTo>
                    <a:pt x="4158" y="654"/>
                  </a:lnTo>
                  <a:lnTo>
                    <a:pt x="4158" y="636"/>
                  </a:lnTo>
                  <a:lnTo>
                    <a:pt x="4152" y="630"/>
                  </a:lnTo>
                  <a:lnTo>
                    <a:pt x="4140" y="630"/>
                  </a:lnTo>
                  <a:lnTo>
                    <a:pt x="4122" y="636"/>
                  </a:lnTo>
                  <a:lnTo>
                    <a:pt x="4110" y="642"/>
                  </a:lnTo>
                  <a:lnTo>
                    <a:pt x="4098" y="642"/>
                  </a:lnTo>
                  <a:lnTo>
                    <a:pt x="4086" y="648"/>
                  </a:lnTo>
                  <a:lnTo>
                    <a:pt x="4080" y="654"/>
                  </a:lnTo>
                  <a:lnTo>
                    <a:pt x="4074" y="654"/>
                  </a:lnTo>
                  <a:lnTo>
                    <a:pt x="4092" y="618"/>
                  </a:lnTo>
                  <a:lnTo>
                    <a:pt x="4110" y="618"/>
                  </a:lnTo>
                  <a:lnTo>
                    <a:pt x="4122" y="612"/>
                  </a:lnTo>
                  <a:lnTo>
                    <a:pt x="4134" y="612"/>
                  </a:lnTo>
                  <a:lnTo>
                    <a:pt x="4146" y="606"/>
                  </a:lnTo>
                  <a:lnTo>
                    <a:pt x="4152" y="600"/>
                  </a:lnTo>
                  <a:lnTo>
                    <a:pt x="4152" y="594"/>
                  </a:lnTo>
                  <a:lnTo>
                    <a:pt x="4146" y="582"/>
                  </a:lnTo>
                  <a:lnTo>
                    <a:pt x="4134" y="570"/>
                  </a:lnTo>
                  <a:lnTo>
                    <a:pt x="4152" y="552"/>
                  </a:lnTo>
                  <a:lnTo>
                    <a:pt x="4152" y="540"/>
                  </a:lnTo>
                  <a:lnTo>
                    <a:pt x="4050" y="540"/>
                  </a:lnTo>
                  <a:lnTo>
                    <a:pt x="4026" y="558"/>
                  </a:lnTo>
                  <a:lnTo>
                    <a:pt x="3942" y="558"/>
                  </a:lnTo>
                  <a:lnTo>
                    <a:pt x="3948" y="576"/>
                  </a:lnTo>
                  <a:lnTo>
                    <a:pt x="3978" y="588"/>
                  </a:lnTo>
                  <a:lnTo>
                    <a:pt x="3936" y="576"/>
                  </a:lnTo>
                  <a:lnTo>
                    <a:pt x="3948" y="600"/>
                  </a:lnTo>
                  <a:lnTo>
                    <a:pt x="3936" y="594"/>
                  </a:lnTo>
                  <a:lnTo>
                    <a:pt x="3930" y="594"/>
                  </a:lnTo>
                  <a:lnTo>
                    <a:pt x="3918" y="588"/>
                  </a:lnTo>
                  <a:lnTo>
                    <a:pt x="3894" y="588"/>
                  </a:lnTo>
                  <a:lnTo>
                    <a:pt x="3882" y="594"/>
                  </a:lnTo>
                  <a:lnTo>
                    <a:pt x="3876" y="606"/>
                  </a:lnTo>
                  <a:lnTo>
                    <a:pt x="3882" y="612"/>
                  </a:lnTo>
                  <a:lnTo>
                    <a:pt x="3888" y="624"/>
                  </a:lnTo>
                  <a:lnTo>
                    <a:pt x="3894" y="630"/>
                  </a:lnTo>
                  <a:lnTo>
                    <a:pt x="3900" y="660"/>
                  </a:lnTo>
                  <a:lnTo>
                    <a:pt x="3894" y="660"/>
                  </a:lnTo>
                  <a:lnTo>
                    <a:pt x="3888" y="654"/>
                  </a:lnTo>
                  <a:lnTo>
                    <a:pt x="3864" y="642"/>
                  </a:lnTo>
                  <a:lnTo>
                    <a:pt x="3852" y="642"/>
                  </a:lnTo>
                  <a:lnTo>
                    <a:pt x="3828" y="666"/>
                  </a:lnTo>
                  <a:lnTo>
                    <a:pt x="3828" y="678"/>
                  </a:lnTo>
                  <a:lnTo>
                    <a:pt x="3846" y="678"/>
                  </a:lnTo>
                  <a:lnTo>
                    <a:pt x="3858" y="690"/>
                  </a:lnTo>
                  <a:lnTo>
                    <a:pt x="3810" y="714"/>
                  </a:lnTo>
                  <a:lnTo>
                    <a:pt x="3750" y="720"/>
                  </a:lnTo>
                  <a:lnTo>
                    <a:pt x="3762" y="720"/>
                  </a:lnTo>
                  <a:lnTo>
                    <a:pt x="3798" y="702"/>
                  </a:lnTo>
                  <a:lnTo>
                    <a:pt x="3810" y="690"/>
                  </a:lnTo>
                  <a:lnTo>
                    <a:pt x="3810" y="684"/>
                  </a:lnTo>
                  <a:lnTo>
                    <a:pt x="3804" y="684"/>
                  </a:lnTo>
                  <a:lnTo>
                    <a:pt x="3792" y="672"/>
                  </a:lnTo>
                  <a:lnTo>
                    <a:pt x="3786" y="672"/>
                  </a:lnTo>
                  <a:lnTo>
                    <a:pt x="3786" y="660"/>
                  </a:lnTo>
                  <a:lnTo>
                    <a:pt x="3804" y="642"/>
                  </a:lnTo>
                  <a:lnTo>
                    <a:pt x="3816" y="636"/>
                  </a:lnTo>
                  <a:lnTo>
                    <a:pt x="3828" y="636"/>
                  </a:lnTo>
                  <a:lnTo>
                    <a:pt x="3828" y="606"/>
                  </a:lnTo>
                  <a:lnTo>
                    <a:pt x="3840" y="600"/>
                  </a:lnTo>
                  <a:lnTo>
                    <a:pt x="3858" y="582"/>
                  </a:lnTo>
                  <a:lnTo>
                    <a:pt x="3876" y="576"/>
                  </a:lnTo>
                  <a:lnTo>
                    <a:pt x="3882" y="570"/>
                  </a:lnTo>
                  <a:lnTo>
                    <a:pt x="3894" y="564"/>
                  </a:lnTo>
                  <a:lnTo>
                    <a:pt x="3906" y="564"/>
                  </a:lnTo>
                  <a:lnTo>
                    <a:pt x="3918" y="558"/>
                  </a:lnTo>
                  <a:lnTo>
                    <a:pt x="3936" y="552"/>
                  </a:lnTo>
                  <a:lnTo>
                    <a:pt x="3954" y="552"/>
                  </a:lnTo>
                  <a:lnTo>
                    <a:pt x="3966" y="546"/>
                  </a:lnTo>
                  <a:lnTo>
                    <a:pt x="3972" y="540"/>
                  </a:lnTo>
                  <a:lnTo>
                    <a:pt x="3942" y="534"/>
                  </a:lnTo>
                  <a:lnTo>
                    <a:pt x="3852" y="534"/>
                  </a:lnTo>
                  <a:lnTo>
                    <a:pt x="3822" y="540"/>
                  </a:lnTo>
                  <a:lnTo>
                    <a:pt x="3786" y="558"/>
                  </a:lnTo>
                  <a:lnTo>
                    <a:pt x="3744" y="576"/>
                  </a:lnTo>
                  <a:lnTo>
                    <a:pt x="3720" y="594"/>
                  </a:lnTo>
                  <a:lnTo>
                    <a:pt x="3708" y="600"/>
                  </a:lnTo>
                  <a:lnTo>
                    <a:pt x="3702" y="600"/>
                  </a:lnTo>
                  <a:lnTo>
                    <a:pt x="3696" y="606"/>
                  </a:lnTo>
                  <a:lnTo>
                    <a:pt x="3684" y="606"/>
                  </a:lnTo>
                  <a:lnTo>
                    <a:pt x="3660" y="618"/>
                  </a:lnTo>
                  <a:lnTo>
                    <a:pt x="3654" y="618"/>
                  </a:lnTo>
                  <a:lnTo>
                    <a:pt x="3642" y="624"/>
                  </a:lnTo>
                  <a:lnTo>
                    <a:pt x="3630" y="636"/>
                  </a:lnTo>
                  <a:lnTo>
                    <a:pt x="3618" y="642"/>
                  </a:lnTo>
                  <a:lnTo>
                    <a:pt x="3600" y="660"/>
                  </a:lnTo>
                  <a:lnTo>
                    <a:pt x="3588" y="666"/>
                  </a:lnTo>
                  <a:lnTo>
                    <a:pt x="3582" y="678"/>
                  </a:lnTo>
                  <a:lnTo>
                    <a:pt x="3582" y="684"/>
                  </a:lnTo>
                  <a:lnTo>
                    <a:pt x="3588" y="690"/>
                  </a:lnTo>
                  <a:lnTo>
                    <a:pt x="3612" y="690"/>
                  </a:lnTo>
                  <a:lnTo>
                    <a:pt x="3648" y="696"/>
                  </a:lnTo>
                  <a:lnTo>
                    <a:pt x="3672" y="696"/>
                  </a:lnTo>
                  <a:lnTo>
                    <a:pt x="3684" y="708"/>
                  </a:lnTo>
                  <a:lnTo>
                    <a:pt x="3666" y="714"/>
                  </a:lnTo>
                  <a:lnTo>
                    <a:pt x="3594" y="726"/>
                  </a:lnTo>
                  <a:lnTo>
                    <a:pt x="3570" y="732"/>
                  </a:lnTo>
                  <a:lnTo>
                    <a:pt x="3576" y="738"/>
                  </a:lnTo>
                  <a:lnTo>
                    <a:pt x="3594" y="750"/>
                  </a:lnTo>
                  <a:lnTo>
                    <a:pt x="3630" y="762"/>
                  </a:lnTo>
                  <a:lnTo>
                    <a:pt x="3642" y="768"/>
                  </a:lnTo>
                  <a:lnTo>
                    <a:pt x="3648" y="768"/>
                  </a:lnTo>
                  <a:lnTo>
                    <a:pt x="3690" y="750"/>
                  </a:lnTo>
                  <a:lnTo>
                    <a:pt x="3690" y="762"/>
                  </a:lnTo>
                  <a:lnTo>
                    <a:pt x="3702" y="774"/>
                  </a:lnTo>
                  <a:lnTo>
                    <a:pt x="3744" y="774"/>
                  </a:lnTo>
                  <a:lnTo>
                    <a:pt x="3786" y="780"/>
                  </a:lnTo>
                  <a:lnTo>
                    <a:pt x="3834" y="786"/>
                  </a:lnTo>
                  <a:lnTo>
                    <a:pt x="3876" y="792"/>
                  </a:lnTo>
                  <a:lnTo>
                    <a:pt x="3894" y="792"/>
                  </a:lnTo>
                  <a:lnTo>
                    <a:pt x="3900" y="786"/>
                  </a:lnTo>
                  <a:lnTo>
                    <a:pt x="3894" y="780"/>
                  </a:lnTo>
                  <a:lnTo>
                    <a:pt x="3882" y="774"/>
                  </a:lnTo>
                  <a:lnTo>
                    <a:pt x="3876" y="768"/>
                  </a:lnTo>
                  <a:lnTo>
                    <a:pt x="3894" y="768"/>
                  </a:lnTo>
                  <a:lnTo>
                    <a:pt x="3930" y="774"/>
                  </a:lnTo>
                  <a:lnTo>
                    <a:pt x="3966" y="774"/>
                  </a:lnTo>
                  <a:lnTo>
                    <a:pt x="3990" y="780"/>
                  </a:lnTo>
                  <a:lnTo>
                    <a:pt x="4002" y="780"/>
                  </a:lnTo>
                  <a:lnTo>
                    <a:pt x="4020" y="786"/>
                  </a:lnTo>
                  <a:lnTo>
                    <a:pt x="4032" y="792"/>
                  </a:lnTo>
                  <a:lnTo>
                    <a:pt x="4050" y="792"/>
                  </a:lnTo>
                  <a:lnTo>
                    <a:pt x="4062" y="786"/>
                  </a:lnTo>
                  <a:lnTo>
                    <a:pt x="4062" y="774"/>
                  </a:lnTo>
                  <a:lnTo>
                    <a:pt x="4056" y="768"/>
                  </a:lnTo>
                  <a:lnTo>
                    <a:pt x="4050" y="756"/>
                  </a:lnTo>
                  <a:lnTo>
                    <a:pt x="4044" y="750"/>
                  </a:lnTo>
                  <a:lnTo>
                    <a:pt x="4092" y="738"/>
                  </a:lnTo>
                  <a:lnTo>
                    <a:pt x="4092" y="744"/>
                  </a:lnTo>
                  <a:lnTo>
                    <a:pt x="4098" y="750"/>
                  </a:lnTo>
                  <a:lnTo>
                    <a:pt x="4104" y="762"/>
                  </a:lnTo>
                  <a:lnTo>
                    <a:pt x="4104" y="768"/>
                  </a:lnTo>
                  <a:lnTo>
                    <a:pt x="4110" y="774"/>
                  </a:lnTo>
                  <a:lnTo>
                    <a:pt x="4116" y="774"/>
                  </a:lnTo>
                  <a:lnTo>
                    <a:pt x="4122" y="780"/>
                  </a:lnTo>
                  <a:lnTo>
                    <a:pt x="4134" y="786"/>
                  </a:lnTo>
                  <a:lnTo>
                    <a:pt x="4140" y="792"/>
                  </a:lnTo>
                  <a:lnTo>
                    <a:pt x="4170" y="786"/>
                  </a:lnTo>
                  <a:lnTo>
                    <a:pt x="4170" y="792"/>
                  </a:lnTo>
                  <a:lnTo>
                    <a:pt x="4164" y="798"/>
                  </a:lnTo>
                  <a:lnTo>
                    <a:pt x="4164" y="816"/>
                  </a:lnTo>
                  <a:lnTo>
                    <a:pt x="4170" y="816"/>
                  </a:lnTo>
                  <a:lnTo>
                    <a:pt x="4182" y="822"/>
                  </a:lnTo>
                  <a:lnTo>
                    <a:pt x="4200" y="822"/>
                  </a:lnTo>
                  <a:lnTo>
                    <a:pt x="4206" y="828"/>
                  </a:lnTo>
                  <a:lnTo>
                    <a:pt x="4212" y="828"/>
                  </a:lnTo>
                  <a:lnTo>
                    <a:pt x="4194" y="846"/>
                  </a:lnTo>
                  <a:lnTo>
                    <a:pt x="4194" y="858"/>
                  </a:lnTo>
                  <a:lnTo>
                    <a:pt x="4230" y="858"/>
                  </a:lnTo>
                  <a:lnTo>
                    <a:pt x="4224" y="882"/>
                  </a:lnTo>
                  <a:lnTo>
                    <a:pt x="4236" y="882"/>
                  </a:lnTo>
                  <a:lnTo>
                    <a:pt x="4248" y="888"/>
                  </a:lnTo>
                  <a:lnTo>
                    <a:pt x="4254" y="888"/>
                  </a:lnTo>
                  <a:lnTo>
                    <a:pt x="4278" y="900"/>
                  </a:lnTo>
                  <a:lnTo>
                    <a:pt x="4278" y="924"/>
                  </a:lnTo>
                  <a:lnTo>
                    <a:pt x="4266" y="948"/>
                  </a:lnTo>
                  <a:lnTo>
                    <a:pt x="4254" y="966"/>
                  </a:lnTo>
                  <a:lnTo>
                    <a:pt x="4248" y="978"/>
                  </a:lnTo>
                  <a:lnTo>
                    <a:pt x="4236" y="990"/>
                  </a:lnTo>
                  <a:lnTo>
                    <a:pt x="4218" y="996"/>
                  </a:lnTo>
                  <a:lnTo>
                    <a:pt x="4182" y="1014"/>
                  </a:lnTo>
                  <a:lnTo>
                    <a:pt x="4140" y="1026"/>
                  </a:lnTo>
                  <a:lnTo>
                    <a:pt x="4092" y="1050"/>
                  </a:lnTo>
                  <a:lnTo>
                    <a:pt x="4098" y="1056"/>
                  </a:lnTo>
                  <a:lnTo>
                    <a:pt x="4110" y="1062"/>
                  </a:lnTo>
                  <a:lnTo>
                    <a:pt x="4122" y="1074"/>
                  </a:lnTo>
                  <a:lnTo>
                    <a:pt x="4122" y="1080"/>
                  </a:lnTo>
                  <a:lnTo>
                    <a:pt x="4116" y="1086"/>
                  </a:lnTo>
                  <a:lnTo>
                    <a:pt x="4080" y="1098"/>
                  </a:lnTo>
                  <a:lnTo>
                    <a:pt x="4062" y="1098"/>
                  </a:lnTo>
                  <a:lnTo>
                    <a:pt x="3984" y="1110"/>
                  </a:lnTo>
                  <a:lnTo>
                    <a:pt x="3978" y="1128"/>
                  </a:lnTo>
                  <a:lnTo>
                    <a:pt x="3960" y="1110"/>
                  </a:lnTo>
                  <a:lnTo>
                    <a:pt x="3954" y="1110"/>
                  </a:lnTo>
                  <a:lnTo>
                    <a:pt x="3948" y="1104"/>
                  </a:lnTo>
                  <a:lnTo>
                    <a:pt x="3930" y="1104"/>
                  </a:lnTo>
                  <a:lnTo>
                    <a:pt x="3918" y="1098"/>
                  </a:lnTo>
                  <a:lnTo>
                    <a:pt x="3900" y="1098"/>
                  </a:lnTo>
                  <a:lnTo>
                    <a:pt x="3888" y="1104"/>
                  </a:lnTo>
                  <a:lnTo>
                    <a:pt x="3882" y="1110"/>
                  </a:lnTo>
                  <a:lnTo>
                    <a:pt x="3882" y="1122"/>
                  </a:lnTo>
                  <a:lnTo>
                    <a:pt x="3870" y="1122"/>
                  </a:lnTo>
                  <a:lnTo>
                    <a:pt x="3858" y="1128"/>
                  </a:lnTo>
                  <a:lnTo>
                    <a:pt x="3840" y="1134"/>
                  </a:lnTo>
                  <a:lnTo>
                    <a:pt x="3828" y="1140"/>
                  </a:lnTo>
                  <a:lnTo>
                    <a:pt x="3822" y="1146"/>
                  </a:lnTo>
                  <a:lnTo>
                    <a:pt x="3816" y="1158"/>
                  </a:lnTo>
                  <a:lnTo>
                    <a:pt x="3816" y="1170"/>
                  </a:lnTo>
                  <a:lnTo>
                    <a:pt x="3822" y="1182"/>
                  </a:lnTo>
                  <a:lnTo>
                    <a:pt x="3834" y="1188"/>
                  </a:lnTo>
                  <a:lnTo>
                    <a:pt x="3864" y="1188"/>
                  </a:lnTo>
                  <a:lnTo>
                    <a:pt x="3876" y="1182"/>
                  </a:lnTo>
                  <a:lnTo>
                    <a:pt x="3894" y="1182"/>
                  </a:lnTo>
                  <a:lnTo>
                    <a:pt x="3906" y="1176"/>
                  </a:lnTo>
                  <a:lnTo>
                    <a:pt x="3924" y="1170"/>
                  </a:lnTo>
                  <a:lnTo>
                    <a:pt x="3936" y="1164"/>
                  </a:lnTo>
                  <a:lnTo>
                    <a:pt x="3966" y="1164"/>
                  </a:lnTo>
                  <a:lnTo>
                    <a:pt x="3978" y="1176"/>
                  </a:lnTo>
                  <a:lnTo>
                    <a:pt x="3996" y="1176"/>
                  </a:lnTo>
                  <a:lnTo>
                    <a:pt x="4002" y="1170"/>
                  </a:lnTo>
                  <a:lnTo>
                    <a:pt x="4002" y="1152"/>
                  </a:lnTo>
                  <a:lnTo>
                    <a:pt x="4026" y="1128"/>
                  </a:lnTo>
                  <a:lnTo>
                    <a:pt x="4014" y="1140"/>
                  </a:lnTo>
                  <a:lnTo>
                    <a:pt x="4014" y="1146"/>
                  </a:lnTo>
                  <a:lnTo>
                    <a:pt x="4020" y="1152"/>
                  </a:lnTo>
                  <a:lnTo>
                    <a:pt x="4086" y="1152"/>
                  </a:lnTo>
                  <a:lnTo>
                    <a:pt x="4080" y="1158"/>
                  </a:lnTo>
                  <a:lnTo>
                    <a:pt x="4068" y="1164"/>
                  </a:lnTo>
                  <a:lnTo>
                    <a:pt x="4062" y="1170"/>
                  </a:lnTo>
                  <a:lnTo>
                    <a:pt x="4062" y="1176"/>
                  </a:lnTo>
                  <a:lnTo>
                    <a:pt x="4068" y="1182"/>
                  </a:lnTo>
                  <a:lnTo>
                    <a:pt x="4080" y="1182"/>
                  </a:lnTo>
                  <a:lnTo>
                    <a:pt x="4086" y="1188"/>
                  </a:lnTo>
                  <a:lnTo>
                    <a:pt x="4098" y="1188"/>
                  </a:lnTo>
                  <a:lnTo>
                    <a:pt x="4086" y="1200"/>
                  </a:lnTo>
                  <a:lnTo>
                    <a:pt x="4086" y="1206"/>
                  </a:lnTo>
                  <a:lnTo>
                    <a:pt x="4092" y="1212"/>
                  </a:lnTo>
                  <a:lnTo>
                    <a:pt x="4116" y="1224"/>
                  </a:lnTo>
                  <a:lnTo>
                    <a:pt x="4146" y="1224"/>
                  </a:lnTo>
                  <a:lnTo>
                    <a:pt x="4098" y="1242"/>
                  </a:lnTo>
                  <a:lnTo>
                    <a:pt x="4098" y="1248"/>
                  </a:lnTo>
                  <a:lnTo>
                    <a:pt x="4110" y="1260"/>
                  </a:lnTo>
                  <a:lnTo>
                    <a:pt x="4110" y="1266"/>
                  </a:lnTo>
                  <a:lnTo>
                    <a:pt x="4116" y="1272"/>
                  </a:lnTo>
                  <a:lnTo>
                    <a:pt x="4122" y="1266"/>
                  </a:lnTo>
                  <a:lnTo>
                    <a:pt x="4128" y="1266"/>
                  </a:lnTo>
                  <a:lnTo>
                    <a:pt x="4140" y="1260"/>
                  </a:lnTo>
                  <a:lnTo>
                    <a:pt x="4146" y="1272"/>
                  </a:lnTo>
                  <a:lnTo>
                    <a:pt x="4158" y="1284"/>
                  </a:lnTo>
                  <a:lnTo>
                    <a:pt x="4182" y="1284"/>
                  </a:lnTo>
                  <a:lnTo>
                    <a:pt x="4194" y="1290"/>
                  </a:lnTo>
                  <a:lnTo>
                    <a:pt x="4206" y="1290"/>
                  </a:lnTo>
                  <a:lnTo>
                    <a:pt x="4206" y="1308"/>
                  </a:lnTo>
                  <a:lnTo>
                    <a:pt x="4212" y="1314"/>
                  </a:lnTo>
                  <a:lnTo>
                    <a:pt x="4224" y="1320"/>
                  </a:lnTo>
                  <a:lnTo>
                    <a:pt x="4272" y="1320"/>
                  </a:lnTo>
                  <a:lnTo>
                    <a:pt x="4290" y="1326"/>
                  </a:lnTo>
                  <a:lnTo>
                    <a:pt x="4350" y="1356"/>
                  </a:lnTo>
                  <a:lnTo>
                    <a:pt x="4356" y="1362"/>
                  </a:lnTo>
                  <a:lnTo>
                    <a:pt x="4362" y="1362"/>
                  </a:lnTo>
                  <a:lnTo>
                    <a:pt x="4362" y="1356"/>
                  </a:lnTo>
                  <a:lnTo>
                    <a:pt x="4368" y="1350"/>
                  </a:lnTo>
                  <a:lnTo>
                    <a:pt x="4368" y="1320"/>
                  </a:lnTo>
                  <a:lnTo>
                    <a:pt x="4362" y="1308"/>
                  </a:lnTo>
                  <a:lnTo>
                    <a:pt x="4350" y="1296"/>
                  </a:lnTo>
                  <a:lnTo>
                    <a:pt x="4338" y="1290"/>
                  </a:lnTo>
                  <a:lnTo>
                    <a:pt x="4320" y="1272"/>
                  </a:lnTo>
                  <a:lnTo>
                    <a:pt x="4314" y="1272"/>
                  </a:lnTo>
                  <a:lnTo>
                    <a:pt x="4308" y="1260"/>
                  </a:lnTo>
                  <a:lnTo>
                    <a:pt x="4302" y="1254"/>
                  </a:lnTo>
                  <a:lnTo>
                    <a:pt x="4290" y="1230"/>
                  </a:lnTo>
                  <a:lnTo>
                    <a:pt x="4290" y="1224"/>
                  </a:lnTo>
                  <a:lnTo>
                    <a:pt x="4308" y="1224"/>
                  </a:lnTo>
                  <a:lnTo>
                    <a:pt x="4314" y="1230"/>
                  </a:lnTo>
                  <a:lnTo>
                    <a:pt x="4326" y="1236"/>
                  </a:lnTo>
                  <a:lnTo>
                    <a:pt x="4332" y="1242"/>
                  </a:lnTo>
                  <a:lnTo>
                    <a:pt x="4332" y="1212"/>
                  </a:lnTo>
                  <a:lnTo>
                    <a:pt x="4332" y="1218"/>
                  </a:lnTo>
                  <a:lnTo>
                    <a:pt x="4344" y="1230"/>
                  </a:lnTo>
                  <a:lnTo>
                    <a:pt x="4350" y="1242"/>
                  </a:lnTo>
                  <a:lnTo>
                    <a:pt x="4362" y="1254"/>
                  </a:lnTo>
                  <a:lnTo>
                    <a:pt x="4374" y="1254"/>
                  </a:lnTo>
                  <a:lnTo>
                    <a:pt x="4386" y="1248"/>
                  </a:lnTo>
                  <a:lnTo>
                    <a:pt x="4398" y="1248"/>
                  </a:lnTo>
                  <a:lnTo>
                    <a:pt x="4398" y="1272"/>
                  </a:lnTo>
                  <a:lnTo>
                    <a:pt x="4404" y="1278"/>
                  </a:lnTo>
                  <a:lnTo>
                    <a:pt x="4416" y="1278"/>
                  </a:lnTo>
                  <a:lnTo>
                    <a:pt x="4428" y="1290"/>
                  </a:lnTo>
                  <a:lnTo>
                    <a:pt x="4452" y="1272"/>
                  </a:lnTo>
                  <a:lnTo>
                    <a:pt x="4464" y="1284"/>
                  </a:lnTo>
                  <a:lnTo>
                    <a:pt x="4470" y="1284"/>
                  </a:lnTo>
                  <a:lnTo>
                    <a:pt x="4476" y="1278"/>
                  </a:lnTo>
                  <a:lnTo>
                    <a:pt x="4476" y="1260"/>
                  </a:lnTo>
                  <a:lnTo>
                    <a:pt x="4470" y="1254"/>
                  </a:lnTo>
                  <a:lnTo>
                    <a:pt x="4488" y="1212"/>
                  </a:lnTo>
                  <a:lnTo>
                    <a:pt x="4488" y="1236"/>
                  </a:lnTo>
                  <a:lnTo>
                    <a:pt x="4500" y="1248"/>
                  </a:lnTo>
                  <a:lnTo>
                    <a:pt x="4512" y="1236"/>
                  </a:lnTo>
                  <a:lnTo>
                    <a:pt x="4518" y="1218"/>
                  </a:lnTo>
                  <a:lnTo>
                    <a:pt x="4518" y="1206"/>
                  </a:lnTo>
                  <a:lnTo>
                    <a:pt x="4494" y="1182"/>
                  </a:lnTo>
                  <a:lnTo>
                    <a:pt x="4518" y="1176"/>
                  </a:lnTo>
                  <a:lnTo>
                    <a:pt x="4500" y="1164"/>
                  </a:lnTo>
                  <a:lnTo>
                    <a:pt x="4500" y="1146"/>
                  </a:lnTo>
                  <a:lnTo>
                    <a:pt x="4470" y="1146"/>
                  </a:lnTo>
                  <a:lnTo>
                    <a:pt x="4470" y="1134"/>
                  </a:lnTo>
                  <a:lnTo>
                    <a:pt x="4446" y="1134"/>
                  </a:lnTo>
                  <a:lnTo>
                    <a:pt x="4446" y="1080"/>
                  </a:lnTo>
                  <a:lnTo>
                    <a:pt x="4416" y="1086"/>
                  </a:lnTo>
                  <a:lnTo>
                    <a:pt x="4410" y="1080"/>
                  </a:lnTo>
                  <a:lnTo>
                    <a:pt x="4410" y="1056"/>
                  </a:lnTo>
                  <a:lnTo>
                    <a:pt x="4416" y="1050"/>
                  </a:lnTo>
                  <a:lnTo>
                    <a:pt x="4428" y="1050"/>
                  </a:lnTo>
                  <a:lnTo>
                    <a:pt x="4434" y="1056"/>
                  </a:lnTo>
                  <a:lnTo>
                    <a:pt x="4446" y="1062"/>
                  </a:lnTo>
                  <a:lnTo>
                    <a:pt x="4452" y="1068"/>
                  </a:lnTo>
                  <a:lnTo>
                    <a:pt x="4458" y="1068"/>
                  </a:lnTo>
                  <a:lnTo>
                    <a:pt x="4464" y="1062"/>
                  </a:lnTo>
                  <a:lnTo>
                    <a:pt x="4464" y="1026"/>
                  </a:lnTo>
                  <a:lnTo>
                    <a:pt x="4488" y="1032"/>
                  </a:lnTo>
                  <a:lnTo>
                    <a:pt x="4524" y="1014"/>
                  </a:lnTo>
                  <a:lnTo>
                    <a:pt x="4524" y="1026"/>
                  </a:lnTo>
                  <a:lnTo>
                    <a:pt x="4530" y="1038"/>
                  </a:lnTo>
                  <a:lnTo>
                    <a:pt x="4530" y="1044"/>
                  </a:lnTo>
                  <a:lnTo>
                    <a:pt x="4536" y="1050"/>
                  </a:lnTo>
                  <a:lnTo>
                    <a:pt x="4548" y="1044"/>
                  </a:lnTo>
                  <a:lnTo>
                    <a:pt x="4566" y="1044"/>
                  </a:lnTo>
                  <a:lnTo>
                    <a:pt x="4554" y="1062"/>
                  </a:lnTo>
                  <a:lnTo>
                    <a:pt x="4578" y="1062"/>
                  </a:lnTo>
                  <a:lnTo>
                    <a:pt x="4566" y="1092"/>
                  </a:lnTo>
                  <a:lnTo>
                    <a:pt x="4566" y="1098"/>
                  </a:lnTo>
                  <a:lnTo>
                    <a:pt x="4584" y="1116"/>
                  </a:lnTo>
                  <a:lnTo>
                    <a:pt x="4590" y="1128"/>
                  </a:lnTo>
                  <a:lnTo>
                    <a:pt x="4614" y="1140"/>
                  </a:lnTo>
                  <a:lnTo>
                    <a:pt x="4626" y="1134"/>
                  </a:lnTo>
                  <a:lnTo>
                    <a:pt x="4638" y="1122"/>
                  </a:lnTo>
                  <a:lnTo>
                    <a:pt x="4656" y="1086"/>
                  </a:lnTo>
                  <a:lnTo>
                    <a:pt x="4656" y="1080"/>
                  </a:lnTo>
                  <a:lnTo>
                    <a:pt x="4662" y="1068"/>
                  </a:lnTo>
                  <a:lnTo>
                    <a:pt x="4668" y="1074"/>
                  </a:lnTo>
                  <a:lnTo>
                    <a:pt x="4680" y="1080"/>
                  </a:lnTo>
                  <a:lnTo>
                    <a:pt x="4692" y="1080"/>
                  </a:lnTo>
                  <a:lnTo>
                    <a:pt x="4698" y="1086"/>
                  </a:lnTo>
                  <a:lnTo>
                    <a:pt x="4710" y="1080"/>
                  </a:lnTo>
                  <a:lnTo>
                    <a:pt x="4722" y="1068"/>
                  </a:lnTo>
                  <a:lnTo>
                    <a:pt x="4728" y="1056"/>
                  </a:lnTo>
                  <a:lnTo>
                    <a:pt x="4728" y="1038"/>
                  </a:lnTo>
                  <a:lnTo>
                    <a:pt x="4794" y="1038"/>
                  </a:lnTo>
                  <a:lnTo>
                    <a:pt x="4806" y="1026"/>
                  </a:lnTo>
                  <a:lnTo>
                    <a:pt x="4812" y="1014"/>
                  </a:lnTo>
                  <a:lnTo>
                    <a:pt x="4800" y="1002"/>
                  </a:lnTo>
                  <a:lnTo>
                    <a:pt x="4788" y="996"/>
                  </a:lnTo>
                  <a:lnTo>
                    <a:pt x="4758" y="996"/>
                  </a:lnTo>
                  <a:close/>
                  <a:moveTo>
                    <a:pt x="4476" y="1308"/>
                  </a:moveTo>
                  <a:lnTo>
                    <a:pt x="4446" y="1308"/>
                  </a:lnTo>
                  <a:lnTo>
                    <a:pt x="4440" y="1326"/>
                  </a:lnTo>
                  <a:lnTo>
                    <a:pt x="4476" y="1320"/>
                  </a:lnTo>
                  <a:lnTo>
                    <a:pt x="4476" y="1308"/>
                  </a:lnTo>
                  <a:close/>
                  <a:moveTo>
                    <a:pt x="4140" y="1290"/>
                  </a:moveTo>
                  <a:lnTo>
                    <a:pt x="4134" y="1290"/>
                  </a:lnTo>
                  <a:lnTo>
                    <a:pt x="4128" y="1296"/>
                  </a:lnTo>
                  <a:lnTo>
                    <a:pt x="4128" y="1308"/>
                  </a:lnTo>
                  <a:lnTo>
                    <a:pt x="4134" y="1314"/>
                  </a:lnTo>
                  <a:lnTo>
                    <a:pt x="4158" y="1314"/>
                  </a:lnTo>
                  <a:lnTo>
                    <a:pt x="4164" y="1308"/>
                  </a:lnTo>
                  <a:lnTo>
                    <a:pt x="4164" y="1296"/>
                  </a:lnTo>
                  <a:lnTo>
                    <a:pt x="4158" y="1290"/>
                  </a:lnTo>
                  <a:lnTo>
                    <a:pt x="4140" y="1290"/>
                  </a:lnTo>
                  <a:close/>
                  <a:moveTo>
                    <a:pt x="3834" y="1242"/>
                  </a:moveTo>
                  <a:lnTo>
                    <a:pt x="3840" y="1236"/>
                  </a:lnTo>
                  <a:lnTo>
                    <a:pt x="3834" y="1230"/>
                  </a:lnTo>
                  <a:lnTo>
                    <a:pt x="3828" y="1230"/>
                  </a:lnTo>
                  <a:lnTo>
                    <a:pt x="3822" y="1224"/>
                  </a:lnTo>
                  <a:lnTo>
                    <a:pt x="3810" y="1224"/>
                  </a:lnTo>
                  <a:lnTo>
                    <a:pt x="3810" y="1236"/>
                  </a:lnTo>
                  <a:lnTo>
                    <a:pt x="3816" y="1242"/>
                  </a:lnTo>
                  <a:lnTo>
                    <a:pt x="3816" y="1248"/>
                  </a:lnTo>
                  <a:lnTo>
                    <a:pt x="3828" y="1248"/>
                  </a:lnTo>
                  <a:lnTo>
                    <a:pt x="3834" y="1242"/>
                  </a:lnTo>
                  <a:close/>
                  <a:moveTo>
                    <a:pt x="4206" y="1452"/>
                  </a:moveTo>
                  <a:lnTo>
                    <a:pt x="4170" y="1452"/>
                  </a:lnTo>
                  <a:lnTo>
                    <a:pt x="4206" y="1476"/>
                  </a:lnTo>
                  <a:lnTo>
                    <a:pt x="4218" y="1470"/>
                  </a:lnTo>
                  <a:lnTo>
                    <a:pt x="4218" y="1458"/>
                  </a:lnTo>
                  <a:lnTo>
                    <a:pt x="4212" y="1458"/>
                  </a:lnTo>
                  <a:lnTo>
                    <a:pt x="4206" y="1452"/>
                  </a:lnTo>
                  <a:close/>
                  <a:moveTo>
                    <a:pt x="4170" y="870"/>
                  </a:moveTo>
                  <a:lnTo>
                    <a:pt x="4152" y="870"/>
                  </a:lnTo>
                  <a:lnTo>
                    <a:pt x="4152" y="876"/>
                  </a:lnTo>
                  <a:lnTo>
                    <a:pt x="4158" y="882"/>
                  </a:lnTo>
                  <a:lnTo>
                    <a:pt x="4164" y="882"/>
                  </a:lnTo>
                  <a:lnTo>
                    <a:pt x="4170" y="888"/>
                  </a:lnTo>
                  <a:lnTo>
                    <a:pt x="4182" y="882"/>
                  </a:lnTo>
                  <a:lnTo>
                    <a:pt x="4188" y="882"/>
                  </a:lnTo>
                  <a:lnTo>
                    <a:pt x="4194" y="876"/>
                  </a:lnTo>
                  <a:lnTo>
                    <a:pt x="4188" y="870"/>
                  </a:lnTo>
                  <a:lnTo>
                    <a:pt x="4170" y="870"/>
                  </a:lnTo>
                  <a:close/>
                  <a:moveTo>
                    <a:pt x="4170" y="936"/>
                  </a:moveTo>
                  <a:lnTo>
                    <a:pt x="4236" y="936"/>
                  </a:lnTo>
                  <a:lnTo>
                    <a:pt x="4236" y="918"/>
                  </a:lnTo>
                  <a:lnTo>
                    <a:pt x="4188" y="918"/>
                  </a:lnTo>
                  <a:lnTo>
                    <a:pt x="4170" y="936"/>
                  </a:lnTo>
                  <a:close/>
                  <a:moveTo>
                    <a:pt x="5574" y="36"/>
                  </a:moveTo>
                  <a:lnTo>
                    <a:pt x="5490" y="36"/>
                  </a:lnTo>
                  <a:lnTo>
                    <a:pt x="5496" y="24"/>
                  </a:lnTo>
                  <a:lnTo>
                    <a:pt x="5490" y="24"/>
                  </a:lnTo>
                  <a:lnTo>
                    <a:pt x="5484" y="18"/>
                  </a:lnTo>
                  <a:lnTo>
                    <a:pt x="5448" y="18"/>
                  </a:lnTo>
                  <a:lnTo>
                    <a:pt x="5430" y="12"/>
                  </a:lnTo>
                  <a:lnTo>
                    <a:pt x="5400" y="12"/>
                  </a:lnTo>
                  <a:lnTo>
                    <a:pt x="5364" y="18"/>
                  </a:lnTo>
                  <a:lnTo>
                    <a:pt x="5334" y="30"/>
                  </a:lnTo>
                  <a:lnTo>
                    <a:pt x="5304" y="36"/>
                  </a:lnTo>
                  <a:lnTo>
                    <a:pt x="5292" y="36"/>
                  </a:lnTo>
                  <a:lnTo>
                    <a:pt x="5346" y="12"/>
                  </a:lnTo>
                  <a:lnTo>
                    <a:pt x="5274" y="18"/>
                  </a:lnTo>
                  <a:lnTo>
                    <a:pt x="5268" y="18"/>
                  </a:lnTo>
                  <a:lnTo>
                    <a:pt x="5262" y="12"/>
                  </a:lnTo>
                  <a:lnTo>
                    <a:pt x="5250" y="12"/>
                  </a:lnTo>
                  <a:lnTo>
                    <a:pt x="5226" y="0"/>
                  </a:lnTo>
                  <a:lnTo>
                    <a:pt x="5196" y="0"/>
                  </a:lnTo>
                  <a:lnTo>
                    <a:pt x="5190" y="6"/>
                  </a:lnTo>
                  <a:lnTo>
                    <a:pt x="5184" y="18"/>
                  </a:lnTo>
                  <a:lnTo>
                    <a:pt x="5178" y="18"/>
                  </a:lnTo>
                  <a:lnTo>
                    <a:pt x="5172" y="12"/>
                  </a:lnTo>
                  <a:lnTo>
                    <a:pt x="5160" y="6"/>
                  </a:lnTo>
                  <a:lnTo>
                    <a:pt x="5148" y="6"/>
                  </a:lnTo>
                  <a:lnTo>
                    <a:pt x="5136" y="0"/>
                  </a:lnTo>
                  <a:lnTo>
                    <a:pt x="5124" y="0"/>
                  </a:lnTo>
                  <a:lnTo>
                    <a:pt x="5112" y="6"/>
                  </a:lnTo>
                  <a:lnTo>
                    <a:pt x="5106" y="12"/>
                  </a:lnTo>
                  <a:lnTo>
                    <a:pt x="5094" y="18"/>
                  </a:lnTo>
                  <a:lnTo>
                    <a:pt x="5088" y="24"/>
                  </a:lnTo>
                  <a:lnTo>
                    <a:pt x="5046" y="12"/>
                  </a:lnTo>
                  <a:lnTo>
                    <a:pt x="4938" y="6"/>
                  </a:lnTo>
                  <a:lnTo>
                    <a:pt x="4968" y="36"/>
                  </a:lnTo>
                  <a:lnTo>
                    <a:pt x="4902" y="12"/>
                  </a:lnTo>
                  <a:lnTo>
                    <a:pt x="4842" y="24"/>
                  </a:lnTo>
                  <a:lnTo>
                    <a:pt x="4830" y="24"/>
                  </a:lnTo>
                  <a:lnTo>
                    <a:pt x="4812" y="18"/>
                  </a:lnTo>
                  <a:lnTo>
                    <a:pt x="4746" y="18"/>
                  </a:lnTo>
                  <a:lnTo>
                    <a:pt x="4710" y="24"/>
                  </a:lnTo>
                  <a:lnTo>
                    <a:pt x="4686" y="36"/>
                  </a:lnTo>
                  <a:lnTo>
                    <a:pt x="4674" y="36"/>
                  </a:lnTo>
                  <a:lnTo>
                    <a:pt x="4764" y="60"/>
                  </a:lnTo>
                  <a:lnTo>
                    <a:pt x="4674" y="48"/>
                  </a:lnTo>
                  <a:lnTo>
                    <a:pt x="4662" y="48"/>
                  </a:lnTo>
                  <a:lnTo>
                    <a:pt x="4590" y="36"/>
                  </a:lnTo>
                  <a:lnTo>
                    <a:pt x="4542" y="36"/>
                  </a:lnTo>
                  <a:lnTo>
                    <a:pt x="4530" y="48"/>
                  </a:lnTo>
                  <a:lnTo>
                    <a:pt x="4530" y="60"/>
                  </a:lnTo>
                  <a:lnTo>
                    <a:pt x="4512" y="60"/>
                  </a:lnTo>
                  <a:lnTo>
                    <a:pt x="4482" y="54"/>
                  </a:lnTo>
                  <a:lnTo>
                    <a:pt x="4392" y="54"/>
                  </a:lnTo>
                  <a:lnTo>
                    <a:pt x="4350" y="60"/>
                  </a:lnTo>
                  <a:lnTo>
                    <a:pt x="4302" y="66"/>
                  </a:lnTo>
                  <a:lnTo>
                    <a:pt x="4260" y="66"/>
                  </a:lnTo>
                  <a:lnTo>
                    <a:pt x="4242" y="72"/>
                  </a:lnTo>
                  <a:lnTo>
                    <a:pt x="4260" y="72"/>
                  </a:lnTo>
                  <a:lnTo>
                    <a:pt x="4266" y="78"/>
                  </a:lnTo>
                  <a:lnTo>
                    <a:pt x="4278" y="78"/>
                  </a:lnTo>
                  <a:lnTo>
                    <a:pt x="4362" y="84"/>
                  </a:lnTo>
                  <a:lnTo>
                    <a:pt x="4278" y="96"/>
                  </a:lnTo>
                  <a:lnTo>
                    <a:pt x="4284" y="96"/>
                  </a:lnTo>
                  <a:lnTo>
                    <a:pt x="4290" y="102"/>
                  </a:lnTo>
                  <a:lnTo>
                    <a:pt x="4314" y="114"/>
                  </a:lnTo>
                  <a:lnTo>
                    <a:pt x="4338" y="114"/>
                  </a:lnTo>
                  <a:lnTo>
                    <a:pt x="4356" y="108"/>
                  </a:lnTo>
                  <a:lnTo>
                    <a:pt x="4392" y="108"/>
                  </a:lnTo>
                  <a:lnTo>
                    <a:pt x="4398" y="102"/>
                  </a:lnTo>
                  <a:lnTo>
                    <a:pt x="4410" y="102"/>
                  </a:lnTo>
                  <a:lnTo>
                    <a:pt x="4416" y="96"/>
                  </a:lnTo>
                  <a:lnTo>
                    <a:pt x="4440" y="96"/>
                  </a:lnTo>
                  <a:lnTo>
                    <a:pt x="4458" y="90"/>
                  </a:lnTo>
                  <a:lnTo>
                    <a:pt x="4500" y="90"/>
                  </a:lnTo>
                  <a:lnTo>
                    <a:pt x="4518" y="96"/>
                  </a:lnTo>
                  <a:lnTo>
                    <a:pt x="4536" y="96"/>
                  </a:lnTo>
                  <a:lnTo>
                    <a:pt x="4548" y="102"/>
                  </a:lnTo>
                  <a:lnTo>
                    <a:pt x="4560" y="102"/>
                  </a:lnTo>
                  <a:lnTo>
                    <a:pt x="4494" y="102"/>
                  </a:lnTo>
                  <a:lnTo>
                    <a:pt x="4482" y="108"/>
                  </a:lnTo>
                  <a:lnTo>
                    <a:pt x="4458" y="108"/>
                  </a:lnTo>
                  <a:lnTo>
                    <a:pt x="4446" y="114"/>
                  </a:lnTo>
                  <a:lnTo>
                    <a:pt x="4434" y="114"/>
                  </a:lnTo>
                  <a:lnTo>
                    <a:pt x="4422" y="120"/>
                  </a:lnTo>
                  <a:lnTo>
                    <a:pt x="4410" y="120"/>
                  </a:lnTo>
                  <a:lnTo>
                    <a:pt x="4404" y="126"/>
                  </a:lnTo>
                  <a:lnTo>
                    <a:pt x="4398" y="126"/>
                  </a:lnTo>
                  <a:lnTo>
                    <a:pt x="4434" y="126"/>
                  </a:lnTo>
                  <a:lnTo>
                    <a:pt x="4452" y="132"/>
                  </a:lnTo>
                  <a:lnTo>
                    <a:pt x="4488" y="132"/>
                  </a:lnTo>
                  <a:lnTo>
                    <a:pt x="4500" y="126"/>
                  </a:lnTo>
                  <a:lnTo>
                    <a:pt x="4506" y="126"/>
                  </a:lnTo>
                  <a:lnTo>
                    <a:pt x="4512" y="120"/>
                  </a:lnTo>
                  <a:lnTo>
                    <a:pt x="4638" y="120"/>
                  </a:lnTo>
                  <a:lnTo>
                    <a:pt x="4656" y="114"/>
                  </a:lnTo>
                  <a:lnTo>
                    <a:pt x="4680" y="114"/>
                  </a:lnTo>
                  <a:lnTo>
                    <a:pt x="4698" y="108"/>
                  </a:lnTo>
                  <a:lnTo>
                    <a:pt x="4710" y="108"/>
                  </a:lnTo>
                  <a:lnTo>
                    <a:pt x="4722" y="96"/>
                  </a:lnTo>
                  <a:lnTo>
                    <a:pt x="4734" y="96"/>
                  </a:lnTo>
                  <a:lnTo>
                    <a:pt x="4752" y="90"/>
                  </a:lnTo>
                  <a:lnTo>
                    <a:pt x="4770" y="90"/>
                  </a:lnTo>
                  <a:lnTo>
                    <a:pt x="4782" y="84"/>
                  </a:lnTo>
                  <a:lnTo>
                    <a:pt x="4830" y="84"/>
                  </a:lnTo>
                  <a:lnTo>
                    <a:pt x="4746" y="114"/>
                  </a:lnTo>
                  <a:lnTo>
                    <a:pt x="4782" y="114"/>
                  </a:lnTo>
                  <a:lnTo>
                    <a:pt x="4734" y="126"/>
                  </a:lnTo>
                  <a:lnTo>
                    <a:pt x="4716" y="126"/>
                  </a:lnTo>
                  <a:lnTo>
                    <a:pt x="4674" y="132"/>
                  </a:lnTo>
                  <a:lnTo>
                    <a:pt x="4620" y="132"/>
                  </a:lnTo>
                  <a:lnTo>
                    <a:pt x="4566" y="138"/>
                  </a:lnTo>
                  <a:lnTo>
                    <a:pt x="4536" y="138"/>
                  </a:lnTo>
                  <a:lnTo>
                    <a:pt x="4524" y="150"/>
                  </a:lnTo>
                  <a:lnTo>
                    <a:pt x="4524" y="156"/>
                  </a:lnTo>
                  <a:lnTo>
                    <a:pt x="4602" y="174"/>
                  </a:lnTo>
                  <a:lnTo>
                    <a:pt x="4596" y="174"/>
                  </a:lnTo>
                  <a:lnTo>
                    <a:pt x="4590" y="180"/>
                  </a:lnTo>
                  <a:lnTo>
                    <a:pt x="4578" y="180"/>
                  </a:lnTo>
                  <a:lnTo>
                    <a:pt x="4566" y="186"/>
                  </a:lnTo>
                  <a:lnTo>
                    <a:pt x="4542" y="186"/>
                  </a:lnTo>
                  <a:lnTo>
                    <a:pt x="4518" y="174"/>
                  </a:lnTo>
                  <a:lnTo>
                    <a:pt x="4500" y="162"/>
                  </a:lnTo>
                  <a:lnTo>
                    <a:pt x="4476" y="150"/>
                  </a:lnTo>
                  <a:lnTo>
                    <a:pt x="4470" y="144"/>
                  </a:lnTo>
                  <a:lnTo>
                    <a:pt x="4356" y="144"/>
                  </a:lnTo>
                  <a:lnTo>
                    <a:pt x="4350" y="150"/>
                  </a:lnTo>
                  <a:lnTo>
                    <a:pt x="4344" y="162"/>
                  </a:lnTo>
                  <a:lnTo>
                    <a:pt x="4338" y="168"/>
                  </a:lnTo>
                  <a:lnTo>
                    <a:pt x="4368" y="186"/>
                  </a:lnTo>
                  <a:lnTo>
                    <a:pt x="4386" y="204"/>
                  </a:lnTo>
                  <a:lnTo>
                    <a:pt x="4410" y="216"/>
                  </a:lnTo>
                  <a:lnTo>
                    <a:pt x="4458" y="216"/>
                  </a:lnTo>
                  <a:lnTo>
                    <a:pt x="4476" y="210"/>
                  </a:lnTo>
                  <a:lnTo>
                    <a:pt x="4488" y="210"/>
                  </a:lnTo>
                  <a:lnTo>
                    <a:pt x="4476" y="216"/>
                  </a:lnTo>
                  <a:lnTo>
                    <a:pt x="4470" y="228"/>
                  </a:lnTo>
                  <a:lnTo>
                    <a:pt x="4398" y="228"/>
                  </a:lnTo>
                  <a:lnTo>
                    <a:pt x="4380" y="222"/>
                  </a:lnTo>
                  <a:lnTo>
                    <a:pt x="4350" y="222"/>
                  </a:lnTo>
                  <a:lnTo>
                    <a:pt x="4314" y="228"/>
                  </a:lnTo>
                  <a:lnTo>
                    <a:pt x="4272" y="234"/>
                  </a:lnTo>
                  <a:lnTo>
                    <a:pt x="4230" y="234"/>
                  </a:lnTo>
                  <a:lnTo>
                    <a:pt x="4218" y="240"/>
                  </a:lnTo>
                  <a:lnTo>
                    <a:pt x="4200" y="246"/>
                  </a:lnTo>
                  <a:lnTo>
                    <a:pt x="4188" y="258"/>
                  </a:lnTo>
                  <a:lnTo>
                    <a:pt x="4176" y="264"/>
                  </a:lnTo>
                  <a:lnTo>
                    <a:pt x="4170" y="270"/>
                  </a:lnTo>
                  <a:lnTo>
                    <a:pt x="4164" y="270"/>
                  </a:lnTo>
                  <a:lnTo>
                    <a:pt x="4236" y="258"/>
                  </a:lnTo>
                  <a:lnTo>
                    <a:pt x="4236" y="276"/>
                  </a:lnTo>
                  <a:lnTo>
                    <a:pt x="4296" y="258"/>
                  </a:lnTo>
                  <a:lnTo>
                    <a:pt x="4224" y="288"/>
                  </a:lnTo>
                  <a:lnTo>
                    <a:pt x="4230" y="288"/>
                  </a:lnTo>
                  <a:lnTo>
                    <a:pt x="4236" y="294"/>
                  </a:lnTo>
                  <a:lnTo>
                    <a:pt x="4248" y="300"/>
                  </a:lnTo>
                  <a:lnTo>
                    <a:pt x="4278" y="300"/>
                  </a:lnTo>
                  <a:lnTo>
                    <a:pt x="4314" y="288"/>
                  </a:lnTo>
                  <a:lnTo>
                    <a:pt x="4326" y="288"/>
                  </a:lnTo>
                  <a:lnTo>
                    <a:pt x="4344" y="282"/>
                  </a:lnTo>
                  <a:lnTo>
                    <a:pt x="4350" y="276"/>
                  </a:lnTo>
                  <a:lnTo>
                    <a:pt x="4356" y="276"/>
                  </a:lnTo>
                  <a:lnTo>
                    <a:pt x="4254" y="312"/>
                  </a:lnTo>
                  <a:lnTo>
                    <a:pt x="4188" y="312"/>
                  </a:lnTo>
                  <a:lnTo>
                    <a:pt x="4176" y="288"/>
                  </a:lnTo>
                  <a:lnTo>
                    <a:pt x="4164" y="288"/>
                  </a:lnTo>
                  <a:lnTo>
                    <a:pt x="4146" y="282"/>
                  </a:lnTo>
                  <a:lnTo>
                    <a:pt x="4110" y="282"/>
                  </a:lnTo>
                  <a:lnTo>
                    <a:pt x="4104" y="288"/>
                  </a:lnTo>
                  <a:lnTo>
                    <a:pt x="4104" y="300"/>
                  </a:lnTo>
                  <a:lnTo>
                    <a:pt x="4110" y="312"/>
                  </a:lnTo>
                  <a:lnTo>
                    <a:pt x="4110" y="318"/>
                  </a:lnTo>
                  <a:lnTo>
                    <a:pt x="4116" y="324"/>
                  </a:lnTo>
                  <a:lnTo>
                    <a:pt x="4092" y="324"/>
                  </a:lnTo>
                  <a:lnTo>
                    <a:pt x="4074" y="330"/>
                  </a:lnTo>
                  <a:lnTo>
                    <a:pt x="4032" y="330"/>
                  </a:lnTo>
                  <a:lnTo>
                    <a:pt x="4020" y="336"/>
                  </a:lnTo>
                  <a:lnTo>
                    <a:pt x="4002" y="342"/>
                  </a:lnTo>
                  <a:lnTo>
                    <a:pt x="3990" y="348"/>
                  </a:lnTo>
                  <a:lnTo>
                    <a:pt x="3972" y="354"/>
                  </a:lnTo>
                  <a:lnTo>
                    <a:pt x="3936" y="354"/>
                  </a:lnTo>
                  <a:lnTo>
                    <a:pt x="3924" y="360"/>
                  </a:lnTo>
                  <a:lnTo>
                    <a:pt x="3918" y="360"/>
                  </a:lnTo>
                  <a:lnTo>
                    <a:pt x="3924" y="360"/>
                  </a:lnTo>
                  <a:lnTo>
                    <a:pt x="3936" y="366"/>
                  </a:lnTo>
                  <a:lnTo>
                    <a:pt x="3978" y="366"/>
                  </a:lnTo>
                  <a:lnTo>
                    <a:pt x="3990" y="360"/>
                  </a:lnTo>
                  <a:lnTo>
                    <a:pt x="3996" y="354"/>
                  </a:lnTo>
                  <a:lnTo>
                    <a:pt x="3984" y="372"/>
                  </a:lnTo>
                  <a:lnTo>
                    <a:pt x="4020" y="366"/>
                  </a:lnTo>
                  <a:lnTo>
                    <a:pt x="4044" y="354"/>
                  </a:lnTo>
                  <a:lnTo>
                    <a:pt x="4044" y="372"/>
                  </a:lnTo>
                  <a:lnTo>
                    <a:pt x="4074" y="366"/>
                  </a:lnTo>
                  <a:lnTo>
                    <a:pt x="4098" y="366"/>
                  </a:lnTo>
                  <a:lnTo>
                    <a:pt x="4098" y="372"/>
                  </a:lnTo>
                  <a:lnTo>
                    <a:pt x="4104" y="378"/>
                  </a:lnTo>
                  <a:lnTo>
                    <a:pt x="4122" y="378"/>
                  </a:lnTo>
                  <a:lnTo>
                    <a:pt x="4146" y="366"/>
                  </a:lnTo>
                  <a:lnTo>
                    <a:pt x="4152" y="366"/>
                  </a:lnTo>
                  <a:lnTo>
                    <a:pt x="4164" y="360"/>
                  </a:lnTo>
                  <a:lnTo>
                    <a:pt x="4170" y="372"/>
                  </a:lnTo>
                  <a:lnTo>
                    <a:pt x="4200" y="354"/>
                  </a:lnTo>
                  <a:lnTo>
                    <a:pt x="4206" y="360"/>
                  </a:lnTo>
                  <a:lnTo>
                    <a:pt x="4212" y="372"/>
                  </a:lnTo>
                  <a:lnTo>
                    <a:pt x="4224" y="372"/>
                  </a:lnTo>
                  <a:lnTo>
                    <a:pt x="4236" y="366"/>
                  </a:lnTo>
                  <a:lnTo>
                    <a:pt x="4242" y="360"/>
                  </a:lnTo>
                  <a:lnTo>
                    <a:pt x="4248" y="360"/>
                  </a:lnTo>
                  <a:lnTo>
                    <a:pt x="4254" y="366"/>
                  </a:lnTo>
                  <a:lnTo>
                    <a:pt x="4266" y="372"/>
                  </a:lnTo>
                  <a:lnTo>
                    <a:pt x="4284" y="372"/>
                  </a:lnTo>
                  <a:lnTo>
                    <a:pt x="4290" y="366"/>
                  </a:lnTo>
                  <a:lnTo>
                    <a:pt x="4290" y="360"/>
                  </a:lnTo>
                  <a:lnTo>
                    <a:pt x="4284" y="354"/>
                  </a:lnTo>
                  <a:lnTo>
                    <a:pt x="4338" y="372"/>
                  </a:lnTo>
                  <a:lnTo>
                    <a:pt x="4344" y="378"/>
                  </a:lnTo>
                  <a:lnTo>
                    <a:pt x="4350" y="390"/>
                  </a:lnTo>
                  <a:lnTo>
                    <a:pt x="4374" y="390"/>
                  </a:lnTo>
                  <a:lnTo>
                    <a:pt x="4410" y="378"/>
                  </a:lnTo>
                  <a:lnTo>
                    <a:pt x="4440" y="372"/>
                  </a:lnTo>
                  <a:lnTo>
                    <a:pt x="4476" y="372"/>
                  </a:lnTo>
                  <a:lnTo>
                    <a:pt x="4494" y="366"/>
                  </a:lnTo>
                  <a:lnTo>
                    <a:pt x="4506" y="360"/>
                  </a:lnTo>
                  <a:lnTo>
                    <a:pt x="4524" y="342"/>
                  </a:lnTo>
                  <a:lnTo>
                    <a:pt x="4464" y="342"/>
                  </a:lnTo>
                  <a:lnTo>
                    <a:pt x="4470" y="336"/>
                  </a:lnTo>
                  <a:lnTo>
                    <a:pt x="4470" y="330"/>
                  </a:lnTo>
                  <a:lnTo>
                    <a:pt x="4416" y="330"/>
                  </a:lnTo>
                  <a:lnTo>
                    <a:pt x="4362" y="318"/>
                  </a:lnTo>
                  <a:lnTo>
                    <a:pt x="4380" y="300"/>
                  </a:lnTo>
                  <a:lnTo>
                    <a:pt x="4440" y="318"/>
                  </a:lnTo>
                  <a:lnTo>
                    <a:pt x="4452" y="318"/>
                  </a:lnTo>
                  <a:lnTo>
                    <a:pt x="4488" y="312"/>
                  </a:lnTo>
                  <a:lnTo>
                    <a:pt x="4566" y="312"/>
                  </a:lnTo>
                  <a:lnTo>
                    <a:pt x="4578" y="300"/>
                  </a:lnTo>
                  <a:lnTo>
                    <a:pt x="4578" y="288"/>
                  </a:lnTo>
                  <a:lnTo>
                    <a:pt x="4584" y="288"/>
                  </a:lnTo>
                  <a:lnTo>
                    <a:pt x="4590" y="282"/>
                  </a:lnTo>
                  <a:lnTo>
                    <a:pt x="4608" y="282"/>
                  </a:lnTo>
                  <a:lnTo>
                    <a:pt x="4626" y="276"/>
                  </a:lnTo>
                  <a:lnTo>
                    <a:pt x="4662" y="276"/>
                  </a:lnTo>
                  <a:lnTo>
                    <a:pt x="4680" y="270"/>
                  </a:lnTo>
                  <a:lnTo>
                    <a:pt x="4710" y="270"/>
                  </a:lnTo>
                  <a:lnTo>
                    <a:pt x="4722" y="264"/>
                  </a:lnTo>
                  <a:lnTo>
                    <a:pt x="4728" y="264"/>
                  </a:lnTo>
                  <a:lnTo>
                    <a:pt x="4704" y="246"/>
                  </a:lnTo>
                  <a:lnTo>
                    <a:pt x="4746" y="246"/>
                  </a:lnTo>
                  <a:lnTo>
                    <a:pt x="4770" y="240"/>
                  </a:lnTo>
                  <a:lnTo>
                    <a:pt x="4782" y="234"/>
                  </a:lnTo>
                  <a:lnTo>
                    <a:pt x="4776" y="228"/>
                  </a:lnTo>
                  <a:lnTo>
                    <a:pt x="4770" y="228"/>
                  </a:lnTo>
                  <a:lnTo>
                    <a:pt x="4758" y="222"/>
                  </a:lnTo>
                  <a:lnTo>
                    <a:pt x="4746" y="222"/>
                  </a:lnTo>
                  <a:lnTo>
                    <a:pt x="4734" y="216"/>
                  </a:lnTo>
                  <a:lnTo>
                    <a:pt x="4686" y="216"/>
                  </a:lnTo>
                  <a:lnTo>
                    <a:pt x="4674" y="210"/>
                  </a:lnTo>
                  <a:lnTo>
                    <a:pt x="4662" y="210"/>
                  </a:lnTo>
                  <a:lnTo>
                    <a:pt x="4662" y="204"/>
                  </a:lnTo>
                  <a:lnTo>
                    <a:pt x="4674" y="198"/>
                  </a:lnTo>
                  <a:lnTo>
                    <a:pt x="4686" y="198"/>
                  </a:lnTo>
                  <a:lnTo>
                    <a:pt x="4704" y="192"/>
                  </a:lnTo>
                  <a:lnTo>
                    <a:pt x="4716" y="186"/>
                  </a:lnTo>
                  <a:lnTo>
                    <a:pt x="4764" y="186"/>
                  </a:lnTo>
                  <a:lnTo>
                    <a:pt x="4782" y="192"/>
                  </a:lnTo>
                  <a:lnTo>
                    <a:pt x="4860" y="192"/>
                  </a:lnTo>
                  <a:lnTo>
                    <a:pt x="4878" y="186"/>
                  </a:lnTo>
                  <a:lnTo>
                    <a:pt x="4902" y="186"/>
                  </a:lnTo>
                  <a:lnTo>
                    <a:pt x="4896" y="180"/>
                  </a:lnTo>
                  <a:lnTo>
                    <a:pt x="4878" y="180"/>
                  </a:lnTo>
                  <a:lnTo>
                    <a:pt x="4866" y="174"/>
                  </a:lnTo>
                  <a:lnTo>
                    <a:pt x="4872" y="168"/>
                  </a:lnTo>
                  <a:lnTo>
                    <a:pt x="4902" y="162"/>
                  </a:lnTo>
                  <a:lnTo>
                    <a:pt x="4944" y="168"/>
                  </a:lnTo>
                  <a:lnTo>
                    <a:pt x="4974" y="174"/>
                  </a:lnTo>
                  <a:lnTo>
                    <a:pt x="4986" y="174"/>
                  </a:lnTo>
                  <a:lnTo>
                    <a:pt x="4992" y="168"/>
                  </a:lnTo>
                  <a:lnTo>
                    <a:pt x="4992" y="150"/>
                  </a:lnTo>
                  <a:lnTo>
                    <a:pt x="5070" y="156"/>
                  </a:lnTo>
                  <a:lnTo>
                    <a:pt x="5070" y="132"/>
                  </a:lnTo>
                  <a:lnTo>
                    <a:pt x="5082" y="132"/>
                  </a:lnTo>
                  <a:lnTo>
                    <a:pt x="5094" y="138"/>
                  </a:lnTo>
                  <a:lnTo>
                    <a:pt x="5112" y="138"/>
                  </a:lnTo>
                  <a:lnTo>
                    <a:pt x="5136" y="126"/>
                  </a:lnTo>
                  <a:lnTo>
                    <a:pt x="5148" y="126"/>
                  </a:lnTo>
                  <a:lnTo>
                    <a:pt x="5154" y="120"/>
                  </a:lnTo>
                  <a:lnTo>
                    <a:pt x="5172" y="120"/>
                  </a:lnTo>
                  <a:lnTo>
                    <a:pt x="5208" y="114"/>
                  </a:lnTo>
                  <a:lnTo>
                    <a:pt x="5256" y="102"/>
                  </a:lnTo>
                  <a:lnTo>
                    <a:pt x="5298" y="96"/>
                  </a:lnTo>
                  <a:lnTo>
                    <a:pt x="5322" y="90"/>
                  </a:lnTo>
                  <a:lnTo>
                    <a:pt x="5340" y="90"/>
                  </a:lnTo>
                  <a:lnTo>
                    <a:pt x="5346" y="84"/>
                  </a:lnTo>
                  <a:lnTo>
                    <a:pt x="5238" y="84"/>
                  </a:lnTo>
                  <a:lnTo>
                    <a:pt x="5214" y="96"/>
                  </a:lnTo>
                  <a:lnTo>
                    <a:pt x="5142" y="96"/>
                  </a:lnTo>
                  <a:lnTo>
                    <a:pt x="5226" y="90"/>
                  </a:lnTo>
                  <a:lnTo>
                    <a:pt x="5220" y="78"/>
                  </a:lnTo>
                  <a:lnTo>
                    <a:pt x="5268" y="84"/>
                  </a:lnTo>
                  <a:lnTo>
                    <a:pt x="5274" y="78"/>
                  </a:lnTo>
                  <a:lnTo>
                    <a:pt x="5286" y="72"/>
                  </a:lnTo>
                  <a:lnTo>
                    <a:pt x="5358" y="72"/>
                  </a:lnTo>
                  <a:lnTo>
                    <a:pt x="5406" y="66"/>
                  </a:lnTo>
                  <a:lnTo>
                    <a:pt x="5454" y="66"/>
                  </a:lnTo>
                  <a:lnTo>
                    <a:pt x="5484" y="60"/>
                  </a:lnTo>
                  <a:lnTo>
                    <a:pt x="5496" y="60"/>
                  </a:lnTo>
                  <a:lnTo>
                    <a:pt x="5514" y="54"/>
                  </a:lnTo>
                  <a:lnTo>
                    <a:pt x="5532" y="54"/>
                  </a:lnTo>
                  <a:lnTo>
                    <a:pt x="5550" y="48"/>
                  </a:lnTo>
                  <a:lnTo>
                    <a:pt x="5562" y="42"/>
                  </a:lnTo>
                  <a:lnTo>
                    <a:pt x="5574" y="42"/>
                  </a:lnTo>
                  <a:lnTo>
                    <a:pt x="5574" y="36"/>
                  </a:lnTo>
                  <a:close/>
                  <a:moveTo>
                    <a:pt x="4032" y="966"/>
                  </a:moveTo>
                  <a:lnTo>
                    <a:pt x="4086" y="966"/>
                  </a:lnTo>
                  <a:lnTo>
                    <a:pt x="4134" y="942"/>
                  </a:lnTo>
                  <a:lnTo>
                    <a:pt x="4140" y="930"/>
                  </a:lnTo>
                  <a:lnTo>
                    <a:pt x="4134" y="918"/>
                  </a:lnTo>
                  <a:lnTo>
                    <a:pt x="4134" y="912"/>
                  </a:lnTo>
                  <a:lnTo>
                    <a:pt x="4122" y="906"/>
                  </a:lnTo>
                  <a:lnTo>
                    <a:pt x="4074" y="906"/>
                  </a:lnTo>
                  <a:lnTo>
                    <a:pt x="4062" y="912"/>
                  </a:lnTo>
                  <a:lnTo>
                    <a:pt x="4050" y="912"/>
                  </a:lnTo>
                  <a:lnTo>
                    <a:pt x="4026" y="924"/>
                  </a:lnTo>
                  <a:lnTo>
                    <a:pt x="4014" y="936"/>
                  </a:lnTo>
                  <a:lnTo>
                    <a:pt x="4002" y="942"/>
                  </a:lnTo>
                  <a:lnTo>
                    <a:pt x="4002" y="954"/>
                  </a:lnTo>
                  <a:lnTo>
                    <a:pt x="4014" y="960"/>
                  </a:lnTo>
                  <a:lnTo>
                    <a:pt x="4032" y="966"/>
                  </a:lnTo>
                  <a:close/>
                  <a:moveTo>
                    <a:pt x="4014" y="840"/>
                  </a:moveTo>
                  <a:lnTo>
                    <a:pt x="4002" y="840"/>
                  </a:lnTo>
                  <a:lnTo>
                    <a:pt x="3990" y="846"/>
                  </a:lnTo>
                  <a:lnTo>
                    <a:pt x="3984" y="852"/>
                  </a:lnTo>
                  <a:lnTo>
                    <a:pt x="3972" y="852"/>
                  </a:lnTo>
                  <a:lnTo>
                    <a:pt x="3990" y="852"/>
                  </a:lnTo>
                  <a:lnTo>
                    <a:pt x="4008" y="846"/>
                  </a:lnTo>
                  <a:lnTo>
                    <a:pt x="4026" y="846"/>
                  </a:lnTo>
                  <a:lnTo>
                    <a:pt x="4044" y="840"/>
                  </a:lnTo>
                  <a:lnTo>
                    <a:pt x="4050" y="834"/>
                  </a:lnTo>
                  <a:lnTo>
                    <a:pt x="4056" y="834"/>
                  </a:lnTo>
                  <a:lnTo>
                    <a:pt x="4068" y="822"/>
                  </a:lnTo>
                  <a:lnTo>
                    <a:pt x="4050" y="822"/>
                  </a:lnTo>
                  <a:lnTo>
                    <a:pt x="4044" y="828"/>
                  </a:lnTo>
                  <a:lnTo>
                    <a:pt x="4032" y="828"/>
                  </a:lnTo>
                  <a:lnTo>
                    <a:pt x="4020" y="834"/>
                  </a:lnTo>
                  <a:lnTo>
                    <a:pt x="4014" y="840"/>
                  </a:lnTo>
                  <a:close/>
                  <a:moveTo>
                    <a:pt x="4122" y="822"/>
                  </a:moveTo>
                  <a:lnTo>
                    <a:pt x="4104" y="822"/>
                  </a:lnTo>
                  <a:lnTo>
                    <a:pt x="4098" y="828"/>
                  </a:lnTo>
                  <a:lnTo>
                    <a:pt x="4098" y="840"/>
                  </a:lnTo>
                  <a:lnTo>
                    <a:pt x="4104" y="846"/>
                  </a:lnTo>
                  <a:lnTo>
                    <a:pt x="4110" y="840"/>
                  </a:lnTo>
                  <a:lnTo>
                    <a:pt x="4116" y="840"/>
                  </a:lnTo>
                  <a:lnTo>
                    <a:pt x="4128" y="828"/>
                  </a:lnTo>
                  <a:lnTo>
                    <a:pt x="4122" y="822"/>
                  </a:lnTo>
                  <a:close/>
                  <a:moveTo>
                    <a:pt x="3528" y="1062"/>
                  </a:moveTo>
                  <a:lnTo>
                    <a:pt x="3522" y="1062"/>
                  </a:lnTo>
                  <a:lnTo>
                    <a:pt x="3504" y="1080"/>
                  </a:lnTo>
                  <a:lnTo>
                    <a:pt x="3504" y="1086"/>
                  </a:lnTo>
                  <a:lnTo>
                    <a:pt x="3510" y="1092"/>
                  </a:lnTo>
                  <a:lnTo>
                    <a:pt x="3528" y="1092"/>
                  </a:lnTo>
                  <a:lnTo>
                    <a:pt x="3534" y="1086"/>
                  </a:lnTo>
                  <a:lnTo>
                    <a:pt x="3540" y="1074"/>
                  </a:lnTo>
                  <a:lnTo>
                    <a:pt x="3540" y="1068"/>
                  </a:lnTo>
                  <a:lnTo>
                    <a:pt x="3534" y="1062"/>
                  </a:lnTo>
                  <a:lnTo>
                    <a:pt x="3528" y="1062"/>
                  </a:lnTo>
                  <a:close/>
                  <a:moveTo>
                    <a:pt x="3588" y="1062"/>
                  </a:moveTo>
                  <a:lnTo>
                    <a:pt x="3582" y="1062"/>
                  </a:lnTo>
                  <a:lnTo>
                    <a:pt x="3576" y="1068"/>
                  </a:lnTo>
                  <a:lnTo>
                    <a:pt x="3576" y="1080"/>
                  </a:lnTo>
                  <a:lnTo>
                    <a:pt x="3582" y="1086"/>
                  </a:lnTo>
                  <a:lnTo>
                    <a:pt x="3594" y="1086"/>
                  </a:lnTo>
                  <a:lnTo>
                    <a:pt x="3600" y="1080"/>
                  </a:lnTo>
                  <a:lnTo>
                    <a:pt x="3600" y="1068"/>
                  </a:lnTo>
                  <a:lnTo>
                    <a:pt x="3588" y="1062"/>
                  </a:lnTo>
                  <a:close/>
                  <a:moveTo>
                    <a:pt x="3756" y="1242"/>
                  </a:moveTo>
                  <a:lnTo>
                    <a:pt x="3744" y="1248"/>
                  </a:lnTo>
                  <a:lnTo>
                    <a:pt x="3744" y="1260"/>
                  </a:lnTo>
                  <a:lnTo>
                    <a:pt x="3750" y="1266"/>
                  </a:lnTo>
                  <a:lnTo>
                    <a:pt x="3762" y="1272"/>
                  </a:lnTo>
                  <a:lnTo>
                    <a:pt x="3768" y="1272"/>
                  </a:lnTo>
                  <a:lnTo>
                    <a:pt x="3786" y="1254"/>
                  </a:lnTo>
                  <a:lnTo>
                    <a:pt x="3786" y="1242"/>
                  </a:lnTo>
                  <a:lnTo>
                    <a:pt x="3780" y="1236"/>
                  </a:lnTo>
                  <a:lnTo>
                    <a:pt x="3768" y="1236"/>
                  </a:lnTo>
                  <a:lnTo>
                    <a:pt x="3756" y="1242"/>
                  </a:lnTo>
                  <a:close/>
                  <a:moveTo>
                    <a:pt x="3984" y="2532"/>
                  </a:moveTo>
                  <a:lnTo>
                    <a:pt x="3948" y="2520"/>
                  </a:lnTo>
                  <a:lnTo>
                    <a:pt x="3942" y="2514"/>
                  </a:lnTo>
                  <a:lnTo>
                    <a:pt x="3936" y="2514"/>
                  </a:lnTo>
                  <a:lnTo>
                    <a:pt x="3924" y="2526"/>
                  </a:lnTo>
                  <a:lnTo>
                    <a:pt x="3930" y="2532"/>
                  </a:lnTo>
                  <a:lnTo>
                    <a:pt x="3942" y="2538"/>
                  </a:lnTo>
                  <a:lnTo>
                    <a:pt x="3948" y="2544"/>
                  </a:lnTo>
                  <a:lnTo>
                    <a:pt x="3954" y="2544"/>
                  </a:lnTo>
                  <a:lnTo>
                    <a:pt x="3960" y="2550"/>
                  </a:lnTo>
                  <a:lnTo>
                    <a:pt x="3996" y="2550"/>
                  </a:lnTo>
                  <a:lnTo>
                    <a:pt x="4008" y="2556"/>
                  </a:lnTo>
                  <a:lnTo>
                    <a:pt x="4020" y="2556"/>
                  </a:lnTo>
                  <a:lnTo>
                    <a:pt x="4038" y="2538"/>
                  </a:lnTo>
                  <a:lnTo>
                    <a:pt x="4008" y="2538"/>
                  </a:lnTo>
                  <a:lnTo>
                    <a:pt x="3984" y="2532"/>
                  </a:lnTo>
                  <a:close/>
                  <a:moveTo>
                    <a:pt x="4098" y="2280"/>
                  </a:moveTo>
                  <a:lnTo>
                    <a:pt x="4092" y="2280"/>
                  </a:lnTo>
                  <a:lnTo>
                    <a:pt x="4086" y="2274"/>
                  </a:lnTo>
                  <a:lnTo>
                    <a:pt x="4050" y="2274"/>
                  </a:lnTo>
                  <a:lnTo>
                    <a:pt x="4032" y="2268"/>
                  </a:lnTo>
                  <a:lnTo>
                    <a:pt x="3996" y="2268"/>
                  </a:lnTo>
                  <a:lnTo>
                    <a:pt x="4002" y="2274"/>
                  </a:lnTo>
                  <a:lnTo>
                    <a:pt x="4008" y="2274"/>
                  </a:lnTo>
                  <a:lnTo>
                    <a:pt x="4014" y="2280"/>
                  </a:lnTo>
                  <a:lnTo>
                    <a:pt x="4026" y="2286"/>
                  </a:lnTo>
                  <a:lnTo>
                    <a:pt x="4032" y="2286"/>
                  </a:lnTo>
                  <a:lnTo>
                    <a:pt x="4032" y="2304"/>
                  </a:lnTo>
                  <a:lnTo>
                    <a:pt x="4044" y="2304"/>
                  </a:lnTo>
                  <a:lnTo>
                    <a:pt x="4080" y="2310"/>
                  </a:lnTo>
                  <a:lnTo>
                    <a:pt x="4128" y="2316"/>
                  </a:lnTo>
                  <a:lnTo>
                    <a:pt x="4164" y="2316"/>
                  </a:lnTo>
                  <a:lnTo>
                    <a:pt x="4170" y="2310"/>
                  </a:lnTo>
                  <a:lnTo>
                    <a:pt x="4170" y="2304"/>
                  </a:lnTo>
                  <a:lnTo>
                    <a:pt x="4164" y="2304"/>
                  </a:lnTo>
                  <a:lnTo>
                    <a:pt x="4152" y="2292"/>
                  </a:lnTo>
                  <a:lnTo>
                    <a:pt x="4128" y="2286"/>
                  </a:lnTo>
                  <a:lnTo>
                    <a:pt x="4098" y="2280"/>
                  </a:lnTo>
                  <a:close/>
                  <a:moveTo>
                    <a:pt x="4194" y="2550"/>
                  </a:moveTo>
                  <a:lnTo>
                    <a:pt x="4164" y="2550"/>
                  </a:lnTo>
                  <a:lnTo>
                    <a:pt x="4152" y="2556"/>
                  </a:lnTo>
                  <a:lnTo>
                    <a:pt x="4146" y="2562"/>
                  </a:lnTo>
                  <a:lnTo>
                    <a:pt x="4182" y="2526"/>
                  </a:lnTo>
                  <a:lnTo>
                    <a:pt x="4176" y="2520"/>
                  </a:lnTo>
                  <a:lnTo>
                    <a:pt x="4152" y="2520"/>
                  </a:lnTo>
                  <a:lnTo>
                    <a:pt x="4140" y="2526"/>
                  </a:lnTo>
                  <a:lnTo>
                    <a:pt x="4128" y="2538"/>
                  </a:lnTo>
                  <a:lnTo>
                    <a:pt x="4104" y="2574"/>
                  </a:lnTo>
                  <a:lnTo>
                    <a:pt x="4164" y="2568"/>
                  </a:lnTo>
                  <a:lnTo>
                    <a:pt x="4176" y="2568"/>
                  </a:lnTo>
                  <a:lnTo>
                    <a:pt x="4182" y="2562"/>
                  </a:lnTo>
                  <a:lnTo>
                    <a:pt x="4194" y="2562"/>
                  </a:lnTo>
                  <a:lnTo>
                    <a:pt x="4200" y="2556"/>
                  </a:lnTo>
                  <a:lnTo>
                    <a:pt x="4200" y="2550"/>
                  </a:lnTo>
                  <a:lnTo>
                    <a:pt x="4194" y="2550"/>
                  </a:lnTo>
                  <a:close/>
                  <a:moveTo>
                    <a:pt x="4590" y="1962"/>
                  </a:moveTo>
                  <a:lnTo>
                    <a:pt x="4578" y="1974"/>
                  </a:lnTo>
                  <a:lnTo>
                    <a:pt x="4578" y="1980"/>
                  </a:lnTo>
                  <a:lnTo>
                    <a:pt x="4572" y="1986"/>
                  </a:lnTo>
                  <a:lnTo>
                    <a:pt x="4566" y="1986"/>
                  </a:lnTo>
                  <a:lnTo>
                    <a:pt x="4554" y="1974"/>
                  </a:lnTo>
                  <a:lnTo>
                    <a:pt x="4554" y="1962"/>
                  </a:lnTo>
                  <a:lnTo>
                    <a:pt x="4566" y="1962"/>
                  </a:lnTo>
                  <a:lnTo>
                    <a:pt x="4572" y="1956"/>
                  </a:lnTo>
                  <a:lnTo>
                    <a:pt x="4566" y="1932"/>
                  </a:lnTo>
                  <a:lnTo>
                    <a:pt x="4536" y="1926"/>
                  </a:lnTo>
                  <a:lnTo>
                    <a:pt x="4530" y="1926"/>
                  </a:lnTo>
                  <a:lnTo>
                    <a:pt x="4524" y="1932"/>
                  </a:lnTo>
                  <a:lnTo>
                    <a:pt x="4512" y="1938"/>
                  </a:lnTo>
                  <a:lnTo>
                    <a:pt x="4494" y="1944"/>
                  </a:lnTo>
                  <a:lnTo>
                    <a:pt x="4470" y="1956"/>
                  </a:lnTo>
                  <a:lnTo>
                    <a:pt x="4464" y="1962"/>
                  </a:lnTo>
                  <a:lnTo>
                    <a:pt x="4458" y="1962"/>
                  </a:lnTo>
                  <a:lnTo>
                    <a:pt x="4446" y="1968"/>
                  </a:lnTo>
                  <a:lnTo>
                    <a:pt x="4434" y="1968"/>
                  </a:lnTo>
                  <a:lnTo>
                    <a:pt x="4416" y="1974"/>
                  </a:lnTo>
                  <a:lnTo>
                    <a:pt x="4404" y="1974"/>
                  </a:lnTo>
                  <a:lnTo>
                    <a:pt x="4374" y="1998"/>
                  </a:lnTo>
                  <a:lnTo>
                    <a:pt x="4386" y="1974"/>
                  </a:lnTo>
                  <a:lnTo>
                    <a:pt x="4362" y="1956"/>
                  </a:lnTo>
                  <a:lnTo>
                    <a:pt x="4398" y="1968"/>
                  </a:lnTo>
                  <a:lnTo>
                    <a:pt x="4410" y="1956"/>
                  </a:lnTo>
                  <a:lnTo>
                    <a:pt x="4440" y="1950"/>
                  </a:lnTo>
                  <a:lnTo>
                    <a:pt x="4440" y="1932"/>
                  </a:lnTo>
                  <a:lnTo>
                    <a:pt x="4494" y="1932"/>
                  </a:lnTo>
                  <a:lnTo>
                    <a:pt x="4518" y="1920"/>
                  </a:lnTo>
                  <a:lnTo>
                    <a:pt x="4524" y="1914"/>
                  </a:lnTo>
                  <a:lnTo>
                    <a:pt x="4536" y="1908"/>
                  </a:lnTo>
                  <a:lnTo>
                    <a:pt x="4608" y="1908"/>
                  </a:lnTo>
                  <a:lnTo>
                    <a:pt x="4602" y="1902"/>
                  </a:lnTo>
                  <a:lnTo>
                    <a:pt x="4596" y="1902"/>
                  </a:lnTo>
                  <a:lnTo>
                    <a:pt x="4584" y="1896"/>
                  </a:lnTo>
                  <a:lnTo>
                    <a:pt x="4578" y="1890"/>
                  </a:lnTo>
                  <a:lnTo>
                    <a:pt x="4578" y="1866"/>
                  </a:lnTo>
                  <a:lnTo>
                    <a:pt x="4572" y="1866"/>
                  </a:lnTo>
                  <a:lnTo>
                    <a:pt x="4566" y="1872"/>
                  </a:lnTo>
                  <a:lnTo>
                    <a:pt x="4542" y="1872"/>
                  </a:lnTo>
                  <a:lnTo>
                    <a:pt x="4530" y="1878"/>
                  </a:lnTo>
                  <a:lnTo>
                    <a:pt x="4518" y="1878"/>
                  </a:lnTo>
                  <a:lnTo>
                    <a:pt x="4518" y="1866"/>
                  </a:lnTo>
                  <a:lnTo>
                    <a:pt x="4512" y="1860"/>
                  </a:lnTo>
                  <a:lnTo>
                    <a:pt x="4452" y="1878"/>
                  </a:lnTo>
                  <a:lnTo>
                    <a:pt x="4458" y="1848"/>
                  </a:lnTo>
                  <a:lnTo>
                    <a:pt x="4410" y="1860"/>
                  </a:lnTo>
                  <a:lnTo>
                    <a:pt x="4416" y="1854"/>
                  </a:lnTo>
                  <a:lnTo>
                    <a:pt x="4422" y="1842"/>
                  </a:lnTo>
                  <a:lnTo>
                    <a:pt x="4440" y="1824"/>
                  </a:lnTo>
                  <a:lnTo>
                    <a:pt x="4446" y="1812"/>
                  </a:lnTo>
                  <a:lnTo>
                    <a:pt x="4446" y="1800"/>
                  </a:lnTo>
                  <a:lnTo>
                    <a:pt x="4434" y="1800"/>
                  </a:lnTo>
                  <a:lnTo>
                    <a:pt x="4422" y="1794"/>
                  </a:lnTo>
                  <a:lnTo>
                    <a:pt x="4398" y="1794"/>
                  </a:lnTo>
                  <a:lnTo>
                    <a:pt x="4404" y="1770"/>
                  </a:lnTo>
                  <a:lnTo>
                    <a:pt x="4368" y="1770"/>
                  </a:lnTo>
                  <a:lnTo>
                    <a:pt x="4380" y="1752"/>
                  </a:lnTo>
                  <a:lnTo>
                    <a:pt x="4356" y="1728"/>
                  </a:lnTo>
                  <a:lnTo>
                    <a:pt x="4368" y="1728"/>
                  </a:lnTo>
                  <a:lnTo>
                    <a:pt x="4380" y="1734"/>
                  </a:lnTo>
                  <a:lnTo>
                    <a:pt x="4404" y="1734"/>
                  </a:lnTo>
                  <a:lnTo>
                    <a:pt x="4410" y="1728"/>
                  </a:lnTo>
                  <a:lnTo>
                    <a:pt x="4422" y="1722"/>
                  </a:lnTo>
                  <a:lnTo>
                    <a:pt x="4434" y="1710"/>
                  </a:lnTo>
                  <a:lnTo>
                    <a:pt x="4440" y="1710"/>
                  </a:lnTo>
                  <a:lnTo>
                    <a:pt x="4398" y="1686"/>
                  </a:lnTo>
                  <a:lnTo>
                    <a:pt x="4446" y="1656"/>
                  </a:lnTo>
                  <a:lnTo>
                    <a:pt x="4398" y="1632"/>
                  </a:lnTo>
                  <a:lnTo>
                    <a:pt x="4350" y="1638"/>
                  </a:lnTo>
                  <a:lnTo>
                    <a:pt x="4404" y="1614"/>
                  </a:lnTo>
                  <a:lnTo>
                    <a:pt x="4368" y="1608"/>
                  </a:lnTo>
                  <a:lnTo>
                    <a:pt x="4410" y="1584"/>
                  </a:lnTo>
                  <a:lnTo>
                    <a:pt x="4404" y="1560"/>
                  </a:lnTo>
                  <a:lnTo>
                    <a:pt x="4374" y="1560"/>
                  </a:lnTo>
                  <a:lnTo>
                    <a:pt x="4380" y="1554"/>
                  </a:lnTo>
                  <a:lnTo>
                    <a:pt x="4392" y="1530"/>
                  </a:lnTo>
                  <a:lnTo>
                    <a:pt x="4374" y="1494"/>
                  </a:lnTo>
                  <a:lnTo>
                    <a:pt x="4362" y="1494"/>
                  </a:lnTo>
                  <a:lnTo>
                    <a:pt x="4374" y="1470"/>
                  </a:lnTo>
                  <a:lnTo>
                    <a:pt x="4362" y="1476"/>
                  </a:lnTo>
                  <a:lnTo>
                    <a:pt x="4356" y="1482"/>
                  </a:lnTo>
                  <a:lnTo>
                    <a:pt x="4344" y="1488"/>
                  </a:lnTo>
                  <a:lnTo>
                    <a:pt x="4332" y="1500"/>
                  </a:lnTo>
                  <a:lnTo>
                    <a:pt x="4332" y="1518"/>
                  </a:lnTo>
                  <a:lnTo>
                    <a:pt x="4302" y="1506"/>
                  </a:lnTo>
                  <a:lnTo>
                    <a:pt x="4308" y="1542"/>
                  </a:lnTo>
                  <a:lnTo>
                    <a:pt x="4284" y="1542"/>
                  </a:lnTo>
                  <a:lnTo>
                    <a:pt x="4272" y="1560"/>
                  </a:lnTo>
                  <a:lnTo>
                    <a:pt x="4278" y="1572"/>
                  </a:lnTo>
                  <a:lnTo>
                    <a:pt x="4254" y="1572"/>
                  </a:lnTo>
                  <a:lnTo>
                    <a:pt x="4230" y="1614"/>
                  </a:lnTo>
                  <a:lnTo>
                    <a:pt x="4218" y="1614"/>
                  </a:lnTo>
                  <a:lnTo>
                    <a:pt x="4236" y="1578"/>
                  </a:lnTo>
                  <a:lnTo>
                    <a:pt x="4224" y="1566"/>
                  </a:lnTo>
                  <a:lnTo>
                    <a:pt x="4212" y="1566"/>
                  </a:lnTo>
                  <a:lnTo>
                    <a:pt x="4194" y="1584"/>
                  </a:lnTo>
                  <a:lnTo>
                    <a:pt x="4182" y="1590"/>
                  </a:lnTo>
                  <a:lnTo>
                    <a:pt x="4176" y="1596"/>
                  </a:lnTo>
                  <a:lnTo>
                    <a:pt x="4164" y="1602"/>
                  </a:lnTo>
                  <a:lnTo>
                    <a:pt x="4158" y="1608"/>
                  </a:lnTo>
                  <a:lnTo>
                    <a:pt x="4146" y="1614"/>
                  </a:lnTo>
                  <a:lnTo>
                    <a:pt x="4140" y="1620"/>
                  </a:lnTo>
                  <a:lnTo>
                    <a:pt x="4116" y="1632"/>
                  </a:lnTo>
                  <a:lnTo>
                    <a:pt x="4110" y="1638"/>
                  </a:lnTo>
                  <a:lnTo>
                    <a:pt x="4116" y="1614"/>
                  </a:lnTo>
                  <a:lnTo>
                    <a:pt x="4116" y="1596"/>
                  </a:lnTo>
                  <a:lnTo>
                    <a:pt x="4080" y="1632"/>
                  </a:lnTo>
                  <a:lnTo>
                    <a:pt x="4014" y="1644"/>
                  </a:lnTo>
                  <a:lnTo>
                    <a:pt x="4074" y="1626"/>
                  </a:lnTo>
                  <a:lnTo>
                    <a:pt x="4080" y="1620"/>
                  </a:lnTo>
                  <a:lnTo>
                    <a:pt x="4092" y="1596"/>
                  </a:lnTo>
                  <a:lnTo>
                    <a:pt x="4098" y="1590"/>
                  </a:lnTo>
                  <a:lnTo>
                    <a:pt x="4098" y="1578"/>
                  </a:lnTo>
                  <a:lnTo>
                    <a:pt x="4092" y="1572"/>
                  </a:lnTo>
                  <a:lnTo>
                    <a:pt x="4050" y="1572"/>
                  </a:lnTo>
                  <a:lnTo>
                    <a:pt x="4038" y="1578"/>
                  </a:lnTo>
                  <a:lnTo>
                    <a:pt x="4032" y="1578"/>
                  </a:lnTo>
                  <a:lnTo>
                    <a:pt x="4020" y="1584"/>
                  </a:lnTo>
                  <a:lnTo>
                    <a:pt x="4002" y="1584"/>
                  </a:lnTo>
                  <a:lnTo>
                    <a:pt x="4002" y="1578"/>
                  </a:lnTo>
                  <a:lnTo>
                    <a:pt x="4008" y="1572"/>
                  </a:lnTo>
                  <a:lnTo>
                    <a:pt x="4020" y="1566"/>
                  </a:lnTo>
                  <a:lnTo>
                    <a:pt x="4026" y="1560"/>
                  </a:lnTo>
                  <a:lnTo>
                    <a:pt x="4032" y="1560"/>
                  </a:lnTo>
                  <a:lnTo>
                    <a:pt x="4032" y="1572"/>
                  </a:lnTo>
                  <a:lnTo>
                    <a:pt x="4050" y="1560"/>
                  </a:lnTo>
                  <a:lnTo>
                    <a:pt x="4044" y="1536"/>
                  </a:lnTo>
                  <a:lnTo>
                    <a:pt x="4050" y="1530"/>
                  </a:lnTo>
                  <a:lnTo>
                    <a:pt x="4062" y="1524"/>
                  </a:lnTo>
                  <a:lnTo>
                    <a:pt x="4074" y="1512"/>
                  </a:lnTo>
                  <a:lnTo>
                    <a:pt x="4074" y="1506"/>
                  </a:lnTo>
                  <a:lnTo>
                    <a:pt x="4068" y="1500"/>
                  </a:lnTo>
                  <a:lnTo>
                    <a:pt x="4056" y="1494"/>
                  </a:lnTo>
                  <a:lnTo>
                    <a:pt x="4044" y="1494"/>
                  </a:lnTo>
                  <a:lnTo>
                    <a:pt x="4032" y="1488"/>
                  </a:lnTo>
                  <a:lnTo>
                    <a:pt x="4014" y="1488"/>
                  </a:lnTo>
                  <a:lnTo>
                    <a:pt x="4044" y="1488"/>
                  </a:lnTo>
                  <a:lnTo>
                    <a:pt x="4056" y="1482"/>
                  </a:lnTo>
                  <a:lnTo>
                    <a:pt x="4074" y="1482"/>
                  </a:lnTo>
                  <a:lnTo>
                    <a:pt x="4086" y="1470"/>
                  </a:lnTo>
                  <a:lnTo>
                    <a:pt x="4098" y="1446"/>
                  </a:lnTo>
                  <a:lnTo>
                    <a:pt x="4104" y="1440"/>
                  </a:lnTo>
                  <a:lnTo>
                    <a:pt x="4110" y="1440"/>
                  </a:lnTo>
                  <a:lnTo>
                    <a:pt x="4122" y="1434"/>
                  </a:lnTo>
                  <a:lnTo>
                    <a:pt x="4128" y="1434"/>
                  </a:lnTo>
                  <a:lnTo>
                    <a:pt x="4134" y="1428"/>
                  </a:lnTo>
                  <a:lnTo>
                    <a:pt x="4122" y="1416"/>
                  </a:lnTo>
                  <a:lnTo>
                    <a:pt x="4110" y="1422"/>
                  </a:lnTo>
                  <a:lnTo>
                    <a:pt x="4098" y="1434"/>
                  </a:lnTo>
                  <a:lnTo>
                    <a:pt x="4092" y="1404"/>
                  </a:lnTo>
                  <a:lnTo>
                    <a:pt x="4068" y="1404"/>
                  </a:lnTo>
                  <a:lnTo>
                    <a:pt x="4050" y="1410"/>
                  </a:lnTo>
                  <a:lnTo>
                    <a:pt x="4026" y="1410"/>
                  </a:lnTo>
                  <a:lnTo>
                    <a:pt x="4020" y="1404"/>
                  </a:lnTo>
                  <a:lnTo>
                    <a:pt x="4020" y="1386"/>
                  </a:lnTo>
                  <a:lnTo>
                    <a:pt x="4038" y="1368"/>
                  </a:lnTo>
                  <a:lnTo>
                    <a:pt x="4032" y="1362"/>
                  </a:lnTo>
                  <a:lnTo>
                    <a:pt x="4014" y="1362"/>
                  </a:lnTo>
                  <a:lnTo>
                    <a:pt x="4008" y="1368"/>
                  </a:lnTo>
                  <a:lnTo>
                    <a:pt x="4020" y="1344"/>
                  </a:lnTo>
                  <a:lnTo>
                    <a:pt x="3984" y="1350"/>
                  </a:lnTo>
                  <a:lnTo>
                    <a:pt x="3984" y="1326"/>
                  </a:lnTo>
                  <a:lnTo>
                    <a:pt x="3978" y="1314"/>
                  </a:lnTo>
                  <a:lnTo>
                    <a:pt x="3972" y="1308"/>
                  </a:lnTo>
                  <a:lnTo>
                    <a:pt x="3948" y="1308"/>
                  </a:lnTo>
                  <a:lnTo>
                    <a:pt x="3930" y="1314"/>
                  </a:lnTo>
                  <a:lnTo>
                    <a:pt x="3906" y="1326"/>
                  </a:lnTo>
                  <a:lnTo>
                    <a:pt x="3900" y="1332"/>
                  </a:lnTo>
                  <a:lnTo>
                    <a:pt x="3894" y="1332"/>
                  </a:lnTo>
                  <a:lnTo>
                    <a:pt x="3888" y="1326"/>
                  </a:lnTo>
                  <a:lnTo>
                    <a:pt x="3876" y="1320"/>
                  </a:lnTo>
                  <a:lnTo>
                    <a:pt x="3864" y="1320"/>
                  </a:lnTo>
                  <a:lnTo>
                    <a:pt x="3852" y="1326"/>
                  </a:lnTo>
                  <a:lnTo>
                    <a:pt x="3846" y="1326"/>
                  </a:lnTo>
                  <a:lnTo>
                    <a:pt x="3834" y="1332"/>
                  </a:lnTo>
                  <a:lnTo>
                    <a:pt x="3822" y="1326"/>
                  </a:lnTo>
                  <a:lnTo>
                    <a:pt x="3762" y="1302"/>
                  </a:lnTo>
                  <a:lnTo>
                    <a:pt x="3738" y="1302"/>
                  </a:lnTo>
                  <a:lnTo>
                    <a:pt x="3714" y="1314"/>
                  </a:lnTo>
                  <a:lnTo>
                    <a:pt x="3708" y="1326"/>
                  </a:lnTo>
                  <a:lnTo>
                    <a:pt x="3702" y="1326"/>
                  </a:lnTo>
                  <a:lnTo>
                    <a:pt x="3684" y="1344"/>
                  </a:lnTo>
                  <a:lnTo>
                    <a:pt x="3684" y="1350"/>
                  </a:lnTo>
                  <a:lnTo>
                    <a:pt x="3696" y="1356"/>
                  </a:lnTo>
                  <a:lnTo>
                    <a:pt x="3702" y="1362"/>
                  </a:lnTo>
                  <a:lnTo>
                    <a:pt x="3708" y="1374"/>
                  </a:lnTo>
                  <a:lnTo>
                    <a:pt x="3708" y="1380"/>
                  </a:lnTo>
                  <a:lnTo>
                    <a:pt x="3702" y="1386"/>
                  </a:lnTo>
                  <a:lnTo>
                    <a:pt x="3690" y="1392"/>
                  </a:lnTo>
                  <a:lnTo>
                    <a:pt x="3672" y="1410"/>
                  </a:lnTo>
                  <a:lnTo>
                    <a:pt x="3660" y="1416"/>
                  </a:lnTo>
                  <a:lnTo>
                    <a:pt x="3636" y="1422"/>
                  </a:lnTo>
                  <a:lnTo>
                    <a:pt x="3660" y="1440"/>
                  </a:lnTo>
                  <a:lnTo>
                    <a:pt x="3654" y="1446"/>
                  </a:lnTo>
                  <a:lnTo>
                    <a:pt x="3642" y="1446"/>
                  </a:lnTo>
                  <a:lnTo>
                    <a:pt x="3636" y="1452"/>
                  </a:lnTo>
                  <a:lnTo>
                    <a:pt x="3636" y="1470"/>
                  </a:lnTo>
                  <a:lnTo>
                    <a:pt x="3642" y="1482"/>
                  </a:lnTo>
                  <a:lnTo>
                    <a:pt x="3642" y="1488"/>
                  </a:lnTo>
                  <a:lnTo>
                    <a:pt x="3636" y="1500"/>
                  </a:lnTo>
                  <a:lnTo>
                    <a:pt x="3624" y="1506"/>
                  </a:lnTo>
                  <a:lnTo>
                    <a:pt x="3618" y="1512"/>
                  </a:lnTo>
                  <a:lnTo>
                    <a:pt x="3606" y="1512"/>
                  </a:lnTo>
                  <a:lnTo>
                    <a:pt x="3582" y="1524"/>
                  </a:lnTo>
                  <a:lnTo>
                    <a:pt x="3576" y="1536"/>
                  </a:lnTo>
                  <a:lnTo>
                    <a:pt x="3576" y="1548"/>
                  </a:lnTo>
                  <a:lnTo>
                    <a:pt x="3570" y="1548"/>
                  </a:lnTo>
                  <a:lnTo>
                    <a:pt x="3564" y="1554"/>
                  </a:lnTo>
                  <a:lnTo>
                    <a:pt x="3552" y="1554"/>
                  </a:lnTo>
                  <a:lnTo>
                    <a:pt x="3540" y="1560"/>
                  </a:lnTo>
                  <a:lnTo>
                    <a:pt x="3534" y="1566"/>
                  </a:lnTo>
                  <a:lnTo>
                    <a:pt x="3522" y="1572"/>
                  </a:lnTo>
                  <a:lnTo>
                    <a:pt x="3504" y="1590"/>
                  </a:lnTo>
                  <a:lnTo>
                    <a:pt x="3510" y="1596"/>
                  </a:lnTo>
                  <a:lnTo>
                    <a:pt x="3522" y="1602"/>
                  </a:lnTo>
                  <a:lnTo>
                    <a:pt x="3534" y="1614"/>
                  </a:lnTo>
                  <a:lnTo>
                    <a:pt x="3552" y="1620"/>
                  </a:lnTo>
                  <a:lnTo>
                    <a:pt x="3558" y="1632"/>
                  </a:lnTo>
                  <a:lnTo>
                    <a:pt x="3564" y="1638"/>
                  </a:lnTo>
                  <a:lnTo>
                    <a:pt x="3564" y="1662"/>
                  </a:lnTo>
                  <a:lnTo>
                    <a:pt x="3558" y="1698"/>
                  </a:lnTo>
                  <a:lnTo>
                    <a:pt x="3540" y="1746"/>
                  </a:lnTo>
                  <a:lnTo>
                    <a:pt x="3510" y="1776"/>
                  </a:lnTo>
                  <a:lnTo>
                    <a:pt x="3468" y="1800"/>
                  </a:lnTo>
                  <a:lnTo>
                    <a:pt x="3426" y="1830"/>
                  </a:lnTo>
                  <a:lnTo>
                    <a:pt x="3390" y="1854"/>
                  </a:lnTo>
                  <a:lnTo>
                    <a:pt x="3366" y="1860"/>
                  </a:lnTo>
                  <a:lnTo>
                    <a:pt x="3336" y="1860"/>
                  </a:lnTo>
                  <a:lnTo>
                    <a:pt x="3300" y="1866"/>
                  </a:lnTo>
                  <a:lnTo>
                    <a:pt x="3276" y="1872"/>
                  </a:lnTo>
                  <a:lnTo>
                    <a:pt x="3258" y="1878"/>
                  </a:lnTo>
                  <a:lnTo>
                    <a:pt x="3258" y="1902"/>
                  </a:lnTo>
                  <a:lnTo>
                    <a:pt x="3264" y="1914"/>
                  </a:lnTo>
                  <a:lnTo>
                    <a:pt x="3264" y="1926"/>
                  </a:lnTo>
                  <a:lnTo>
                    <a:pt x="3270" y="1938"/>
                  </a:lnTo>
                  <a:lnTo>
                    <a:pt x="3270" y="1950"/>
                  </a:lnTo>
                  <a:lnTo>
                    <a:pt x="3252" y="1968"/>
                  </a:lnTo>
                  <a:lnTo>
                    <a:pt x="3234" y="2004"/>
                  </a:lnTo>
                  <a:lnTo>
                    <a:pt x="3234" y="2076"/>
                  </a:lnTo>
                  <a:lnTo>
                    <a:pt x="3210" y="2088"/>
                  </a:lnTo>
                  <a:lnTo>
                    <a:pt x="3204" y="2094"/>
                  </a:lnTo>
                  <a:lnTo>
                    <a:pt x="3180" y="2106"/>
                  </a:lnTo>
                  <a:lnTo>
                    <a:pt x="3180" y="2142"/>
                  </a:lnTo>
                  <a:lnTo>
                    <a:pt x="3156" y="2166"/>
                  </a:lnTo>
                  <a:lnTo>
                    <a:pt x="3156" y="2154"/>
                  </a:lnTo>
                  <a:lnTo>
                    <a:pt x="3162" y="2148"/>
                  </a:lnTo>
                  <a:lnTo>
                    <a:pt x="3162" y="2142"/>
                  </a:lnTo>
                  <a:lnTo>
                    <a:pt x="3156" y="2130"/>
                  </a:lnTo>
                  <a:lnTo>
                    <a:pt x="3138" y="2130"/>
                  </a:lnTo>
                  <a:lnTo>
                    <a:pt x="3126" y="2136"/>
                  </a:lnTo>
                  <a:lnTo>
                    <a:pt x="3108" y="2154"/>
                  </a:lnTo>
                  <a:lnTo>
                    <a:pt x="3108" y="2166"/>
                  </a:lnTo>
                  <a:lnTo>
                    <a:pt x="3114" y="2178"/>
                  </a:lnTo>
                  <a:lnTo>
                    <a:pt x="3114" y="2190"/>
                  </a:lnTo>
                  <a:lnTo>
                    <a:pt x="3108" y="2196"/>
                  </a:lnTo>
                  <a:lnTo>
                    <a:pt x="3108" y="2178"/>
                  </a:lnTo>
                  <a:lnTo>
                    <a:pt x="3102" y="2166"/>
                  </a:lnTo>
                  <a:lnTo>
                    <a:pt x="3090" y="2154"/>
                  </a:lnTo>
                  <a:lnTo>
                    <a:pt x="3078" y="2154"/>
                  </a:lnTo>
                  <a:lnTo>
                    <a:pt x="3066" y="2160"/>
                  </a:lnTo>
                  <a:lnTo>
                    <a:pt x="3042" y="2160"/>
                  </a:lnTo>
                  <a:lnTo>
                    <a:pt x="3036" y="2166"/>
                  </a:lnTo>
                  <a:lnTo>
                    <a:pt x="3030" y="2166"/>
                  </a:lnTo>
                  <a:lnTo>
                    <a:pt x="3042" y="2160"/>
                  </a:lnTo>
                  <a:lnTo>
                    <a:pt x="3060" y="2142"/>
                  </a:lnTo>
                  <a:lnTo>
                    <a:pt x="3072" y="2136"/>
                  </a:lnTo>
                  <a:lnTo>
                    <a:pt x="3078" y="2124"/>
                  </a:lnTo>
                  <a:lnTo>
                    <a:pt x="3078" y="2118"/>
                  </a:lnTo>
                  <a:lnTo>
                    <a:pt x="3072" y="2106"/>
                  </a:lnTo>
                  <a:lnTo>
                    <a:pt x="3060" y="2100"/>
                  </a:lnTo>
                  <a:lnTo>
                    <a:pt x="3048" y="2088"/>
                  </a:lnTo>
                  <a:lnTo>
                    <a:pt x="3030" y="2088"/>
                  </a:lnTo>
                  <a:lnTo>
                    <a:pt x="3024" y="2082"/>
                  </a:lnTo>
                  <a:lnTo>
                    <a:pt x="3018" y="2082"/>
                  </a:lnTo>
                  <a:lnTo>
                    <a:pt x="3024" y="2082"/>
                  </a:lnTo>
                  <a:lnTo>
                    <a:pt x="3042" y="2064"/>
                  </a:lnTo>
                  <a:lnTo>
                    <a:pt x="3042" y="2058"/>
                  </a:lnTo>
                  <a:lnTo>
                    <a:pt x="3030" y="2034"/>
                  </a:lnTo>
                  <a:lnTo>
                    <a:pt x="3030" y="2028"/>
                  </a:lnTo>
                  <a:lnTo>
                    <a:pt x="3024" y="2016"/>
                  </a:lnTo>
                  <a:lnTo>
                    <a:pt x="3060" y="1992"/>
                  </a:lnTo>
                  <a:lnTo>
                    <a:pt x="3060" y="1968"/>
                  </a:lnTo>
                  <a:lnTo>
                    <a:pt x="3084" y="1956"/>
                  </a:lnTo>
                  <a:lnTo>
                    <a:pt x="3084" y="1914"/>
                  </a:lnTo>
                  <a:lnTo>
                    <a:pt x="3090" y="1914"/>
                  </a:lnTo>
                  <a:lnTo>
                    <a:pt x="3102" y="1902"/>
                  </a:lnTo>
                  <a:lnTo>
                    <a:pt x="3114" y="1896"/>
                  </a:lnTo>
                  <a:lnTo>
                    <a:pt x="3132" y="1878"/>
                  </a:lnTo>
                  <a:lnTo>
                    <a:pt x="3126" y="1866"/>
                  </a:lnTo>
                  <a:lnTo>
                    <a:pt x="3120" y="1860"/>
                  </a:lnTo>
                  <a:lnTo>
                    <a:pt x="3084" y="1848"/>
                  </a:lnTo>
                  <a:lnTo>
                    <a:pt x="2976" y="1848"/>
                  </a:lnTo>
                  <a:lnTo>
                    <a:pt x="2940" y="1860"/>
                  </a:lnTo>
                  <a:lnTo>
                    <a:pt x="2946" y="1848"/>
                  </a:lnTo>
                  <a:lnTo>
                    <a:pt x="2952" y="1842"/>
                  </a:lnTo>
                  <a:lnTo>
                    <a:pt x="2952" y="1830"/>
                  </a:lnTo>
                  <a:lnTo>
                    <a:pt x="2958" y="1824"/>
                  </a:lnTo>
                  <a:lnTo>
                    <a:pt x="2952" y="1818"/>
                  </a:lnTo>
                  <a:lnTo>
                    <a:pt x="2940" y="1812"/>
                  </a:lnTo>
                  <a:lnTo>
                    <a:pt x="2928" y="1812"/>
                  </a:lnTo>
                  <a:lnTo>
                    <a:pt x="2892" y="1800"/>
                  </a:lnTo>
                  <a:lnTo>
                    <a:pt x="2874" y="1800"/>
                  </a:lnTo>
                  <a:lnTo>
                    <a:pt x="2868" y="1794"/>
                  </a:lnTo>
                  <a:lnTo>
                    <a:pt x="2862" y="1794"/>
                  </a:lnTo>
                  <a:lnTo>
                    <a:pt x="2862" y="1770"/>
                  </a:lnTo>
                  <a:lnTo>
                    <a:pt x="2856" y="1752"/>
                  </a:lnTo>
                  <a:lnTo>
                    <a:pt x="2844" y="1740"/>
                  </a:lnTo>
                  <a:lnTo>
                    <a:pt x="2790" y="1722"/>
                  </a:lnTo>
                  <a:lnTo>
                    <a:pt x="2778" y="1722"/>
                  </a:lnTo>
                  <a:lnTo>
                    <a:pt x="2778" y="1716"/>
                  </a:lnTo>
                  <a:lnTo>
                    <a:pt x="2766" y="1704"/>
                  </a:lnTo>
                  <a:lnTo>
                    <a:pt x="2754" y="1704"/>
                  </a:lnTo>
                  <a:lnTo>
                    <a:pt x="2736" y="1698"/>
                  </a:lnTo>
                  <a:lnTo>
                    <a:pt x="2694" y="1698"/>
                  </a:lnTo>
                  <a:lnTo>
                    <a:pt x="2646" y="1704"/>
                  </a:lnTo>
                  <a:lnTo>
                    <a:pt x="2610" y="1716"/>
                  </a:lnTo>
                  <a:lnTo>
                    <a:pt x="2592" y="1716"/>
                  </a:lnTo>
                  <a:lnTo>
                    <a:pt x="2598" y="1716"/>
                  </a:lnTo>
                  <a:lnTo>
                    <a:pt x="2604" y="1710"/>
                  </a:lnTo>
                  <a:lnTo>
                    <a:pt x="2616" y="1710"/>
                  </a:lnTo>
                  <a:lnTo>
                    <a:pt x="2628" y="1704"/>
                  </a:lnTo>
                  <a:lnTo>
                    <a:pt x="2634" y="1692"/>
                  </a:lnTo>
                  <a:lnTo>
                    <a:pt x="2640" y="1686"/>
                  </a:lnTo>
                  <a:lnTo>
                    <a:pt x="2646" y="1662"/>
                  </a:lnTo>
                  <a:lnTo>
                    <a:pt x="2658" y="1632"/>
                  </a:lnTo>
                  <a:lnTo>
                    <a:pt x="2664" y="1602"/>
                  </a:lnTo>
                  <a:lnTo>
                    <a:pt x="2670" y="1590"/>
                  </a:lnTo>
                  <a:lnTo>
                    <a:pt x="2658" y="1590"/>
                  </a:lnTo>
                  <a:lnTo>
                    <a:pt x="2646" y="1584"/>
                  </a:lnTo>
                  <a:lnTo>
                    <a:pt x="2616" y="1584"/>
                  </a:lnTo>
                  <a:lnTo>
                    <a:pt x="2610" y="1590"/>
                  </a:lnTo>
                  <a:lnTo>
                    <a:pt x="2598" y="1596"/>
                  </a:lnTo>
                  <a:lnTo>
                    <a:pt x="2592" y="1602"/>
                  </a:lnTo>
                  <a:lnTo>
                    <a:pt x="2580" y="1608"/>
                  </a:lnTo>
                  <a:lnTo>
                    <a:pt x="2598" y="1578"/>
                  </a:lnTo>
                  <a:lnTo>
                    <a:pt x="2592" y="1560"/>
                  </a:lnTo>
                  <a:lnTo>
                    <a:pt x="2610" y="1542"/>
                  </a:lnTo>
                  <a:lnTo>
                    <a:pt x="2616" y="1530"/>
                  </a:lnTo>
                  <a:lnTo>
                    <a:pt x="2640" y="1506"/>
                  </a:lnTo>
                  <a:lnTo>
                    <a:pt x="2646" y="1494"/>
                  </a:lnTo>
                  <a:lnTo>
                    <a:pt x="2664" y="1476"/>
                  </a:lnTo>
                  <a:lnTo>
                    <a:pt x="2694" y="1452"/>
                  </a:lnTo>
                  <a:lnTo>
                    <a:pt x="2730" y="1428"/>
                  </a:lnTo>
                  <a:lnTo>
                    <a:pt x="2754" y="1410"/>
                  </a:lnTo>
                  <a:lnTo>
                    <a:pt x="2766" y="1404"/>
                  </a:lnTo>
                  <a:lnTo>
                    <a:pt x="2760" y="1392"/>
                  </a:lnTo>
                  <a:lnTo>
                    <a:pt x="2826" y="1368"/>
                  </a:lnTo>
                  <a:lnTo>
                    <a:pt x="2826" y="1350"/>
                  </a:lnTo>
                  <a:lnTo>
                    <a:pt x="2868" y="1344"/>
                  </a:lnTo>
                  <a:lnTo>
                    <a:pt x="2868" y="1326"/>
                  </a:lnTo>
                  <a:lnTo>
                    <a:pt x="2898" y="1320"/>
                  </a:lnTo>
                  <a:lnTo>
                    <a:pt x="2952" y="1284"/>
                  </a:lnTo>
                  <a:lnTo>
                    <a:pt x="3006" y="1284"/>
                  </a:lnTo>
                  <a:lnTo>
                    <a:pt x="3042" y="1278"/>
                  </a:lnTo>
                  <a:lnTo>
                    <a:pt x="3060" y="1266"/>
                  </a:lnTo>
                  <a:lnTo>
                    <a:pt x="3060" y="1254"/>
                  </a:lnTo>
                  <a:lnTo>
                    <a:pt x="3030" y="1224"/>
                  </a:lnTo>
                  <a:lnTo>
                    <a:pt x="2970" y="1230"/>
                  </a:lnTo>
                  <a:lnTo>
                    <a:pt x="2982" y="1218"/>
                  </a:lnTo>
                  <a:lnTo>
                    <a:pt x="2928" y="1194"/>
                  </a:lnTo>
                  <a:lnTo>
                    <a:pt x="2952" y="1188"/>
                  </a:lnTo>
                  <a:lnTo>
                    <a:pt x="3036" y="1212"/>
                  </a:lnTo>
                  <a:lnTo>
                    <a:pt x="3054" y="1230"/>
                  </a:lnTo>
                  <a:lnTo>
                    <a:pt x="3066" y="1236"/>
                  </a:lnTo>
                  <a:lnTo>
                    <a:pt x="3096" y="1236"/>
                  </a:lnTo>
                  <a:lnTo>
                    <a:pt x="3108" y="1230"/>
                  </a:lnTo>
                  <a:lnTo>
                    <a:pt x="3114" y="1218"/>
                  </a:lnTo>
                  <a:lnTo>
                    <a:pt x="3126" y="1206"/>
                  </a:lnTo>
                  <a:lnTo>
                    <a:pt x="3132" y="1194"/>
                  </a:lnTo>
                  <a:lnTo>
                    <a:pt x="3144" y="1188"/>
                  </a:lnTo>
                  <a:lnTo>
                    <a:pt x="3150" y="1182"/>
                  </a:lnTo>
                  <a:lnTo>
                    <a:pt x="3156" y="1182"/>
                  </a:lnTo>
                  <a:lnTo>
                    <a:pt x="3180" y="1194"/>
                  </a:lnTo>
                  <a:lnTo>
                    <a:pt x="3198" y="1200"/>
                  </a:lnTo>
                  <a:lnTo>
                    <a:pt x="3210" y="1200"/>
                  </a:lnTo>
                  <a:lnTo>
                    <a:pt x="3246" y="1182"/>
                  </a:lnTo>
                  <a:lnTo>
                    <a:pt x="3282" y="1170"/>
                  </a:lnTo>
                  <a:lnTo>
                    <a:pt x="3318" y="1152"/>
                  </a:lnTo>
                  <a:lnTo>
                    <a:pt x="3336" y="1146"/>
                  </a:lnTo>
                  <a:lnTo>
                    <a:pt x="3360" y="1134"/>
                  </a:lnTo>
                  <a:lnTo>
                    <a:pt x="3372" y="1122"/>
                  </a:lnTo>
                  <a:lnTo>
                    <a:pt x="3366" y="1116"/>
                  </a:lnTo>
                  <a:lnTo>
                    <a:pt x="3342" y="1110"/>
                  </a:lnTo>
                  <a:lnTo>
                    <a:pt x="3264" y="1110"/>
                  </a:lnTo>
                  <a:lnTo>
                    <a:pt x="3258" y="1086"/>
                  </a:lnTo>
                  <a:lnTo>
                    <a:pt x="3174" y="1056"/>
                  </a:lnTo>
                  <a:lnTo>
                    <a:pt x="3186" y="1056"/>
                  </a:lnTo>
                  <a:lnTo>
                    <a:pt x="3216" y="1050"/>
                  </a:lnTo>
                  <a:lnTo>
                    <a:pt x="3252" y="1050"/>
                  </a:lnTo>
                  <a:lnTo>
                    <a:pt x="3282" y="1056"/>
                  </a:lnTo>
                  <a:lnTo>
                    <a:pt x="3294" y="1062"/>
                  </a:lnTo>
                  <a:lnTo>
                    <a:pt x="3306" y="1074"/>
                  </a:lnTo>
                  <a:lnTo>
                    <a:pt x="3324" y="1086"/>
                  </a:lnTo>
                  <a:lnTo>
                    <a:pt x="3336" y="1098"/>
                  </a:lnTo>
                  <a:lnTo>
                    <a:pt x="3348" y="1104"/>
                  </a:lnTo>
                  <a:lnTo>
                    <a:pt x="3372" y="1098"/>
                  </a:lnTo>
                  <a:lnTo>
                    <a:pt x="3408" y="1080"/>
                  </a:lnTo>
                  <a:lnTo>
                    <a:pt x="3444" y="1068"/>
                  </a:lnTo>
                  <a:lnTo>
                    <a:pt x="3474" y="1050"/>
                  </a:lnTo>
                  <a:lnTo>
                    <a:pt x="3486" y="1044"/>
                  </a:lnTo>
                  <a:lnTo>
                    <a:pt x="3462" y="1032"/>
                  </a:lnTo>
                  <a:lnTo>
                    <a:pt x="3468" y="1026"/>
                  </a:lnTo>
                  <a:lnTo>
                    <a:pt x="3492" y="1014"/>
                  </a:lnTo>
                  <a:lnTo>
                    <a:pt x="3522" y="1014"/>
                  </a:lnTo>
                  <a:lnTo>
                    <a:pt x="3528" y="1020"/>
                  </a:lnTo>
                  <a:lnTo>
                    <a:pt x="3534" y="1032"/>
                  </a:lnTo>
                  <a:lnTo>
                    <a:pt x="3540" y="1038"/>
                  </a:lnTo>
                  <a:lnTo>
                    <a:pt x="3570" y="1050"/>
                  </a:lnTo>
                  <a:lnTo>
                    <a:pt x="3576" y="1026"/>
                  </a:lnTo>
                  <a:lnTo>
                    <a:pt x="3594" y="1044"/>
                  </a:lnTo>
                  <a:lnTo>
                    <a:pt x="3600" y="1038"/>
                  </a:lnTo>
                  <a:lnTo>
                    <a:pt x="3600" y="1026"/>
                  </a:lnTo>
                  <a:lnTo>
                    <a:pt x="3594" y="1014"/>
                  </a:lnTo>
                  <a:lnTo>
                    <a:pt x="3582" y="1002"/>
                  </a:lnTo>
                  <a:lnTo>
                    <a:pt x="3564" y="990"/>
                  </a:lnTo>
                  <a:lnTo>
                    <a:pt x="3606" y="984"/>
                  </a:lnTo>
                  <a:lnTo>
                    <a:pt x="3606" y="990"/>
                  </a:lnTo>
                  <a:lnTo>
                    <a:pt x="3612" y="996"/>
                  </a:lnTo>
                  <a:lnTo>
                    <a:pt x="3612" y="1008"/>
                  </a:lnTo>
                  <a:lnTo>
                    <a:pt x="3624" y="1032"/>
                  </a:lnTo>
                  <a:lnTo>
                    <a:pt x="3630" y="1038"/>
                  </a:lnTo>
                  <a:lnTo>
                    <a:pt x="3636" y="1038"/>
                  </a:lnTo>
                  <a:lnTo>
                    <a:pt x="3654" y="1032"/>
                  </a:lnTo>
                  <a:lnTo>
                    <a:pt x="3690" y="1026"/>
                  </a:lnTo>
                  <a:lnTo>
                    <a:pt x="3732" y="1008"/>
                  </a:lnTo>
                  <a:lnTo>
                    <a:pt x="3768" y="990"/>
                  </a:lnTo>
                  <a:lnTo>
                    <a:pt x="3798" y="972"/>
                  </a:lnTo>
                  <a:lnTo>
                    <a:pt x="3798" y="960"/>
                  </a:lnTo>
                  <a:lnTo>
                    <a:pt x="3786" y="942"/>
                  </a:lnTo>
                  <a:lnTo>
                    <a:pt x="3780" y="930"/>
                  </a:lnTo>
                  <a:lnTo>
                    <a:pt x="3774" y="912"/>
                  </a:lnTo>
                  <a:lnTo>
                    <a:pt x="3774" y="900"/>
                  </a:lnTo>
                  <a:lnTo>
                    <a:pt x="3780" y="894"/>
                  </a:lnTo>
                  <a:lnTo>
                    <a:pt x="3792" y="894"/>
                  </a:lnTo>
                  <a:lnTo>
                    <a:pt x="3804" y="888"/>
                  </a:lnTo>
                  <a:lnTo>
                    <a:pt x="3822" y="888"/>
                  </a:lnTo>
                  <a:lnTo>
                    <a:pt x="3840" y="882"/>
                  </a:lnTo>
                  <a:lnTo>
                    <a:pt x="3858" y="882"/>
                  </a:lnTo>
                  <a:lnTo>
                    <a:pt x="3864" y="876"/>
                  </a:lnTo>
                  <a:lnTo>
                    <a:pt x="3870" y="876"/>
                  </a:lnTo>
                  <a:lnTo>
                    <a:pt x="3870" y="858"/>
                  </a:lnTo>
                  <a:lnTo>
                    <a:pt x="3864" y="846"/>
                  </a:lnTo>
                  <a:lnTo>
                    <a:pt x="3864" y="840"/>
                  </a:lnTo>
                  <a:lnTo>
                    <a:pt x="3858" y="828"/>
                  </a:lnTo>
                  <a:lnTo>
                    <a:pt x="3840" y="804"/>
                  </a:lnTo>
                  <a:lnTo>
                    <a:pt x="3822" y="798"/>
                  </a:lnTo>
                  <a:lnTo>
                    <a:pt x="3786" y="792"/>
                  </a:lnTo>
                  <a:lnTo>
                    <a:pt x="3744" y="792"/>
                  </a:lnTo>
                  <a:lnTo>
                    <a:pt x="3708" y="804"/>
                  </a:lnTo>
                  <a:lnTo>
                    <a:pt x="3690" y="822"/>
                  </a:lnTo>
                  <a:lnTo>
                    <a:pt x="3690" y="840"/>
                  </a:lnTo>
                  <a:lnTo>
                    <a:pt x="3696" y="840"/>
                  </a:lnTo>
                  <a:lnTo>
                    <a:pt x="3702" y="846"/>
                  </a:lnTo>
                  <a:lnTo>
                    <a:pt x="3666" y="870"/>
                  </a:lnTo>
                  <a:lnTo>
                    <a:pt x="3642" y="870"/>
                  </a:lnTo>
                  <a:lnTo>
                    <a:pt x="3576" y="918"/>
                  </a:lnTo>
                  <a:lnTo>
                    <a:pt x="3552" y="930"/>
                  </a:lnTo>
                  <a:lnTo>
                    <a:pt x="3546" y="936"/>
                  </a:lnTo>
                  <a:lnTo>
                    <a:pt x="3540" y="948"/>
                  </a:lnTo>
                  <a:lnTo>
                    <a:pt x="3522" y="966"/>
                  </a:lnTo>
                  <a:lnTo>
                    <a:pt x="3492" y="966"/>
                  </a:lnTo>
                  <a:lnTo>
                    <a:pt x="3456" y="984"/>
                  </a:lnTo>
                  <a:lnTo>
                    <a:pt x="3456" y="972"/>
                  </a:lnTo>
                  <a:lnTo>
                    <a:pt x="3450" y="954"/>
                  </a:lnTo>
                  <a:lnTo>
                    <a:pt x="3450" y="918"/>
                  </a:lnTo>
                  <a:lnTo>
                    <a:pt x="3456" y="912"/>
                  </a:lnTo>
                  <a:lnTo>
                    <a:pt x="3480" y="900"/>
                  </a:lnTo>
                  <a:lnTo>
                    <a:pt x="3498" y="900"/>
                  </a:lnTo>
                  <a:lnTo>
                    <a:pt x="3510" y="894"/>
                  </a:lnTo>
                  <a:lnTo>
                    <a:pt x="3516" y="882"/>
                  </a:lnTo>
                  <a:lnTo>
                    <a:pt x="3516" y="870"/>
                  </a:lnTo>
                  <a:lnTo>
                    <a:pt x="3510" y="852"/>
                  </a:lnTo>
                  <a:lnTo>
                    <a:pt x="3504" y="846"/>
                  </a:lnTo>
                  <a:lnTo>
                    <a:pt x="3498" y="834"/>
                  </a:lnTo>
                  <a:lnTo>
                    <a:pt x="3486" y="834"/>
                  </a:lnTo>
                  <a:lnTo>
                    <a:pt x="3450" y="852"/>
                  </a:lnTo>
                  <a:lnTo>
                    <a:pt x="3432" y="858"/>
                  </a:lnTo>
                  <a:lnTo>
                    <a:pt x="3420" y="864"/>
                  </a:lnTo>
                  <a:lnTo>
                    <a:pt x="3414" y="870"/>
                  </a:lnTo>
                  <a:lnTo>
                    <a:pt x="3408" y="870"/>
                  </a:lnTo>
                  <a:lnTo>
                    <a:pt x="3378" y="900"/>
                  </a:lnTo>
                  <a:lnTo>
                    <a:pt x="3372" y="888"/>
                  </a:lnTo>
                  <a:lnTo>
                    <a:pt x="3396" y="858"/>
                  </a:lnTo>
                  <a:lnTo>
                    <a:pt x="3396" y="840"/>
                  </a:lnTo>
                  <a:lnTo>
                    <a:pt x="3438" y="822"/>
                  </a:lnTo>
                  <a:lnTo>
                    <a:pt x="3402" y="816"/>
                  </a:lnTo>
                  <a:lnTo>
                    <a:pt x="3408" y="804"/>
                  </a:lnTo>
                  <a:lnTo>
                    <a:pt x="3360" y="816"/>
                  </a:lnTo>
                  <a:lnTo>
                    <a:pt x="3336" y="804"/>
                  </a:lnTo>
                  <a:lnTo>
                    <a:pt x="3378" y="792"/>
                  </a:lnTo>
                  <a:lnTo>
                    <a:pt x="3378" y="774"/>
                  </a:lnTo>
                  <a:lnTo>
                    <a:pt x="3390" y="774"/>
                  </a:lnTo>
                  <a:lnTo>
                    <a:pt x="3396" y="780"/>
                  </a:lnTo>
                  <a:lnTo>
                    <a:pt x="3420" y="780"/>
                  </a:lnTo>
                  <a:lnTo>
                    <a:pt x="3426" y="774"/>
                  </a:lnTo>
                  <a:lnTo>
                    <a:pt x="3426" y="762"/>
                  </a:lnTo>
                  <a:lnTo>
                    <a:pt x="3420" y="756"/>
                  </a:lnTo>
                  <a:lnTo>
                    <a:pt x="3408" y="756"/>
                  </a:lnTo>
                  <a:lnTo>
                    <a:pt x="3396" y="744"/>
                  </a:lnTo>
                  <a:lnTo>
                    <a:pt x="3396" y="738"/>
                  </a:lnTo>
                  <a:lnTo>
                    <a:pt x="3420" y="690"/>
                  </a:lnTo>
                  <a:lnTo>
                    <a:pt x="3426" y="684"/>
                  </a:lnTo>
                  <a:lnTo>
                    <a:pt x="3426" y="672"/>
                  </a:lnTo>
                  <a:lnTo>
                    <a:pt x="3420" y="666"/>
                  </a:lnTo>
                  <a:lnTo>
                    <a:pt x="3414" y="666"/>
                  </a:lnTo>
                  <a:lnTo>
                    <a:pt x="3372" y="648"/>
                  </a:lnTo>
                  <a:lnTo>
                    <a:pt x="3348" y="660"/>
                  </a:lnTo>
                  <a:lnTo>
                    <a:pt x="3336" y="660"/>
                  </a:lnTo>
                  <a:lnTo>
                    <a:pt x="3318" y="666"/>
                  </a:lnTo>
                  <a:lnTo>
                    <a:pt x="3312" y="666"/>
                  </a:lnTo>
                  <a:lnTo>
                    <a:pt x="3306" y="672"/>
                  </a:lnTo>
                  <a:lnTo>
                    <a:pt x="3306" y="690"/>
                  </a:lnTo>
                  <a:lnTo>
                    <a:pt x="3240" y="690"/>
                  </a:lnTo>
                  <a:lnTo>
                    <a:pt x="3228" y="696"/>
                  </a:lnTo>
                  <a:lnTo>
                    <a:pt x="3222" y="702"/>
                  </a:lnTo>
                  <a:lnTo>
                    <a:pt x="3210" y="708"/>
                  </a:lnTo>
                  <a:lnTo>
                    <a:pt x="3198" y="720"/>
                  </a:lnTo>
                  <a:lnTo>
                    <a:pt x="3204" y="726"/>
                  </a:lnTo>
                  <a:lnTo>
                    <a:pt x="3216" y="732"/>
                  </a:lnTo>
                  <a:lnTo>
                    <a:pt x="3228" y="732"/>
                  </a:lnTo>
                  <a:lnTo>
                    <a:pt x="3234" y="738"/>
                  </a:lnTo>
                  <a:lnTo>
                    <a:pt x="3228" y="738"/>
                  </a:lnTo>
                  <a:lnTo>
                    <a:pt x="3222" y="744"/>
                  </a:lnTo>
                  <a:lnTo>
                    <a:pt x="3204" y="744"/>
                  </a:lnTo>
                  <a:lnTo>
                    <a:pt x="3180" y="756"/>
                  </a:lnTo>
                  <a:lnTo>
                    <a:pt x="3168" y="768"/>
                  </a:lnTo>
                  <a:lnTo>
                    <a:pt x="3168" y="774"/>
                  </a:lnTo>
                  <a:lnTo>
                    <a:pt x="3174" y="786"/>
                  </a:lnTo>
                  <a:lnTo>
                    <a:pt x="3186" y="798"/>
                  </a:lnTo>
                  <a:lnTo>
                    <a:pt x="3198" y="804"/>
                  </a:lnTo>
                  <a:lnTo>
                    <a:pt x="3204" y="810"/>
                  </a:lnTo>
                  <a:lnTo>
                    <a:pt x="3210" y="810"/>
                  </a:lnTo>
                  <a:lnTo>
                    <a:pt x="3234" y="798"/>
                  </a:lnTo>
                  <a:lnTo>
                    <a:pt x="3234" y="822"/>
                  </a:lnTo>
                  <a:lnTo>
                    <a:pt x="3240" y="828"/>
                  </a:lnTo>
                  <a:lnTo>
                    <a:pt x="3246" y="828"/>
                  </a:lnTo>
                  <a:lnTo>
                    <a:pt x="3258" y="822"/>
                  </a:lnTo>
                  <a:lnTo>
                    <a:pt x="3282" y="822"/>
                  </a:lnTo>
                  <a:lnTo>
                    <a:pt x="3276" y="828"/>
                  </a:lnTo>
                  <a:lnTo>
                    <a:pt x="3252" y="840"/>
                  </a:lnTo>
                  <a:lnTo>
                    <a:pt x="3246" y="840"/>
                  </a:lnTo>
                  <a:lnTo>
                    <a:pt x="3228" y="828"/>
                  </a:lnTo>
                  <a:lnTo>
                    <a:pt x="3222" y="846"/>
                  </a:lnTo>
                  <a:lnTo>
                    <a:pt x="3204" y="846"/>
                  </a:lnTo>
                  <a:lnTo>
                    <a:pt x="3192" y="852"/>
                  </a:lnTo>
                  <a:lnTo>
                    <a:pt x="3186" y="852"/>
                  </a:lnTo>
                  <a:lnTo>
                    <a:pt x="3180" y="858"/>
                  </a:lnTo>
                  <a:lnTo>
                    <a:pt x="3204" y="858"/>
                  </a:lnTo>
                  <a:lnTo>
                    <a:pt x="3228" y="846"/>
                  </a:lnTo>
                  <a:lnTo>
                    <a:pt x="3240" y="846"/>
                  </a:lnTo>
                  <a:lnTo>
                    <a:pt x="3240" y="852"/>
                  </a:lnTo>
                  <a:lnTo>
                    <a:pt x="3228" y="870"/>
                  </a:lnTo>
                  <a:lnTo>
                    <a:pt x="3210" y="882"/>
                  </a:lnTo>
                  <a:lnTo>
                    <a:pt x="3198" y="888"/>
                  </a:lnTo>
                  <a:lnTo>
                    <a:pt x="3180" y="894"/>
                  </a:lnTo>
                  <a:lnTo>
                    <a:pt x="3168" y="900"/>
                  </a:lnTo>
                  <a:lnTo>
                    <a:pt x="3162" y="906"/>
                  </a:lnTo>
                  <a:lnTo>
                    <a:pt x="3138" y="918"/>
                  </a:lnTo>
                  <a:lnTo>
                    <a:pt x="3132" y="924"/>
                  </a:lnTo>
                  <a:lnTo>
                    <a:pt x="3120" y="918"/>
                  </a:lnTo>
                  <a:lnTo>
                    <a:pt x="3114" y="918"/>
                  </a:lnTo>
                  <a:lnTo>
                    <a:pt x="3102" y="912"/>
                  </a:lnTo>
                  <a:lnTo>
                    <a:pt x="3090" y="912"/>
                  </a:lnTo>
                  <a:lnTo>
                    <a:pt x="3072" y="930"/>
                  </a:lnTo>
                  <a:lnTo>
                    <a:pt x="3060" y="936"/>
                  </a:lnTo>
                  <a:lnTo>
                    <a:pt x="3054" y="948"/>
                  </a:lnTo>
                  <a:lnTo>
                    <a:pt x="3054" y="972"/>
                  </a:lnTo>
                  <a:lnTo>
                    <a:pt x="3048" y="978"/>
                  </a:lnTo>
                  <a:lnTo>
                    <a:pt x="3042" y="966"/>
                  </a:lnTo>
                  <a:lnTo>
                    <a:pt x="3030" y="966"/>
                  </a:lnTo>
                  <a:lnTo>
                    <a:pt x="3018" y="960"/>
                  </a:lnTo>
                  <a:lnTo>
                    <a:pt x="3012" y="960"/>
                  </a:lnTo>
                  <a:lnTo>
                    <a:pt x="3006" y="954"/>
                  </a:lnTo>
                  <a:lnTo>
                    <a:pt x="3030" y="930"/>
                  </a:lnTo>
                  <a:lnTo>
                    <a:pt x="3042" y="924"/>
                  </a:lnTo>
                  <a:lnTo>
                    <a:pt x="3060" y="906"/>
                  </a:lnTo>
                  <a:lnTo>
                    <a:pt x="3072" y="900"/>
                  </a:lnTo>
                  <a:lnTo>
                    <a:pt x="3036" y="900"/>
                  </a:lnTo>
                  <a:lnTo>
                    <a:pt x="3030" y="888"/>
                  </a:lnTo>
                  <a:lnTo>
                    <a:pt x="3018" y="882"/>
                  </a:lnTo>
                  <a:lnTo>
                    <a:pt x="2994" y="882"/>
                  </a:lnTo>
                  <a:lnTo>
                    <a:pt x="2988" y="888"/>
                  </a:lnTo>
                  <a:lnTo>
                    <a:pt x="2946" y="888"/>
                  </a:lnTo>
                  <a:lnTo>
                    <a:pt x="2946" y="894"/>
                  </a:lnTo>
                  <a:lnTo>
                    <a:pt x="2940" y="906"/>
                  </a:lnTo>
                  <a:lnTo>
                    <a:pt x="2940" y="918"/>
                  </a:lnTo>
                  <a:lnTo>
                    <a:pt x="2946" y="918"/>
                  </a:lnTo>
                  <a:lnTo>
                    <a:pt x="2952" y="924"/>
                  </a:lnTo>
                  <a:lnTo>
                    <a:pt x="2964" y="924"/>
                  </a:lnTo>
                  <a:lnTo>
                    <a:pt x="2976" y="936"/>
                  </a:lnTo>
                  <a:lnTo>
                    <a:pt x="2982" y="936"/>
                  </a:lnTo>
                  <a:lnTo>
                    <a:pt x="2976" y="942"/>
                  </a:lnTo>
                  <a:lnTo>
                    <a:pt x="2958" y="942"/>
                  </a:lnTo>
                  <a:lnTo>
                    <a:pt x="2952" y="936"/>
                  </a:lnTo>
                  <a:lnTo>
                    <a:pt x="2940" y="930"/>
                  </a:lnTo>
                  <a:lnTo>
                    <a:pt x="2934" y="924"/>
                  </a:lnTo>
                  <a:lnTo>
                    <a:pt x="2916" y="912"/>
                  </a:lnTo>
                  <a:lnTo>
                    <a:pt x="2910" y="942"/>
                  </a:lnTo>
                  <a:lnTo>
                    <a:pt x="2904" y="942"/>
                  </a:lnTo>
                  <a:lnTo>
                    <a:pt x="2898" y="948"/>
                  </a:lnTo>
                  <a:lnTo>
                    <a:pt x="2862" y="948"/>
                  </a:lnTo>
                  <a:lnTo>
                    <a:pt x="2844" y="942"/>
                  </a:lnTo>
                  <a:lnTo>
                    <a:pt x="2826" y="942"/>
                  </a:lnTo>
                  <a:lnTo>
                    <a:pt x="2808" y="936"/>
                  </a:lnTo>
                  <a:lnTo>
                    <a:pt x="2718" y="936"/>
                  </a:lnTo>
                  <a:lnTo>
                    <a:pt x="2706" y="930"/>
                  </a:lnTo>
                  <a:lnTo>
                    <a:pt x="2700" y="918"/>
                  </a:lnTo>
                  <a:lnTo>
                    <a:pt x="2688" y="912"/>
                  </a:lnTo>
                  <a:lnTo>
                    <a:pt x="2628" y="918"/>
                  </a:lnTo>
                  <a:lnTo>
                    <a:pt x="2622" y="912"/>
                  </a:lnTo>
                  <a:lnTo>
                    <a:pt x="2616" y="900"/>
                  </a:lnTo>
                  <a:lnTo>
                    <a:pt x="2604" y="894"/>
                  </a:lnTo>
                  <a:lnTo>
                    <a:pt x="2598" y="894"/>
                  </a:lnTo>
                  <a:lnTo>
                    <a:pt x="2586" y="888"/>
                  </a:lnTo>
                  <a:lnTo>
                    <a:pt x="2568" y="888"/>
                  </a:lnTo>
                  <a:lnTo>
                    <a:pt x="2556" y="894"/>
                  </a:lnTo>
                  <a:lnTo>
                    <a:pt x="2538" y="900"/>
                  </a:lnTo>
                  <a:lnTo>
                    <a:pt x="2532" y="906"/>
                  </a:lnTo>
                  <a:lnTo>
                    <a:pt x="2526" y="906"/>
                  </a:lnTo>
                  <a:lnTo>
                    <a:pt x="2526" y="912"/>
                  </a:lnTo>
                  <a:lnTo>
                    <a:pt x="2484" y="912"/>
                  </a:lnTo>
                  <a:lnTo>
                    <a:pt x="2472" y="906"/>
                  </a:lnTo>
                  <a:lnTo>
                    <a:pt x="2442" y="906"/>
                  </a:lnTo>
                  <a:lnTo>
                    <a:pt x="2430" y="918"/>
                  </a:lnTo>
                  <a:lnTo>
                    <a:pt x="2430" y="930"/>
                  </a:lnTo>
                  <a:lnTo>
                    <a:pt x="2418" y="954"/>
                  </a:lnTo>
                  <a:lnTo>
                    <a:pt x="2412" y="960"/>
                  </a:lnTo>
                  <a:lnTo>
                    <a:pt x="2412" y="966"/>
                  </a:lnTo>
                  <a:lnTo>
                    <a:pt x="2400" y="996"/>
                  </a:lnTo>
                  <a:lnTo>
                    <a:pt x="2364" y="996"/>
                  </a:lnTo>
                  <a:lnTo>
                    <a:pt x="2358" y="1026"/>
                  </a:lnTo>
                  <a:lnTo>
                    <a:pt x="2334" y="978"/>
                  </a:lnTo>
                  <a:lnTo>
                    <a:pt x="2340" y="978"/>
                  </a:lnTo>
                  <a:lnTo>
                    <a:pt x="2352" y="984"/>
                  </a:lnTo>
                  <a:lnTo>
                    <a:pt x="2376" y="984"/>
                  </a:lnTo>
                  <a:lnTo>
                    <a:pt x="2388" y="972"/>
                  </a:lnTo>
                  <a:lnTo>
                    <a:pt x="2358" y="942"/>
                  </a:lnTo>
                  <a:lnTo>
                    <a:pt x="2340" y="942"/>
                  </a:lnTo>
                  <a:lnTo>
                    <a:pt x="2328" y="936"/>
                  </a:lnTo>
                  <a:lnTo>
                    <a:pt x="2316" y="936"/>
                  </a:lnTo>
                  <a:lnTo>
                    <a:pt x="2322" y="918"/>
                  </a:lnTo>
                  <a:lnTo>
                    <a:pt x="2304" y="924"/>
                  </a:lnTo>
                  <a:lnTo>
                    <a:pt x="2262" y="930"/>
                  </a:lnTo>
                  <a:lnTo>
                    <a:pt x="2208" y="936"/>
                  </a:lnTo>
                  <a:lnTo>
                    <a:pt x="2160" y="942"/>
                  </a:lnTo>
                  <a:lnTo>
                    <a:pt x="2112" y="942"/>
                  </a:lnTo>
                  <a:lnTo>
                    <a:pt x="2064" y="936"/>
                  </a:lnTo>
                  <a:lnTo>
                    <a:pt x="2034" y="930"/>
                  </a:lnTo>
                  <a:lnTo>
                    <a:pt x="2028" y="924"/>
                  </a:lnTo>
                  <a:lnTo>
                    <a:pt x="2052" y="918"/>
                  </a:lnTo>
                  <a:lnTo>
                    <a:pt x="2082" y="918"/>
                  </a:lnTo>
                  <a:lnTo>
                    <a:pt x="2118" y="912"/>
                  </a:lnTo>
                  <a:lnTo>
                    <a:pt x="2142" y="900"/>
                  </a:lnTo>
                  <a:lnTo>
                    <a:pt x="2142" y="888"/>
                  </a:lnTo>
                  <a:lnTo>
                    <a:pt x="2112" y="864"/>
                  </a:lnTo>
                  <a:lnTo>
                    <a:pt x="2082" y="852"/>
                  </a:lnTo>
                  <a:lnTo>
                    <a:pt x="2004" y="852"/>
                  </a:lnTo>
                  <a:lnTo>
                    <a:pt x="1968" y="840"/>
                  </a:lnTo>
                  <a:lnTo>
                    <a:pt x="1944" y="834"/>
                  </a:lnTo>
                  <a:lnTo>
                    <a:pt x="1938" y="828"/>
                  </a:lnTo>
                  <a:lnTo>
                    <a:pt x="1908" y="828"/>
                  </a:lnTo>
                  <a:lnTo>
                    <a:pt x="1896" y="822"/>
                  </a:lnTo>
                  <a:lnTo>
                    <a:pt x="1866" y="804"/>
                  </a:lnTo>
                  <a:lnTo>
                    <a:pt x="1836" y="792"/>
                  </a:lnTo>
                  <a:lnTo>
                    <a:pt x="1812" y="786"/>
                  </a:lnTo>
                  <a:lnTo>
                    <a:pt x="1800" y="792"/>
                  </a:lnTo>
                  <a:lnTo>
                    <a:pt x="1782" y="798"/>
                  </a:lnTo>
                  <a:lnTo>
                    <a:pt x="1770" y="804"/>
                  </a:lnTo>
                  <a:lnTo>
                    <a:pt x="1758" y="816"/>
                  </a:lnTo>
                  <a:lnTo>
                    <a:pt x="1734" y="828"/>
                  </a:lnTo>
                  <a:lnTo>
                    <a:pt x="1680" y="828"/>
                  </a:lnTo>
                  <a:lnTo>
                    <a:pt x="1710" y="810"/>
                  </a:lnTo>
                  <a:lnTo>
                    <a:pt x="1710" y="798"/>
                  </a:lnTo>
                  <a:lnTo>
                    <a:pt x="1734" y="768"/>
                  </a:lnTo>
                  <a:lnTo>
                    <a:pt x="1728" y="768"/>
                  </a:lnTo>
                  <a:lnTo>
                    <a:pt x="1722" y="774"/>
                  </a:lnTo>
                  <a:lnTo>
                    <a:pt x="1674" y="798"/>
                  </a:lnTo>
                  <a:lnTo>
                    <a:pt x="1650" y="822"/>
                  </a:lnTo>
                  <a:lnTo>
                    <a:pt x="1638" y="828"/>
                  </a:lnTo>
                  <a:lnTo>
                    <a:pt x="1620" y="834"/>
                  </a:lnTo>
                  <a:lnTo>
                    <a:pt x="1608" y="828"/>
                  </a:lnTo>
                  <a:lnTo>
                    <a:pt x="1602" y="816"/>
                  </a:lnTo>
                  <a:lnTo>
                    <a:pt x="1602" y="798"/>
                  </a:lnTo>
                  <a:lnTo>
                    <a:pt x="1614" y="774"/>
                  </a:lnTo>
                  <a:lnTo>
                    <a:pt x="1614" y="762"/>
                  </a:lnTo>
                  <a:lnTo>
                    <a:pt x="1608" y="750"/>
                  </a:lnTo>
                  <a:lnTo>
                    <a:pt x="1596" y="744"/>
                  </a:lnTo>
                  <a:lnTo>
                    <a:pt x="1590" y="738"/>
                  </a:lnTo>
                  <a:lnTo>
                    <a:pt x="1578" y="738"/>
                  </a:lnTo>
                  <a:lnTo>
                    <a:pt x="1572" y="744"/>
                  </a:lnTo>
                  <a:lnTo>
                    <a:pt x="1572" y="750"/>
                  </a:lnTo>
                  <a:lnTo>
                    <a:pt x="1578" y="762"/>
                  </a:lnTo>
                  <a:lnTo>
                    <a:pt x="1584" y="768"/>
                  </a:lnTo>
                  <a:lnTo>
                    <a:pt x="1542" y="768"/>
                  </a:lnTo>
                  <a:lnTo>
                    <a:pt x="1530" y="774"/>
                  </a:lnTo>
                  <a:lnTo>
                    <a:pt x="1512" y="780"/>
                  </a:lnTo>
                  <a:lnTo>
                    <a:pt x="1494" y="798"/>
                  </a:lnTo>
                  <a:lnTo>
                    <a:pt x="1446" y="798"/>
                  </a:lnTo>
                  <a:lnTo>
                    <a:pt x="1428" y="804"/>
                  </a:lnTo>
                  <a:lnTo>
                    <a:pt x="1416" y="804"/>
                  </a:lnTo>
                  <a:lnTo>
                    <a:pt x="1398" y="810"/>
                  </a:lnTo>
                  <a:lnTo>
                    <a:pt x="1380" y="810"/>
                  </a:lnTo>
                  <a:lnTo>
                    <a:pt x="1374" y="816"/>
                  </a:lnTo>
                  <a:lnTo>
                    <a:pt x="1368" y="816"/>
                  </a:lnTo>
                  <a:lnTo>
                    <a:pt x="1356" y="822"/>
                  </a:lnTo>
                  <a:lnTo>
                    <a:pt x="1350" y="828"/>
                  </a:lnTo>
                  <a:lnTo>
                    <a:pt x="1338" y="834"/>
                  </a:lnTo>
                  <a:lnTo>
                    <a:pt x="1314" y="816"/>
                  </a:lnTo>
                  <a:lnTo>
                    <a:pt x="1302" y="822"/>
                  </a:lnTo>
                  <a:lnTo>
                    <a:pt x="1296" y="828"/>
                  </a:lnTo>
                  <a:lnTo>
                    <a:pt x="1272" y="840"/>
                  </a:lnTo>
                  <a:lnTo>
                    <a:pt x="1260" y="840"/>
                  </a:lnTo>
                  <a:lnTo>
                    <a:pt x="1254" y="846"/>
                  </a:lnTo>
                  <a:lnTo>
                    <a:pt x="1242" y="846"/>
                  </a:lnTo>
                  <a:lnTo>
                    <a:pt x="1230" y="852"/>
                  </a:lnTo>
                  <a:lnTo>
                    <a:pt x="1224" y="858"/>
                  </a:lnTo>
                  <a:lnTo>
                    <a:pt x="1212" y="864"/>
                  </a:lnTo>
                  <a:lnTo>
                    <a:pt x="1176" y="864"/>
                  </a:lnTo>
                  <a:lnTo>
                    <a:pt x="1188" y="858"/>
                  </a:lnTo>
                  <a:lnTo>
                    <a:pt x="1194" y="846"/>
                  </a:lnTo>
                  <a:lnTo>
                    <a:pt x="1212" y="840"/>
                  </a:lnTo>
                  <a:lnTo>
                    <a:pt x="1236" y="828"/>
                  </a:lnTo>
                  <a:lnTo>
                    <a:pt x="1254" y="828"/>
                  </a:lnTo>
                  <a:lnTo>
                    <a:pt x="1266" y="822"/>
                  </a:lnTo>
                  <a:lnTo>
                    <a:pt x="1284" y="816"/>
                  </a:lnTo>
                  <a:lnTo>
                    <a:pt x="1290" y="810"/>
                  </a:lnTo>
                  <a:lnTo>
                    <a:pt x="1362" y="810"/>
                  </a:lnTo>
                  <a:lnTo>
                    <a:pt x="1386" y="798"/>
                  </a:lnTo>
                  <a:lnTo>
                    <a:pt x="1422" y="792"/>
                  </a:lnTo>
                  <a:lnTo>
                    <a:pt x="1458" y="780"/>
                  </a:lnTo>
                  <a:lnTo>
                    <a:pt x="1470" y="780"/>
                  </a:lnTo>
                  <a:lnTo>
                    <a:pt x="1476" y="774"/>
                  </a:lnTo>
                  <a:lnTo>
                    <a:pt x="1482" y="774"/>
                  </a:lnTo>
                  <a:lnTo>
                    <a:pt x="1476" y="768"/>
                  </a:lnTo>
                  <a:lnTo>
                    <a:pt x="1410" y="768"/>
                  </a:lnTo>
                  <a:lnTo>
                    <a:pt x="1398" y="774"/>
                  </a:lnTo>
                  <a:lnTo>
                    <a:pt x="1392" y="774"/>
                  </a:lnTo>
                  <a:lnTo>
                    <a:pt x="1380" y="780"/>
                  </a:lnTo>
                  <a:lnTo>
                    <a:pt x="1374" y="786"/>
                  </a:lnTo>
                  <a:lnTo>
                    <a:pt x="1368" y="786"/>
                  </a:lnTo>
                  <a:lnTo>
                    <a:pt x="1362" y="792"/>
                  </a:lnTo>
                  <a:lnTo>
                    <a:pt x="1278" y="792"/>
                  </a:lnTo>
                  <a:lnTo>
                    <a:pt x="1254" y="804"/>
                  </a:lnTo>
                  <a:lnTo>
                    <a:pt x="1248" y="810"/>
                  </a:lnTo>
                  <a:lnTo>
                    <a:pt x="1236" y="816"/>
                  </a:lnTo>
                  <a:lnTo>
                    <a:pt x="1230" y="822"/>
                  </a:lnTo>
                  <a:lnTo>
                    <a:pt x="1212" y="822"/>
                  </a:lnTo>
                  <a:lnTo>
                    <a:pt x="1158" y="846"/>
                  </a:lnTo>
                  <a:lnTo>
                    <a:pt x="1140" y="846"/>
                  </a:lnTo>
                  <a:lnTo>
                    <a:pt x="1128" y="858"/>
                  </a:lnTo>
                  <a:lnTo>
                    <a:pt x="1122" y="870"/>
                  </a:lnTo>
                  <a:lnTo>
                    <a:pt x="1122" y="876"/>
                  </a:lnTo>
                  <a:lnTo>
                    <a:pt x="1116" y="876"/>
                  </a:lnTo>
                  <a:lnTo>
                    <a:pt x="1110" y="870"/>
                  </a:lnTo>
                  <a:lnTo>
                    <a:pt x="1110" y="846"/>
                  </a:lnTo>
                  <a:lnTo>
                    <a:pt x="1116" y="846"/>
                  </a:lnTo>
                  <a:lnTo>
                    <a:pt x="1152" y="834"/>
                  </a:lnTo>
                  <a:lnTo>
                    <a:pt x="1176" y="822"/>
                  </a:lnTo>
                  <a:lnTo>
                    <a:pt x="1194" y="816"/>
                  </a:lnTo>
                  <a:lnTo>
                    <a:pt x="1188" y="810"/>
                  </a:lnTo>
                  <a:lnTo>
                    <a:pt x="1176" y="810"/>
                  </a:lnTo>
                  <a:lnTo>
                    <a:pt x="1164" y="804"/>
                  </a:lnTo>
                  <a:lnTo>
                    <a:pt x="1140" y="804"/>
                  </a:lnTo>
                  <a:lnTo>
                    <a:pt x="1122" y="822"/>
                  </a:lnTo>
                  <a:lnTo>
                    <a:pt x="1110" y="828"/>
                  </a:lnTo>
                  <a:lnTo>
                    <a:pt x="1092" y="828"/>
                  </a:lnTo>
                  <a:lnTo>
                    <a:pt x="1080" y="834"/>
                  </a:lnTo>
                  <a:lnTo>
                    <a:pt x="1068" y="834"/>
                  </a:lnTo>
                  <a:lnTo>
                    <a:pt x="1068" y="840"/>
                  </a:lnTo>
                  <a:lnTo>
                    <a:pt x="1062" y="846"/>
                  </a:lnTo>
                  <a:lnTo>
                    <a:pt x="1062" y="876"/>
                  </a:lnTo>
                  <a:lnTo>
                    <a:pt x="1038" y="858"/>
                  </a:lnTo>
                  <a:lnTo>
                    <a:pt x="972" y="852"/>
                  </a:lnTo>
                  <a:lnTo>
                    <a:pt x="960" y="846"/>
                  </a:lnTo>
                  <a:lnTo>
                    <a:pt x="948" y="834"/>
                  </a:lnTo>
                  <a:lnTo>
                    <a:pt x="936" y="834"/>
                  </a:lnTo>
                  <a:lnTo>
                    <a:pt x="936" y="828"/>
                  </a:lnTo>
                  <a:lnTo>
                    <a:pt x="942" y="822"/>
                  </a:lnTo>
                  <a:lnTo>
                    <a:pt x="942" y="810"/>
                  </a:lnTo>
                  <a:lnTo>
                    <a:pt x="948" y="804"/>
                  </a:lnTo>
                  <a:lnTo>
                    <a:pt x="834" y="804"/>
                  </a:lnTo>
                  <a:lnTo>
                    <a:pt x="852" y="804"/>
                  </a:lnTo>
                  <a:lnTo>
                    <a:pt x="78" y="1440"/>
                  </a:lnTo>
                  <a:lnTo>
                    <a:pt x="72" y="1446"/>
                  </a:lnTo>
                  <a:lnTo>
                    <a:pt x="60" y="1452"/>
                  </a:lnTo>
                  <a:lnTo>
                    <a:pt x="54" y="1464"/>
                  </a:lnTo>
                  <a:lnTo>
                    <a:pt x="54" y="1476"/>
                  </a:lnTo>
                  <a:lnTo>
                    <a:pt x="108" y="1476"/>
                  </a:lnTo>
                  <a:lnTo>
                    <a:pt x="120" y="1464"/>
                  </a:lnTo>
                  <a:lnTo>
                    <a:pt x="156" y="1464"/>
                  </a:lnTo>
                  <a:lnTo>
                    <a:pt x="132" y="1488"/>
                  </a:lnTo>
                  <a:lnTo>
                    <a:pt x="132" y="1494"/>
                  </a:lnTo>
                  <a:lnTo>
                    <a:pt x="138" y="1506"/>
                  </a:lnTo>
                  <a:lnTo>
                    <a:pt x="138" y="1524"/>
                  </a:lnTo>
                  <a:lnTo>
                    <a:pt x="144" y="1530"/>
                  </a:lnTo>
                  <a:lnTo>
                    <a:pt x="156" y="1536"/>
                  </a:lnTo>
                  <a:lnTo>
                    <a:pt x="162" y="1542"/>
                  </a:lnTo>
                  <a:lnTo>
                    <a:pt x="144" y="1560"/>
                  </a:lnTo>
                  <a:lnTo>
                    <a:pt x="144" y="1572"/>
                  </a:lnTo>
                  <a:lnTo>
                    <a:pt x="150" y="1572"/>
                  </a:lnTo>
                  <a:lnTo>
                    <a:pt x="156" y="1566"/>
                  </a:lnTo>
                  <a:lnTo>
                    <a:pt x="168" y="1560"/>
                  </a:lnTo>
                  <a:lnTo>
                    <a:pt x="174" y="1554"/>
                  </a:lnTo>
                  <a:lnTo>
                    <a:pt x="180" y="1554"/>
                  </a:lnTo>
                  <a:lnTo>
                    <a:pt x="186" y="1548"/>
                  </a:lnTo>
                  <a:lnTo>
                    <a:pt x="198" y="1548"/>
                  </a:lnTo>
                  <a:lnTo>
                    <a:pt x="210" y="1542"/>
                  </a:lnTo>
                  <a:lnTo>
                    <a:pt x="222" y="1542"/>
                  </a:lnTo>
                  <a:lnTo>
                    <a:pt x="234" y="1536"/>
                  </a:lnTo>
                  <a:lnTo>
                    <a:pt x="240" y="1530"/>
                  </a:lnTo>
                  <a:lnTo>
                    <a:pt x="258" y="1530"/>
                  </a:lnTo>
                  <a:lnTo>
                    <a:pt x="258" y="1518"/>
                  </a:lnTo>
                  <a:lnTo>
                    <a:pt x="264" y="1518"/>
                  </a:lnTo>
                  <a:lnTo>
                    <a:pt x="270" y="1512"/>
                  </a:lnTo>
                  <a:lnTo>
                    <a:pt x="282" y="1512"/>
                  </a:lnTo>
                  <a:lnTo>
                    <a:pt x="300" y="1506"/>
                  </a:lnTo>
                  <a:lnTo>
                    <a:pt x="312" y="1506"/>
                  </a:lnTo>
                  <a:lnTo>
                    <a:pt x="330" y="1512"/>
                  </a:lnTo>
                  <a:lnTo>
                    <a:pt x="336" y="1518"/>
                  </a:lnTo>
                  <a:lnTo>
                    <a:pt x="330" y="1524"/>
                  </a:lnTo>
                  <a:lnTo>
                    <a:pt x="324" y="1524"/>
                  </a:lnTo>
                  <a:lnTo>
                    <a:pt x="318" y="1530"/>
                  </a:lnTo>
                  <a:lnTo>
                    <a:pt x="318" y="1560"/>
                  </a:lnTo>
                  <a:lnTo>
                    <a:pt x="306" y="1572"/>
                  </a:lnTo>
                  <a:lnTo>
                    <a:pt x="324" y="1590"/>
                  </a:lnTo>
                  <a:lnTo>
                    <a:pt x="330" y="1602"/>
                  </a:lnTo>
                  <a:lnTo>
                    <a:pt x="330" y="1620"/>
                  </a:lnTo>
                  <a:lnTo>
                    <a:pt x="312" y="1656"/>
                  </a:lnTo>
                  <a:lnTo>
                    <a:pt x="312" y="1698"/>
                  </a:lnTo>
                  <a:lnTo>
                    <a:pt x="306" y="1704"/>
                  </a:lnTo>
                  <a:lnTo>
                    <a:pt x="300" y="1716"/>
                  </a:lnTo>
                  <a:lnTo>
                    <a:pt x="300" y="1728"/>
                  </a:lnTo>
                  <a:lnTo>
                    <a:pt x="294" y="1740"/>
                  </a:lnTo>
                  <a:lnTo>
                    <a:pt x="294" y="1746"/>
                  </a:lnTo>
                  <a:lnTo>
                    <a:pt x="300" y="1752"/>
                  </a:lnTo>
                  <a:lnTo>
                    <a:pt x="312" y="1758"/>
                  </a:lnTo>
                  <a:lnTo>
                    <a:pt x="318" y="1764"/>
                  </a:lnTo>
                  <a:lnTo>
                    <a:pt x="324" y="1764"/>
                  </a:lnTo>
                  <a:lnTo>
                    <a:pt x="330" y="1770"/>
                  </a:lnTo>
                  <a:lnTo>
                    <a:pt x="330" y="1776"/>
                  </a:lnTo>
                  <a:lnTo>
                    <a:pt x="348" y="1776"/>
                  </a:lnTo>
                  <a:lnTo>
                    <a:pt x="354" y="1782"/>
                  </a:lnTo>
                  <a:lnTo>
                    <a:pt x="354" y="1794"/>
                  </a:lnTo>
                  <a:lnTo>
                    <a:pt x="342" y="1800"/>
                  </a:lnTo>
                  <a:lnTo>
                    <a:pt x="330" y="1812"/>
                  </a:lnTo>
                  <a:lnTo>
                    <a:pt x="318" y="1818"/>
                  </a:lnTo>
                  <a:lnTo>
                    <a:pt x="318" y="1830"/>
                  </a:lnTo>
                  <a:lnTo>
                    <a:pt x="312" y="1842"/>
                  </a:lnTo>
                  <a:lnTo>
                    <a:pt x="294" y="1860"/>
                  </a:lnTo>
                  <a:lnTo>
                    <a:pt x="282" y="1866"/>
                  </a:lnTo>
                  <a:lnTo>
                    <a:pt x="270" y="1878"/>
                  </a:lnTo>
                  <a:lnTo>
                    <a:pt x="252" y="1884"/>
                  </a:lnTo>
                  <a:lnTo>
                    <a:pt x="234" y="1896"/>
                  </a:lnTo>
                  <a:lnTo>
                    <a:pt x="228" y="1902"/>
                  </a:lnTo>
                  <a:lnTo>
                    <a:pt x="222" y="1914"/>
                  </a:lnTo>
                  <a:lnTo>
                    <a:pt x="222" y="1926"/>
                  </a:lnTo>
                  <a:lnTo>
                    <a:pt x="216" y="1932"/>
                  </a:lnTo>
                  <a:lnTo>
                    <a:pt x="216" y="1944"/>
                  </a:lnTo>
                  <a:lnTo>
                    <a:pt x="204" y="1956"/>
                  </a:lnTo>
                  <a:lnTo>
                    <a:pt x="210" y="1962"/>
                  </a:lnTo>
                  <a:lnTo>
                    <a:pt x="216" y="1962"/>
                  </a:lnTo>
                  <a:lnTo>
                    <a:pt x="216" y="1974"/>
                  </a:lnTo>
                  <a:lnTo>
                    <a:pt x="228" y="1986"/>
                  </a:lnTo>
                  <a:lnTo>
                    <a:pt x="240" y="1980"/>
                  </a:lnTo>
                  <a:lnTo>
                    <a:pt x="246" y="1968"/>
                  </a:lnTo>
                  <a:lnTo>
                    <a:pt x="258" y="1962"/>
                  </a:lnTo>
                  <a:lnTo>
                    <a:pt x="276" y="1956"/>
                  </a:lnTo>
                  <a:lnTo>
                    <a:pt x="294" y="1938"/>
                  </a:lnTo>
                  <a:lnTo>
                    <a:pt x="306" y="1938"/>
                  </a:lnTo>
                  <a:lnTo>
                    <a:pt x="306" y="1944"/>
                  </a:lnTo>
                  <a:lnTo>
                    <a:pt x="300" y="1950"/>
                  </a:lnTo>
                  <a:lnTo>
                    <a:pt x="288" y="1956"/>
                  </a:lnTo>
                  <a:lnTo>
                    <a:pt x="282" y="1956"/>
                  </a:lnTo>
                  <a:lnTo>
                    <a:pt x="276" y="1962"/>
                  </a:lnTo>
                  <a:lnTo>
                    <a:pt x="276" y="1974"/>
                  </a:lnTo>
                  <a:lnTo>
                    <a:pt x="282" y="1986"/>
                  </a:lnTo>
                  <a:lnTo>
                    <a:pt x="294" y="1998"/>
                  </a:lnTo>
                  <a:lnTo>
                    <a:pt x="252" y="1992"/>
                  </a:lnTo>
                  <a:lnTo>
                    <a:pt x="246" y="1998"/>
                  </a:lnTo>
                  <a:lnTo>
                    <a:pt x="240" y="2010"/>
                  </a:lnTo>
                  <a:lnTo>
                    <a:pt x="234" y="2016"/>
                  </a:lnTo>
                  <a:lnTo>
                    <a:pt x="228" y="2028"/>
                  </a:lnTo>
                  <a:lnTo>
                    <a:pt x="228" y="2034"/>
                  </a:lnTo>
                  <a:lnTo>
                    <a:pt x="234" y="2034"/>
                  </a:lnTo>
                  <a:lnTo>
                    <a:pt x="240" y="2040"/>
                  </a:lnTo>
                  <a:lnTo>
                    <a:pt x="252" y="2040"/>
                  </a:lnTo>
                  <a:lnTo>
                    <a:pt x="258" y="2046"/>
                  </a:lnTo>
                  <a:lnTo>
                    <a:pt x="252" y="2052"/>
                  </a:lnTo>
                  <a:lnTo>
                    <a:pt x="252" y="2058"/>
                  </a:lnTo>
                  <a:lnTo>
                    <a:pt x="246" y="2070"/>
                  </a:lnTo>
                  <a:lnTo>
                    <a:pt x="246" y="2076"/>
                  </a:lnTo>
                  <a:lnTo>
                    <a:pt x="252" y="2070"/>
                  </a:lnTo>
                  <a:lnTo>
                    <a:pt x="288" y="2052"/>
                  </a:lnTo>
                  <a:lnTo>
                    <a:pt x="306" y="2034"/>
                  </a:lnTo>
                  <a:lnTo>
                    <a:pt x="318" y="2028"/>
                  </a:lnTo>
                  <a:lnTo>
                    <a:pt x="318" y="2040"/>
                  </a:lnTo>
                  <a:lnTo>
                    <a:pt x="288" y="2058"/>
                  </a:lnTo>
                  <a:lnTo>
                    <a:pt x="312" y="2064"/>
                  </a:lnTo>
                  <a:lnTo>
                    <a:pt x="312" y="2076"/>
                  </a:lnTo>
                  <a:lnTo>
                    <a:pt x="294" y="2094"/>
                  </a:lnTo>
                  <a:lnTo>
                    <a:pt x="276" y="2076"/>
                  </a:lnTo>
                  <a:lnTo>
                    <a:pt x="270" y="2076"/>
                  </a:lnTo>
                  <a:lnTo>
                    <a:pt x="264" y="2082"/>
                  </a:lnTo>
                  <a:lnTo>
                    <a:pt x="240" y="2094"/>
                  </a:lnTo>
                  <a:lnTo>
                    <a:pt x="228" y="2094"/>
                  </a:lnTo>
                  <a:lnTo>
                    <a:pt x="216" y="2106"/>
                  </a:lnTo>
                  <a:lnTo>
                    <a:pt x="210" y="2118"/>
                  </a:lnTo>
                  <a:lnTo>
                    <a:pt x="204" y="2124"/>
                  </a:lnTo>
                  <a:lnTo>
                    <a:pt x="210" y="2118"/>
                  </a:lnTo>
                  <a:lnTo>
                    <a:pt x="222" y="2118"/>
                  </a:lnTo>
                  <a:lnTo>
                    <a:pt x="228" y="2112"/>
                  </a:lnTo>
                  <a:lnTo>
                    <a:pt x="276" y="2112"/>
                  </a:lnTo>
                  <a:lnTo>
                    <a:pt x="270" y="2112"/>
                  </a:lnTo>
                  <a:lnTo>
                    <a:pt x="264" y="2118"/>
                  </a:lnTo>
                  <a:lnTo>
                    <a:pt x="252" y="2118"/>
                  </a:lnTo>
                  <a:lnTo>
                    <a:pt x="240" y="2124"/>
                  </a:lnTo>
                  <a:lnTo>
                    <a:pt x="228" y="2124"/>
                  </a:lnTo>
                  <a:lnTo>
                    <a:pt x="216" y="2130"/>
                  </a:lnTo>
                  <a:lnTo>
                    <a:pt x="210" y="2130"/>
                  </a:lnTo>
                  <a:lnTo>
                    <a:pt x="210" y="2148"/>
                  </a:lnTo>
                  <a:lnTo>
                    <a:pt x="204" y="2148"/>
                  </a:lnTo>
                  <a:lnTo>
                    <a:pt x="198" y="2142"/>
                  </a:lnTo>
                  <a:lnTo>
                    <a:pt x="174" y="2142"/>
                  </a:lnTo>
                  <a:lnTo>
                    <a:pt x="174" y="2154"/>
                  </a:lnTo>
                  <a:lnTo>
                    <a:pt x="180" y="2166"/>
                  </a:lnTo>
                  <a:lnTo>
                    <a:pt x="192" y="2172"/>
                  </a:lnTo>
                  <a:lnTo>
                    <a:pt x="198" y="2178"/>
                  </a:lnTo>
                  <a:lnTo>
                    <a:pt x="246" y="2160"/>
                  </a:lnTo>
                  <a:lnTo>
                    <a:pt x="264" y="2184"/>
                  </a:lnTo>
                  <a:lnTo>
                    <a:pt x="300" y="2166"/>
                  </a:lnTo>
                  <a:lnTo>
                    <a:pt x="294" y="2172"/>
                  </a:lnTo>
                  <a:lnTo>
                    <a:pt x="288" y="2184"/>
                  </a:lnTo>
                  <a:lnTo>
                    <a:pt x="276" y="2190"/>
                  </a:lnTo>
                  <a:lnTo>
                    <a:pt x="270" y="2196"/>
                  </a:lnTo>
                  <a:lnTo>
                    <a:pt x="264" y="2208"/>
                  </a:lnTo>
                  <a:lnTo>
                    <a:pt x="264" y="2214"/>
                  </a:lnTo>
                  <a:lnTo>
                    <a:pt x="276" y="2214"/>
                  </a:lnTo>
                  <a:lnTo>
                    <a:pt x="282" y="2208"/>
                  </a:lnTo>
                  <a:lnTo>
                    <a:pt x="300" y="2202"/>
                  </a:lnTo>
                  <a:lnTo>
                    <a:pt x="318" y="2184"/>
                  </a:lnTo>
                  <a:lnTo>
                    <a:pt x="330" y="2178"/>
                  </a:lnTo>
                  <a:lnTo>
                    <a:pt x="306" y="2202"/>
                  </a:lnTo>
                  <a:lnTo>
                    <a:pt x="300" y="2214"/>
                  </a:lnTo>
                  <a:lnTo>
                    <a:pt x="294" y="2220"/>
                  </a:lnTo>
                  <a:lnTo>
                    <a:pt x="300" y="2220"/>
                  </a:lnTo>
                  <a:lnTo>
                    <a:pt x="312" y="2214"/>
                  </a:lnTo>
                  <a:lnTo>
                    <a:pt x="324" y="2214"/>
                  </a:lnTo>
                  <a:lnTo>
                    <a:pt x="318" y="2220"/>
                  </a:lnTo>
                  <a:lnTo>
                    <a:pt x="306" y="2226"/>
                  </a:lnTo>
                  <a:lnTo>
                    <a:pt x="300" y="2238"/>
                  </a:lnTo>
                  <a:lnTo>
                    <a:pt x="282" y="2256"/>
                  </a:lnTo>
                  <a:lnTo>
                    <a:pt x="288" y="2262"/>
                  </a:lnTo>
                  <a:lnTo>
                    <a:pt x="294" y="2262"/>
                  </a:lnTo>
                  <a:lnTo>
                    <a:pt x="342" y="2238"/>
                  </a:lnTo>
                  <a:lnTo>
                    <a:pt x="348" y="2232"/>
                  </a:lnTo>
                  <a:lnTo>
                    <a:pt x="324" y="2256"/>
                  </a:lnTo>
                  <a:lnTo>
                    <a:pt x="318" y="2268"/>
                  </a:lnTo>
                  <a:lnTo>
                    <a:pt x="318" y="2274"/>
                  </a:lnTo>
                  <a:lnTo>
                    <a:pt x="330" y="2280"/>
                  </a:lnTo>
                  <a:lnTo>
                    <a:pt x="342" y="2280"/>
                  </a:lnTo>
                  <a:lnTo>
                    <a:pt x="354" y="2292"/>
                  </a:lnTo>
                  <a:lnTo>
                    <a:pt x="354" y="2298"/>
                  </a:lnTo>
                  <a:lnTo>
                    <a:pt x="348" y="2304"/>
                  </a:lnTo>
                  <a:lnTo>
                    <a:pt x="348" y="2340"/>
                  </a:lnTo>
                  <a:lnTo>
                    <a:pt x="2058" y="2340"/>
                  </a:lnTo>
                  <a:lnTo>
                    <a:pt x="2064" y="2328"/>
                  </a:lnTo>
                  <a:lnTo>
                    <a:pt x="2064" y="2322"/>
                  </a:lnTo>
                  <a:lnTo>
                    <a:pt x="2070" y="2310"/>
                  </a:lnTo>
                  <a:lnTo>
                    <a:pt x="2076" y="2304"/>
                  </a:lnTo>
                  <a:lnTo>
                    <a:pt x="2088" y="2298"/>
                  </a:lnTo>
                  <a:lnTo>
                    <a:pt x="2100" y="2310"/>
                  </a:lnTo>
                  <a:lnTo>
                    <a:pt x="2088" y="2322"/>
                  </a:lnTo>
                  <a:lnTo>
                    <a:pt x="2082" y="2334"/>
                  </a:lnTo>
                  <a:lnTo>
                    <a:pt x="2082" y="2346"/>
                  </a:lnTo>
                  <a:lnTo>
                    <a:pt x="2094" y="2352"/>
                  </a:lnTo>
                  <a:lnTo>
                    <a:pt x="2112" y="2358"/>
                  </a:lnTo>
                  <a:lnTo>
                    <a:pt x="2124" y="2358"/>
                  </a:lnTo>
                  <a:lnTo>
                    <a:pt x="2142" y="2376"/>
                  </a:lnTo>
                  <a:lnTo>
                    <a:pt x="2154" y="2376"/>
                  </a:lnTo>
                  <a:lnTo>
                    <a:pt x="2154" y="2370"/>
                  </a:lnTo>
                  <a:lnTo>
                    <a:pt x="2166" y="2358"/>
                  </a:lnTo>
                  <a:lnTo>
                    <a:pt x="2178" y="2358"/>
                  </a:lnTo>
                  <a:lnTo>
                    <a:pt x="2190" y="2364"/>
                  </a:lnTo>
                  <a:lnTo>
                    <a:pt x="2202" y="2376"/>
                  </a:lnTo>
                  <a:lnTo>
                    <a:pt x="2202" y="2382"/>
                  </a:lnTo>
                  <a:lnTo>
                    <a:pt x="2208" y="2388"/>
                  </a:lnTo>
                  <a:lnTo>
                    <a:pt x="2238" y="2388"/>
                  </a:lnTo>
                  <a:lnTo>
                    <a:pt x="2256" y="2406"/>
                  </a:lnTo>
                  <a:lnTo>
                    <a:pt x="2268" y="2406"/>
                  </a:lnTo>
                  <a:lnTo>
                    <a:pt x="2280" y="2394"/>
                  </a:lnTo>
                  <a:lnTo>
                    <a:pt x="2292" y="2388"/>
                  </a:lnTo>
                  <a:lnTo>
                    <a:pt x="2298" y="2382"/>
                  </a:lnTo>
                  <a:lnTo>
                    <a:pt x="2298" y="2400"/>
                  </a:lnTo>
                  <a:lnTo>
                    <a:pt x="2346" y="2394"/>
                  </a:lnTo>
                  <a:lnTo>
                    <a:pt x="2346" y="2400"/>
                  </a:lnTo>
                  <a:lnTo>
                    <a:pt x="2352" y="2400"/>
                  </a:lnTo>
                  <a:lnTo>
                    <a:pt x="2364" y="2406"/>
                  </a:lnTo>
                  <a:lnTo>
                    <a:pt x="2382" y="2406"/>
                  </a:lnTo>
                  <a:lnTo>
                    <a:pt x="2394" y="2394"/>
                  </a:lnTo>
                  <a:lnTo>
                    <a:pt x="2406" y="2388"/>
                  </a:lnTo>
                  <a:lnTo>
                    <a:pt x="2412" y="2376"/>
                  </a:lnTo>
                  <a:lnTo>
                    <a:pt x="2412" y="2370"/>
                  </a:lnTo>
                  <a:lnTo>
                    <a:pt x="2430" y="2370"/>
                  </a:lnTo>
                  <a:lnTo>
                    <a:pt x="2436" y="2376"/>
                  </a:lnTo>
                  <a:lnTo>
                    <a:pt x="2442" y="2376"/>
                  </a:lnTo>
                  <a:lnTo>
                    <a:pt x="2454" y="2364"/>
                  </a:lnTo>
                  <a:lnTo>
                    <a:pt x="2460" y="2352"/>
                  </a:lnTo>
                  <a:lnTo>
                    <a:pt x="2466" y="2346"/>
                  </a:lnTo>
                  <a:lnTo>
                    <a:pt x="2472" y="2346"/>
                  </a:lnTo>
                  <a:lnTo>
                    <a:pt x="2472" y="2352"/>
                  </a:lnTo>
                  <a:lnTo>
                    <a:pt x="2478" y="2358"/>
                  </a:lnTo>
                  <a:lnTo>
                    <a:pt x="2502" y="2352"/>
                  </a:lnTo>
                  <a:lnTo>
                    <a:pt x="2496" y="2346"/>
                  </a:lnTo>
                  <a:lnTo>
                    <a:pt x="2496" y="2334"/>
                  </a:lnTo>
                  <a:lnTo>
                    <a:pt x="2502" y="2328"/>
                  </a:lnTo>
                  <a:lnTo>
                    <a:pt x="2514" y="2322"/>
                  </a:lnTo>
                  <a:lnTo>
                    <a:pt x="2532" y="2340"/>
                  </a:lnTo>
                  <a:lnTo>
                    <a:pt x="2556" y="2340"/>
                  </a:lnTo>
                  <a:lnTo>
                    <a:pt x="2562" y="2346"/>
                  </a:lnTo>
                  <a:lnTo>
                    <a:pt x="2580" y="2346"/>
                  </a:lnTo>
                  <a:lnTo>
                    <a:pt x="2604" y="2358"/>
                  </a:lnTo>
                  <a:lnTo>
                    <a:pt x="2604" y="2370"/>
                  </a:lnTo>
                  <a:lnTo>
                    <a:pt x="2598" y="2382"/>
                  </a:lnTo>
                  <a:lnTo>
                    <a:pt x="2598" y="2388"/>
                  </a:lnTo>
                  <a:lnTo>
                    <a:pt x="2592" y="2400"/>
                  </a:lnTo>
                  <a:lnTo>
                    <a:pt x="2604" y="2412"/>
                  </a:lnTo>
                  <a:lnTo>
                    <a:pt x="2592" y="2436"/>
                  </a:lnTo>
                  <a:lnTo>
                    <a:pt x="2598" y="2436"/>
                  </a:lnTo>
                  <a:lnTo>
                    <a:pt x="2604" y="2430"/>
                  </a:lnTo>
                  <a:lnTo>
                    <a:pt x="2616" y="2424"/>
                  </a:lnTo>
                  <a:lnTo>
                    <a:pt x="2634" y="2418"/>
                  </a:lnTo>
                  <a:lnTo>
                    <a:pt x="2646" y="2412"/>
                  </a:lnTo>
                  <a:lnTo>
                    <a:pt x="2670" y="2412"/>
                  </a:lnTo>
                  <a:lnTo>
                    <a:pt x="2670" y="2424"/>
                  </a:lnTo>
                  <a:lnTo>
                    <a:pt x="2658" y="2430"/>
                  </a:lnTo>
                  <a:lnTo>
                    <a:pt x="2652" y="2436"/>
                  </a:lnTo>
                  <a:lnTo>
                    <a:pt x="2646" y="2436"/>
                  </a:lnTo>
                  <a:lnTo>
                    <a:pt x="2640" y="2442"/>
                  </a:lnTo>
                  <a:lnTo>
                    <a:pt x="2646" y="2448"/>
                  </a:lnTo>
                  <a:lnTo>
                    <a:pt x="2652" y="2448"/>
                  </a:lnTo>
                  <a:lnTo>
                    <a:pt x="2664" y="2460"/>
                  </a:lnTo>
                  <a:lnTo>
                    <a:pt x="2640" y="2484"/>
                  </a:lnTo>
                  <a:lnTo>
                    <a:pt x="2640" y="2490"/>
                  </a:lnTo>
                  <a:lnTo>
                    <a:pt x="2652" y="2490"/>
                  </a:lnTo>
                  <a:lnTo>
                    <a:pt x="2652" y="2502"/>
                  </a:lnTo>
                  <a:lnTo>
                    <a:pt x="2640" y="2514"/>
                  </a:lnTo>
                  <a:lnTo>
                    <a:pt x="2640" y="2526"/>
                  </a:lnTo>
                  <a:lnTo>
                    <a:pt x="2658" y="2526"/>
                  </a:lnTo>
                  <a:lnTo>
                    <a:pt x="2652" y="2544"/>
                  </a:lnTo>
                  <a:lnTo>
                    <a:pt x="2658" y="2544"/>
                  </a:lnTo>
                  <a:lnTo>
                    <a:pt x="2670" y="2550"/>
                  </a:lnTo>
                  <a:lnTo>
                    <a:pt x="2754" y="2550"/>
                  </a:lnTo>
                  <a:lnTo>
                    <a:pt x="2766" y="2556"/>
                  </a:lnTo>
                  <a:lnTo>
                    <a:pt x="2784" y="2568"/>
                  </a:lnTo>
                  <a:lnTo>
                    <a:pt x="2838" y="2568"/>
                  </a:lnTo>
                  <a:lnTo>
                    <a:pt x="2850" y="2574"/>
                  </a:lnTo>
                  <a:lnTo>
                    <a:pt x="2856" y="2580"/>
                  </a:lnTo>
                  <a:lnTo>
                    <a:pt x="2856" y="2610"/>
                  </a:lnTo>
                  <a:lnTo>
                    <a:pt x="2874" y="2610"/>
                  </a:lnTo>
                  <a:lnTo>
                    <a:pt x="2874" y="2628"/>
                  </a:lnTo>
                  <a:lnTo>
                    <a:pt x="2862" y="2640"/>
                  </a:lnTo>
                  <a:lnTo>
                    <a:pt x="2862" y="2652"/>
                  </a:lnTo>
                  <a:lnTo>
                    <a:pt x="2874" y="2664"/>
                  </a:lnTo>
                  <a:lnTo>
                    <a:pt x="2880" y="2664"/>
                  </a:lnTo>
                  <a:lnTo>
                    <a:pt x="2856" y="2658"/>
                  </a:lnTo>
                  <a:lnTo>
                    <a:pt x="2856" y="2670"/>
                  </a:lnTo>
                  <a:lnTo>
                    <a:pt x="2850" y="2676"/>
                  </a:lnTo>
                  <a:lnTo>
                    <a:pt x="2844" y="2688"/>
                  </a:lnTo>
                  <a:lnTo>
                    <a:pt x="2838" y="2694"/>
                  </a:lnTo>
                  <a:lnTo>
                    <a:pt x="2832" y="2688"/>
                  </a:lnTo>
                  <a:lnTo>
                    <a:pt x="2820" y="2682"/>
                  </a:lnTo>
                  <a:lnTo>
                    <a:pt x="2802" y="2670"/>
                  </a:lnTo>
                  <a:lnTo>
                    <a:pt x="2790" y="2664"/>
                  </a:lnTo>
                  <a:lnTo>
                    <a:pt x="2784" y="2652"/>
                  </a:lnTo>
                  <a:lnTo>
                    <a:pt x="2784" y="2628"/>
                  </a:lnTo>
                  <a:lnTo>
                    <a:pt x="2766" y="2622"/>
                  </a:lnTo>
                  <a:lnTo>
                    <a:pt x="2772" y="2640"/>
                  </a:lnTo>
                  <a:lnTo>
                    <a:pt x="2772" y="2646"/>
                  </a:lnTo>
                  <a:lnTo>
                    <a:pt x="2778" y="2652"/>
                  </a:lnTo>
                  <a:lnTo>
                    <a:pt x="2778" y="2664"/>
                  </a:lnTo>
                  <a:lnTo>
                    <a:pt x="2772" y="2676"/>
                  </a:lnTo>
                  <a:lnTo>
                    <a:pt x="2760" y="2688"/>
                  </a:lnTo>
                  <a:lnTo>
                    <a:pt x="2754" y="2700"/>
                  </a:lnTo>
                  <a:lnTo>
                    <a:pt x="2736" y="2706"/>
                  </a:lnTo>
                  <a:lnTo>
                    <a:pt x="2718" y="2724"/>
                  </a:lnTo>
                  <a:lnTo>
                    <a:pt x="2712" y="2742"/>
                  </a:lnTo>
                  <a:lnTo>
                    <a:pt x="2700" y="2760"/>
                  </a:lnTo>
                  <a:lnTo>
                    <a:pt x="2694" y="2778"/>
                  </a:lnTo>
                  <a:lnTo>
                    <a:pt x="2688" y="2784"/>
                  </a:lnTo>
                  <a:lnTo>
                    <a:pt x="2664" y="2796"/>
                  </a:lnTo>
                  <a:lnTo>
                    <a:pt x="2652" y="2796"/>
                  </a:lnTo>
                  <a:lnTo>
                    <a:pt x="2646" y="2790"/>
                  </a:lnTo>
                  <a:lnTo>
                    <a:pt x="2640" y="2802"/>
                  </a:lnTo>
                  <a:lnTo>
                    <a:pt x="2634" y="2808"/>
                  </a:lnTo>
                  <a:lnTo>
                    <a:pt x="2634" y="2832"/>
                  </a:lnTo>
                  <a:lnTo>
                    <a:pt x="2628" y="2838"/>
                  </a:lnTo>
                  <a:lnTo>
                    <a:pt x="2622" y="2838"/>
                  </a:lnTo>
                  <a:lnTo>
                    <a:pt x="2586" y="2856"/>
                  </a:lnTo>
                  <a:lnTo>
                    <a:pt x="2562" y="2880"/>
                  </a:lnTo>
                  <a:lnTo>
                    <a:pt x="2562" y="2886"/>
                  </a:lnTo>
                  <a:lnTo>
                    <a:pt x="2568" y="2886"/>
                  </a:lnTo>
                  <a:lnTo>
                    <a:pt x="2580" y="2880"/>
                  </a:lnTo>
                  <a:lnTo>
                    <a:pt x="2592" y="2880"/>
                  </a:lnTo>
                  <a:lnTo>
                    <a:pt x="2598" y="2886"/>
                  </a:lnTo>
                  <a:lnTo>
                    <a:pt x="2610" y="2880"/>
                  </a:lnTo>
                  <a:lnTo>
                    <a:pt x="2616" y="2868"/>
                  </a:lnTo>
                  <a:lnTo>
                    <a:pt x="2628" y="2862"/>
                  </a:lnTo>
                  <a:lnTo>
                    <a:pt x="2658" y="2862"/>
                  </a:lnTo>
                  <a:lnTo>
                    <a:pt x="2658" y="2856"/>
                  </a:lnTo>
                  <a:lnTo>
                    <a:pt x="2664" y="2844"/>
                  </a:lnTo>
                  <a:lnTo>
                    <a:pt x="2676" y="2838"/>
                  </a:lnTo>
                  <a:lnTo>
                    <a:pt x="2682" y="2832"/>
                  </a:lnTo>
                  <a:lnTo>
                    <a:pt x="2754" y="2832"/>
                  </a:lnTo>
                  <a:lnTo>
                    <a:pt x="2766" y="2838"/>
                  </a:lnTo>
                  <a:lnTo>
                    <a:pt x="2790" y="2820"/>
                  </a:lnTo>
                  <a:lnTo>
                    <a:pt x="2856" y="2820"/>
                  </a:lnTo>
                  <a:lnTo>
                    <a:pt x="2862" y="2814"/>
                  </a:lnTo>
                  <a:lnTo>
                    <a:pt x="2862" y="2790"/>
                  </a:lnTo>
                  <a:lnTo>
                    <a:pt x="2844" y="2796"/>
                  </a:lnTo>
                  <a:lnTo>
                    <a:pt x="2832" y="2796"/>
                  </a:lnTo>
                  <a:lnTo>
                    <a:pt x="2826" y="2790"/>
                  </a:lnTo>
                  <a:lnTo>
                    <a:pt x="2826" y="2784"/>
                  </a:lnTo>
                  <a:lnTo>
                    <a:pt x="2832" y="2772"/>
                  </a:lnTo>
                  <a:lnTo>
                    <a:pt x="2850" y="2754"/>
                  </a:lnTo>
                  <a:lnTo>
                    <a:pt x="2868" y="2742"/>
                  </a:lnTo>
                  <a:lnTo>
                    <a:pt x="2880" y="2736"/>
                  </a:lnTo>
                  <a:lnTo>
                    <a:pt x="2910" y="2736"/>
                  </a:lnTo>
                  <a:lnTo>
                    <a:pt x="2928" y="2730"/>
                  </a:lnTo>
                  <a:lnTo>
                    <a:pt x="2952" y="2730"/>
                  </a:lnTo>
                  <a:lnTo>
                    <a:pt x="2964" y="2724"/>
                  </a:lnTo>
                  <a:lnTo>
                    <a:pt x="2970" y="2724"/>
                  </a:lnTo>
                  <a:lnTo>
                    <a:pt x="2976" y="2718"/>
                  </a:lnTo>
                  <a:lnTo>
                    <a:pt x="2982" y="2718"/>
                  </a:lnTo>
                  <a:lnTo>
                    <a:pt x="2994" y="2724"/>
                  </a:lnTo>
                  <a:lnTo>
                    <a:pt x="3000" y="2724"/>
                  </a:lnTo>
                  <a:lnTo>
                    <a:pt x="3012" y="2730"/>
                  </a:lnTo>
                  <a:lnTo>
                    <a:pt x="3018" y="2736"/>
                  </a:lnTo>
                  <a:lnTo>
                    <a:pt x="3024" y="2736"/>
                  </a:lnTo>
                  <a:lnTo>
                    <a:pt x="3030" y="2730"/>
                  </a:lnTo>
                  <a:lnTo>
                    <a:pt x="3030" y="2712"/>
                  </a:lnTo>
                  <a:lnTo>
                    <a:pt x="3036" y="2706"/>
                  </a:lnTo>
                  <a:lnTo>
                    <a:pt x="3048" y="2700"/>
                  </a:lnTo>
                  <a:lnTo>
                    <a:pt x="3060" y="2700"/>
                  </a:lnTo>
                  <a:lnTo>
                    <a:pt x="3066" y="2706"/>
                  </a:lnTo>
                  <a:lnTo>
                    <a:pt x="3072" y="2706"/>
                  </a:lnTo>
                  <a:lnTo>
                    <a:pt x="3072" y="2700"/>
                  </a:lnTo>
                  <a:lnTo>
                    <a:pt x="3102" y="2700"/>
                  </a:lnTo>
                  <a:lnTo>
                    <a:pt x="3114" y="2688"/>
                  </a:lnTo>
                  <a:lnTo>
                    <a:pt x="3126" y="2682"/>
                  </a:lnTo>
                  <a:lnTo>
                    <a:pt x="3150" y="2658"/>
                  </a:lnTo>
                  <a:lnTo>
                    <a:pt x="3162" y="2652"/>
                  </a:lnTo>
                  <a:lnTo>
                    <a:pt x="3174" y="2640"/>
                  </a:lnTo>
                  <a:lnTo>
                    <a:pt x="3408" y="2640"/>
                  </a:lnTo>
                  <a:lnTo>
                    <a:pt x="3408" y="2634"/>
                  </a:lnTo>
                  <a:lnTo>
                    <a:pt x="3420" y="2622"/>
                  </a:lnTo>
                  <a:lnTo>
                    <a:pt x="3438" y="2622"/>
                  </a:lnTo>
                  <a:lnTo>
                    <a:pt x="3450" y="2616"/>
                  </a:lnTo>
                  <a:lnTo>
                    <a:pt x="3456" y="2616"/>
                  </a:lnTo>
                  <a:lnTo>
                    <a:pt x="3456" y="2610"/>
                  </a:lnTo>
                  <a:lnTo>
                    <a:pt x="3468" y="2598"/>
                  </a:lnTo>
                  <a:lnTo>
                    <a:pt x="3480" y="2592"/>
                  </a:lnTo>
                  <a:lnTo>
                    <a:pt x="3486" y="2586"/>
                  </a:lnTo>
                  <a:lnTo>
                    <a:pt x="3498" y="2586"/>
                  </a:lnTo>
                  <a:lnTo>
                    <a:pt x="3504" y="2592"/>
                  </a:lnTo>
                  <a:lnTo>
                    <a:pt x="3510" y="2592"/>
                  </a:lnTo>
                  <a:lnTo>
                    <a:pt x="3510" y="2568"/>
                  </a:lnTo>
                  <a:lnTo>
                    <a:pt x="3516" y="2556"/>
                  </a:lnTo>
                  <a:lnTo>
                    <a:pt x="3528" y="2544"/>
                  </a:lnTo>
                  <a:lnTo>
                    <a:pt x="3534" y="2544"/>
                  </a:lnTo>
                  <a:lnTo>
                    <a:pt x="3546" y="2532"/>
                  </a:lnTo>
                  <a:lnTo>
                    <a:pt x="3546" y="2508"/>
                  </a:lnTo>
                  <a:lnTo>
                    <a:pt x="3588" y="2484"/>
                  </a:lnTo>
                  <a:lnTo>
                    <a:pt x="3594" y="2472"/>
                  </a:lnTo>
                  <a:lnTo>
                    <a:pt x="3618" y="2448"/>
                  </a:lnTo>
                  <a:lnTo>
                    <a:pt x="3630" y="2448"/>
                  </a:lnTo>
                  <a:lnTo>
                    <a:pt x="3636" y="2454"/>
                  </a:lnTo>
                  <a:lnTo>
                    <a:pt x="3636" y="2460"/>
                  </a:lnTo>
                  <a:lnTo>
                    <a:pt x="3642" y="2466"/>
                  </a:lnTo>
                  <a:lnTo>
                    <a:pt x="3654" y="2466"/>
                  </a:lnTo>
                  <a:lnTo>
                    <a:pt x="3666" y="2460"/>
                  </a:lnTo>
                  <a:lnTo>
                    <a:pt x="3702" y="2460"/>
                  </a:lnTo>
                  <a:lnTo>
                    <a:pt x="3708" y="2466"/>
                  </a:lnTo>
                  <a:lnTo>
                    <a:pt x="3708" y="2472"/>
                  </a:lnTo>
                  <a:lnTo>
                    <a:pt x="3702" y="2496"/>
                  </a:lnTo>
                  <a:lnTo>
                    <a:pt x="3690" y="2520"/>
                  </a:lnTo>
                  <a:lnTo>
                    <a:pt x="3678" y="2550"/>
                  </a:lnTo>
                  <a:lnTo>
                    <a:pt x="3666" y="2574"/>
                  </a:lnTo>
                  <a:lnTo>
                    <a:pt x="3666" y="2586"/>
                  </a:lnTo>
                  <a:lnTo>
                    <a:pt x="3672" y="2592"/>
                  </a:lnTo>
                  <a:lnTo>
                    <a:pt x="3678" y="2592"/>
                  </a:lnTo>
                  <a:lnTo>
                    <a:pt x="3684" y="2598"/>
                  </a:lnTo>
                  <a:lnTo>
                    <a:pt x="3672" y="2610"/>
                  </a:lnTo>
                  <a:lnTo>
                    <a:pt x="3666" y="2622"/>
                  </a:lnTo>
                  <a:lnTo>
                    <a:pt x="3666" y="2628"/>
                  </a:lnTo>
                  <a:lnTo>
                    <a:pt x="3690" y="2628"/>
                  </a:lnTo>
                  <a:lnTo>
                    <a:pt x="3690" y="2634"/>
                  </a:lnTo>
                  <a:lnTo>
                    <a:pt x="3696" y="2640"/>
                  </a:lnTo>
                  <a:lnTo>
                    <a:pt x="3714" y="2640"/>
                  </a:lnTo>
                  <a:lnTo>
                    <a:pt x="3750" y="2622"/>
                  </a:lnTo>
                  <a:lnTo>
                    <a:pt x="3768" y="2604"/>
                  </a:lnTo>
                  <a:lnTo>
                    <a:pt x="3780" y="2622"/>
                  </a:lnTo>
                  <a:lnTo>
                    <a:pt x="3786" y="2622"/>
                  </a:lnTo>
                  <a:lnTo>
                    <a:pt x="3792" y="2616"/>
                  </a:lnTo>
                  <a:lnTo>
                    <a:pt x="3816" y="2604"/>
                  </a:lnTo>
                  <a:lnTo>
                    <a:pt x="3828" y="2604"/>
                  </a:lnTo>
                  <a:lnTo>
                    <a:pt x="3840" y="2592"/>
                  </a:lnTo>
                  <a:lnTo>
                    <a:pt x="3852" y="2592"/>
                  </a:lnTo>
                  <a:lnTo>
                    <a:pt x="3864" y="2580"/>
                  </a:lnTo>
                  <a:lnTo>
                    <a:pt x="3870" y="2580"/>
                  </a:lnTo>
                  <a:lnTo>
                    <a:pt x="3888" y="2586"/>
                  </a:lnTo>
                  <a:lnTo>
                    <a:pt x="3846" y="2616"/>
                  </a:lnTo>
                  <a:lnTo>
                    <a:pt x="3936" y="2610"/>
                  </a:lnTo>
                  <a:lnTo>
                    <a:pt x="3918" y="2610"/>
                  </a:lnTo>
                  <a:lnTo>
                    <a:pt x="3906" y="2616"/>
                  </a:lnTo>
                  <a:lnTo>
                    <a:pt x="3894" y="2616"/>
                  </a:lnTo>
                  <a:lnTo>
                    <a:pt x="3888" y="2622"/>
                  </a:lnTo>
                  <a:lnTo>
                    <a:pt x="3888" y="2634"/>
                  </a:lnTo>
                  <a:lnTo>
                    <a:pt x="3882" y="2640"/>
                  </a:lnTo>
                  <a:lnTo>
                    <a:pt x="3876" y="2640"/>
                  </a:lnTo>
                  <a:lnTo>
                    <a:pt x="3870" y="2634"/>
                  </a:lnTo>
                  <a:lnTo>
                    <a:pt x="3864" y="2634"/>
                  </a:lnTo>
                  <a:lnTo>
                    <a:pt x="3852" y="2628"/>
                  </a:lnTo>
                  <a:lnTo>
                    <a:pt x="3846" y="2628"/>
                  </a:lnTo>
                  <a:lnTo>
                    <a:pt x="3828" y="2634"/>
                  </a:lnTo>
                  <a:lnTo>
                    <a:pt x="3738" y="2688"/>
                  </a:lnTo>
                  <a:lnTo>
                    <a:pt x="3726" y="2700"/>
                  </a:lnTo>
                  <a:lnTo>
                    <a:pt x="3720" y="2712"/>
                  </a:lnTo>
                  <a:lnTo>
                    <a:pt x="3720" y="2748"/>
                  </a:lnTo>
                  <a:lnTo>
                    <a:pt x="3726" y="2748"/>
                  </a:lnTo>
                  <a:lnTo>
                    <a:pt x="3732" y="2742"/>
                  </a:lnTo>
                  <a:lnTo>
                    <a:pt x="3738" y="2742"/>
                  </a:lnTo>
                  <a:lnTo>
                    <a:pt x="3738" y="2754"/>
                  </a:lnTo>
                  <a:lnTo>
                    <a:pt x="3744" y="2760"/>
                  </a:lnTo>
                  <a:lnTo>
                    <a:pt x="3756" y="2760"/>
                  </a:lnTo>
                  <a:lnTo>
                    <a:pt x="3762" y="2754"/>
                  </a:lnTo>
                  <a:lnTo>
                    <a:pt x="3768" y="2742"/>
                  </a:lnTo>
                  <a:lnTo>
                    <a:pt x="3774" y="2736"/>
                  </a:lnTo>
                  <a:lnTo>
                    <a:pt x="3786" y="2736"/>
                  </a:lnTo>
                  <a:lnTo>
                    <a:pt x="3804" y="2730"/>
                  </a:lnTo>
                  <a:lnTo>
                    <a:pt x="3816" y="2724"/>
                  </a:lnTo>
                  <a:lnTo>
                    <a:pt x="3834" y="2718"/>
                  </a:lnTo>
                  <a:lnTo>
                    <a:pt x="3846" y="2706"/>
                  </a:lnTo>
                  <a:lnTo>
                    <a:pt x="3852" y="2694"/>
                  </a:lnTo>
                  <a:lnTo>
                    <a:pt x="3870" y="2676"/>
                  </a:lnTo>
                  <a:lnTo>
                    <a:pt x="3876" y="2664"/>
                  </a:lnTo>
                  <a:lnTo>
                    <a:pt x="3876" y="2670"/>
                  </a:lnTo>
                  <a:lnTo>
                    <a:pt x="3882" y="2682"/>
                  </a:lnTo>
                  <a:lnTo>
                    <a:pt x="3888" y="2688"/>
                  </a:lnTo>
                  <a:lnTo>
                    <a:pt x="3894" y="2688"/>
                  </a:lnTo>
                  <a:lnTo>
                    <a:pt x="3930" y="2676"/>
                  </a:lnTo>
                  <a:lnTo>
                    <a:pt x="3954" y="2664"/>
                  </a:lnTo>
                  <a:lnTo>
                    <a:pt x="3972" y="2658"/>
                  </a:lnTo>
                  <a:lnTo>
                    <a:pt x="3984" y="2652"/>
                  </a:lnTo>
                  <a:lnTo>
                    <a:pt x="4008" y="2646"/>
                  </a:lnTo>
                  <a:lnTo>
                    <a:pt x="4068" y="2634"/>
                  </a:lnTo>
                  <a:lnTo>
                    <a:pt x="4080" y="2628"/>
                  </a:lnTo>
                  <a:lnTo>
                    <a:pt x="4068" y="2616"/>
                  </a:lnTo>
                  <a:lnTo>
                    <a:pt x="4074" y="2598"/>
                  </a:lnTo>
                  <a:lnTo>
                    <a:pt x="4038" y="2604"/>
                  </a:lnTo>
                  <a:lnTo>
                    <a:pt x="4038" y="2580"/>
                  </a:lnTo>
                  <a:lnTo>
                    <a:pt x="4026" y="2586"/>
                  </a:lnTo>
                  <a:lnTo>
                    <a:pt x="4020" y="2586"/>
                  </a:lnTo>
                  <a:lnTo>
                    <a:pt x="4008" y="2592"/>
                  </a:lnTo>
                  <a:lnTo>
                    <a:pt x="4002" y="2598"/>
                  </a:lnTo>
                  <a:lnTo>
                    <a:pt x="3990" y="2598"/>
                  </a:lnTo>
                  <a:lnTo>
                    <a:pt x="3990" y="2580"/>
                  </a:lnTo>
                  <a:lnTo>
                    <a:pt x="3930" y="2580"/>
                  </a:lnTo>
                  <a:lnTo>
                    <a:pt x="3924" y="2574"/>
                  </a:lnTo>
                  <a:lnTo>
                    <a:pt x="3924" y="2568"/>
                  </a:lnTo>
                  <a:lnTo>
                    <a:pt x="3918" y="2562"/>
                  </a:lnTo>
                  <a:lnTo>
                    <a:pt x="3918" y="2556"/>
                  </a:lnTo>
                  <a:lnTo>
                    <a:pt x="3930" y="2556"/>
                  </a:lnTo>
                  <a:lnTo>
                    <a:pt x="3918" y="2544"/>
                  </a:lnTo>
                  <a:lnTo>
                    <a:pt x="3888" y="2544"/>
                  </a:lnTo>
                  <a:lnTo>
                    <a:pt x="3882" y="2532"/>
                  </a:lnTo>
                  <a:lnTo>
                    <a:pt x="3882" y="2526"/>
                  </a:lnTo>
                  <a:lnTo>
                    <a:pt x="3876" y="2514"/>
                  </a:lnTo>
                  <a:lnTo>
                    <a:pt x="3876" y="2502"/>
                  </a:lnTo>
                  <a:lnTo>
                    <a:pt x="3894" y="2484"/>
                  </a:lnTo>
                  <a:lnTo>
                    <a:pt x="3870" y="2484"/>
                  </a:lnTo>
                  <a:lnTo>
                    <a:pt x="3876" y="2478"/>
                  </a:lnTo>
                  <a:lnTo>
                    <a:pt x="3888" y="2472"/>
                  </a:lnTo>
                  <a:lnTo>
                    <a:pt x="3894" y="2460"/>
                  </a:lnTo>
                  <a:lnTo>
                    <a:pt x="3906" y="2454"/>
                  </a:lnTo>
                  <a:lnTo>
                    <a:pt x="3918" y="2442"/>
                  </a:lnTo>
                  <a:lnTo>
                    <a:pt x="3924" y="2430"/>
                  </a:lnTo>
                  <a:lnTo>
                    <a:pt x="3936" y="2424"/>
                  </a:lnTo>
                  <a:lnTo>
                    <a:pt x="3942" y="2412"/>
                  </a:lnTo>
                  <a:lnTo>
                    <a:pt x="3948" y="2406"/>
                  </a:lnTo>
                  <a:lnTo>
                    <a:pt x="3936" y="2400"/>
                  </a:lnTo>
                  <a:lnTo>
                    <a:pt x="3912" y="2430"/>
                  </a:lnTo>
                  <a:lnTo>
                    <a:pt x="3894" y="2418"/>
                  </a:lnTo>
                  <a:lnTo>
                    <a:pt x="3864" y="2436"/>
                  </a:lnTo>
                  <a:lnTo>
                    <a:pt x="3858" y="2418"/>
                  </a:lnTo>
                  <a:lnTo>
                    <a:pt x="3828" y="2406"/>
                  </a:lnTo>
                  <a:lnTo>
                    <a:pt x="3810" y="2412"/>
                  </a:lnTo>
                  <a:lnTo>
                    <a:pt x="3864" y="2394"/>
                  </a:lnTo>
                  <a:lnTo>
                    <a:pt x="3870" y="2400"/>
                  </a:lnTo>
                  <a:lnTo>
                    <a:pt x="3882" y="2406"/>
                  </a:lnTo>
                  <a:lnTo>
                    <a:pt x="3900" y="2406"/>
                  </a:lnTo>
                  <a:lnTo>
                    <a:pt x="3918" y="2388"/>
                  </a:lnTo>
                  <a:lnTo>
                    <a:pt x="3930" y="2382"/>
                  </a:lnTo>
                  <a:lnTo>
                    <a:pt x="3936" y="2376"/>
                  </a:lnTo>
                  <a:lnTo>
                    <a:pt x="3978" y="2376"/>
                  </a:lnTo>
                  <a:lnTo>
                    <a:pt x="3978" y="2364"/>
                  </a:lnTo>
                  <a:lnTo>
                    <a:pt x="3972" y="2358"/>
                  </a:lnTo>
                  <a:lnTo>
                    <a:pt x="3966" y="2346"/>
                  </a:lnTo>
                  <a:lnTo>
                    <a:pt x="3990" y="2346"/>
                  </a:lnTo>
                  <a:lnTo>
                    <a:pt x="3978" y="2334"/>
                  </a:lnTo>
                  <a:lnTo>
                    <a:pt x="3972" y="2322"/>
                  </a:lnTo>
                  <a:lnTo>
                    <a:pt x="3960" y="2316"/>
                  </a:lnTo>
                  <a:lnTo>
                    <a:pt x="3942" y="2310"/>
                  </a:lnTo>
                  <a:lnTo>
                    <a:pt x="3918" y="2310"/>
                  </a:lnTo>
                  <a:lnTo>
                    <a:pt x="3852" y="2316"/>
                  </a:lnTo>
                  <a:lnTo>
                    <a:pt x="3792" y="2334"/>
                  </a:lnTo>
                  <a:lnTo>
                    <a:pt x="3744" y="2352"/>
                  </a:lnTo>
                  <a:lnTo>
                    <a:pt x="3684" y="2376"/>
                  </a:lnTo>
                  <a:lnTo>
                    <a:pt x="3660" y="2388"/>
                  </a:lnTo>
                  <a:lnTo>
                    <a:pt x="3642" y="2400"/>
                  </a:lnTo>
                  <a:lnTo>
                    <a:pt x="3624" y="2418"/>
                  </a:lnTo>
                  <a:lnTo>
                    <a:pt x="3606" y="2430"/>
                  </a:lnTo>
                  <a:lnTo>
                    <a:pt x="3594" y="2442"/>
                  </a:lnTo>
                  <a:lnTo>
                    <a:pt x="3576" y="2454"/>
                  </a:lnTo>
                  <a:lnTo>
                    <a:pt x="3564" y="2466"/>
                  </a:lnTo>
                  <a:lnTo>
                    <a:pt x="3528" y="2484"/>
                  </a:lnTo>
                  <a:lnTo>
                    <a:pt x="3516" y="2484"/>
                  </a:lnTo>
                  <a:lnTo>
                    <a:pt x="3498" y="2490"/>
                  </a:lnTo>
                  <a:lnTo>
                    <a:pt x="3486" y="2490"/>
                  </a:lnTo>
                  <a:lnTo>
                    <a:pt x="3492" y="2490"/>
                  </a:lnTo>
                  <a:lnTo>
                    <a:pt x="3498" y="2484"/>
                  </a:lnTo>
                  <a:lnTo>
                    <a:pt x="3510" y="2478"/>
                  </a:lnTo>
                  <a:lnTo>
                    <a:pt x="3522" y="2466"/>
                  </a:lnTo>
                  <a:lnTo>
                    <a:pt x="3540" y="2460"/>
                  </a:lnTo>
                  <a:lnTo>
                    <a:pt x="3552" y="2448"/>
                  </a:lnTo>
                  <a:lnTo>
                    <a:pt x="3576" y="2436"/>
                  </a:lnTo>
                  <a:lnTo>
                    <a:pt x="3600" y="2412"/>
                  </a:lnTo>
                  <a:lnTo>
                    <a:pt x="3606" y="2400"/>
                  </a:lnTo>
                  <a:lnTo>
                    <a:pt x="3582" y="2388"/>
                  </a:lnTo>
                  <a:lnTo>
                    <a:pt x="3588" y="2388"/>
                  </a:lnTo>
                  <a:lnTo>
                    <a:pt x="3594" y="2394"/>
                  </a:lnTo>
                  <a:lnTo>
                    <a:pt x="3624" y="2394"/>
                  </a:lnTo>
                  <a:lnTo>
                    <a:pt x="3642" y="2382"/>
                  </a:lnTo>
                  <a:lnTo>
                    <a:pt x="3702" y="2334"/>
                  </a:lnTo>
                  <a:lnTo>
                    <a:pt x="3750" y="2310"/>
                  </a:lnTo>
                  <a:lnTo>
                    <a:pt x="3768" y="2304"/>
                  </a:lnTo>
                  <a:lnTo>
                    <a:pt x="3804" y="2304"/>
                  </a:lnTo>
                  <a:lnTo>
                    <a:pt x="3852" y="2256"/>
                  </a:lnTo>
                  <a:lnTo>
                    <a:pt x="3870" y="2244"/>
                  </a:lnTo>
                  <a:lnTo>
                    <a:pt x="3888" y="2238"/>
                  </a:lnTo>
                  <a:lnTo>
                    <a:pt x="3936" y="2232"/>
                  </a:lnTo>
                  <a:lnTo>
                    <a:pt x="3990" y="2232"/>
                  </a:lnTo>
                  <a:lnTo>
                    <a:pt x="4044" y="2226"/>
                  </a:lnTo>
                  <a:lnTo>
                    <a:pt x="4074" y="2226"/>
                  </a:lnTo>
                  <a:lnTo>
                    <a:pt x="4104" y="2232"/>
                  </a:lnTo>
                  <a:lnTo>
                    <a:pt x="4176" y="2244"/>
                  </a:lnTo>
                  <a:lnTo>
                    <a:pt x="4200" y="2250"/>
                  </a:lnTo>
                  <a:lnTo>
                    <a:pt x="4212" y="2244"/>
                  </a:lnTo>
                  <a:lnTo>
                    <a:pt x="4248" y="2232"/>
                  </a:lnTo>
                  <a:lnTo>
                    <a:pt x="4260" y="2226"/>
                  </a:lnTo>
                  <a:lnTo>
                    <a:pt x="4278" y="2226"/>
                  </a:lnTo>
                  <a:lnTo>
                    <a:pt x="4296" y="2220"/>
                  </a:lnTo>
                  <a:lnTo>
                    <a:pt x="4320" y="2214"/>
                  </a:lnTo>
                  <a:lnTo>
                    <a:pt x="4338" y="2208"/>
                  </a:lnTo>
                  <a:lnTo>
                    <a:pt x="4374" y="2172"/>
                  </a:lnTo>
                  <a:lnTo>
                    <a:pt x="4392" y="2166"/>
                  </a:lnTo>
                  <a:lnTo>
                    <a:pt x="4404" y="2154"/>
                  </a:lnTo>
                  <a:lnTo>
                    <a:pt x="4410" y="2154"/>
                  </a:lnTo>
                  <a:lnTo>
                    <a:pt x="4422" y="2148"/>
                  </a:lnTo>
                  <a:lnTo>
                    <a:pt x="4452" y="2148"/>
                  </a:lnTo>
                  <a:lnTo>
                    <a:pt x="4458" y="2142"/>
                  </a:lnTo>
                  <a:lnTo>
                    <a:pt x="4470" y="2136"/>
                  </a:lnTo>
                  <a:lnTo>
                    <a:pt x="4476" y="2130"/>
                  </a:lnTo>
                  <a:lnTo>
                    <a:pt x="4494" y="2130"/>
                  </a:lnTo>
                  <a:lnTo>
                    <a:pt x="4500" y="2136"/>
                  </a:lnTo>
                  <a:lnTo>
                    <a:pt x="4518" y="2136"/>
                  </a:lnTo>
                  <a:lnTo>
                    <a:pt x="4530" y="2130"/>
                  </a:lnTo>
                  <a:lnTo>
                    <a:pt x="4536" y="2130"/>
                  </a:lnTo>
                  <a:lnTo>
                    <a:pt x="4542" y="2124"/>
                  </a:lnTo>
                  <a:lnTo>
                    <a:pt x="4596" y="2106"/>
                  </a:lnTo>
                  <a:lnTo>
                    <a:pt x="4620" y="2094"/>
                  </a:lnTo>
                  <a:lnTo>
                    <a:pt x="4620" y="2088"/>
                  </a:lnTo>
                  <a:lnTo>
                    <a:pt x="4614" y="2076"/>
                  </a:lnTo>
                  <a:lnTo>
                    <a:pt x="4602" y="2070"/>
                  </a:lnTo>
                  <a:lnTo>
                    <a:pt x="4584" y="2052"/>
                  </a:lnTo>
                  <a:lnTo>
                    <a:pt x="4578" y="2052"/>
                  </a:lnTo>
                  <a:lnTo>
                    <a:pt x="4602" y="2052"/>
                  </a:lnTo>
                  <a:lnTo>
                    <a:pt x="4614" y="2046"/>
                  </a:lnTo>
                  <a:lnTo>
                    <a:pt x="4614" y="2028"/>
                  </a:lnTo>
                  <a:lnTo>
                    <a:pt x="4608" y="2022"/>
                  </a:lnTo>
                  <a:lnTo>
                    <a:pt x="4608" y="2010"/>
                  </a:lnTo>
                  <a:lnTo>
                    <a:pt x="4632" y="2010"/>
                  </a:lnTo>
                  <a:lnTo>
                    <a:pt x="4644" y="1998"/>
                  </a:lnTo>
                  <a:lnTo>
                    <a:pt x="4644" y="1992"/>
                  </a:lnTo>
                  <a:lnTo>
                    <a:pt x="4632" y="1980"/>
                  </a:lnTo>
                  <a:lnTo>
                    <a:pt x="4626" y="1968"/>
                  </a:lnTo>
                  <a:lnTo>
                    <a:pt x="4608" y="1962"/>
                  </a:lnTo>
                  <a:lnTo>
                    <a:pt x="4602" y="1956"/>
                  </a:lnTo>
                  <a:lnTo>
                    <a:pt x="4590" y="196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endParaRPr>
            </a:p>
          </p:txBody>
        </p:sp>
        <p:sp>
          <p:nvSpPr>
            <p:cNvPr id="986" name="Cameroon">
              <a:extLst>
                <a:ext uri="{FF2B5EF4-FFF2-40B4-BE49-F238E27FC236}">
                  <a16:creationId xmlns:a16="http://schemas.microsoft.com/office/drawing/2014/main" id="{54DA97E1-4C49-72F5-0EBE-394BC4AF525B}"/>
                </a:ext>
              </a:extLst>
            </p:cNvPr>
            <p:cNvSpPr>
              <a:spLocks/>
            </p:cNvSpPr>
            <p:nvPr/>
          </p:nvSpPr>
          <p:spPr bwMode="gray">
            <a:xfrm>
              <a:off x="4789655" y="2575722"/>
              <a:ext cx="176307" cy="300234"/>
            </a:xfrm>
            <a:custGeom>
              <a:avLst/>
              <a:gdLst>
                <a:gd name="T0" fmla="*/ 2147483647 w 546"/>
                <a:gd name="T1" fmla="*/ 0 h 924"/>
                <a:gd name="T2" fmla="*/ 2147483647 w 546"/>
                <a:gd name="T3" fmla="*/ 2147483647 h 924"/>
                <a:gd name="T4" fmla="*/ 2147483647 w 546"/>
                <a:gd name="T5" fmla="*/ 2147483647 h 924"/>
                <a:gd name="T6" fmla="*/ 2147483647 w 546"/>
                <a:gd name="T7" fmla="*/ 2147483647 h 924"/>
                <a:gd name="T8" fmla="*/ 2147483647 w 546"/>
                <a:gd name="T9" fmla="*/ 2147483647 h 924"/>
                <a:gd name="T10" fmla="*/ 2147483647 w 546"/>
                <a:gd name="T11" fmla="*/ 2147483647 h 924"/>
                <a:gd name="T12" fmla="*/ 2147483647 w 546"/>
                <a:gd name="T13" fmla="*/ 2147483647 h 924"/>
                <a:gd name="T14" fmla="*/ 2147483647 w 546"/>
                <a:gd name="T15" fmla="*/ 2147483647 h 924"/>
                <a:gd name="T16" fmla="*/ 2147483647 w 546"/>
                <a:gd name="T17" fmla="*/ 2147483647 h 924"/>
                <a:gd name="T18" fmla="*/ 2147483647 w 546"/>
                <a:gd name="T19" fmla="*/ 2147483647 h 924"/>
                <a:gd name="T20" fmla="*/ 2147483647 w 546"/>
                <a:gd name="T21" fmla="*/ 2147483647 h 924"/>
                <a:gd name="T22" fmla="*/ 2147483647 w 546"/>
                <a:gd name="T23" fmla="*/ 2147483647 h 924"/>
                <a:gd name="T24" fmla="*/ 2147483647 w 546"/>
                <a:gd name="T25" fmla="*/ 2147483647 h 924"/>
                <a:gd name="T26" fmla="*/ 2147483647 w 546"/>
                <a:gd name="T27" fmla="*/ 2147483647 h 924"/>
                <a:gd name="T28" fmla="*/ 2147483647 w 546"/>
                <a:gd name="T29" fmla="*/ 2147483647 h 924"/>
                <a:gd name="T30" fmla="*/ 2147483647 w 546"/>
                <a:gd name="T31" fmla="*/ 2147483647 h 924"/>
                <a:gd name="T32" fmla="*/ 2147483647 w 546"/>
                <a:gd name="T33" fmla="*/ 2147483647 h 924"/>
                <a:gd name="T34" fmla="*/ 2147483647 w 546"/>
                <a:gd name="T35" fmla="*/ 2147483647 h 924"/>
                <a:gd name="T36" fmla="*/ 2147483647 w 546"/>
                <a:gd name="T37" fmla="*/ 2147483647 h 924"/>
                <a:gd name="T38" fmla="*/ 2147483647 w 546"/>
                <a:gd name="T39" fmla="*/ 2147483647 h 924"/>
                <a:gd name="T40" fmla="*/ 2147483647 w 546"/>
                <a:gd name="T41" fmla="*/ 2147483647 h 924"/>
                <a:gd name="T42" fmla="*/ 2147483647 w 546"/>
                <a:gd name="T43" fmla="*/ 2147483647 h 924"/>
                <a:gd name="T44" fmla="*/ 2147483647 w 546"/>
                <a:gd name="T45" fmla="*/ 2147483647 h 924"/>
                <a:gd name="T46" fmla="*/ 2147483647 w 546"/>
                <a:gd name="T47" fmla="*/ 2147483647 h 924"/>
                <a:gd name="T48" fmla="*/ 2147483647 w 546"/>
                <a:gd name="T49" fmla="*/ 2147483647 h 924"/>
                <a:gd name="T50" fmla="*/ 2147483647 w 546"/>
                <a:gd name="T51" fmla="*/ 2147483647 h 924"/>
                <a:gd name="T52" fmla="*/ 2147483647 w 546"/>
                <a:gd name="T53" fmla="*/ 2147483647 h 924"/>
                <a:gd name="T54" fmla="*/ 2147483647 w 546"/>
                <a:gd name="T55" fmla="*/ 2147483647 h 924"/>
                <a:gd name="T56" fmla="*/ 2147483647 w 546"/>
                <a:gd name="T57" fmla="*/ 2147483647 h 924"/>
                <a:gd name="T58" fmla="*/ 2147483647 w 546"/>
                <a:gd name="T59" fmla="*/ 2147483647 h 924"/>
                <a:gd name="T60" fmla="*/ 2147483647 w 546"/>
                <a:gd name="T61" fmla="*/ 2147483647 h 924"/>
                <a:gd name="T62" fmla="*/ 2147483647 w 546"/>
                <a:gd name="T63" fmla="*/ 2147483647 h 924"/>
                <a:gd name="T64" fmla="*/ 2147483647 w 546"/>
                <a:gd name="T65" fmla="*/ 2147483647 h 924"/>
                <a:gd name="T66" fmla="*/ 2147483647 w 546"/>
                <a:gd name="T67" fmla="*/ 2147483647 h 924"/>
                <a:gd name="T68" fmla="*/ 2147483647 w 546"/>
                <a:gd name="T69" fmla="*/ 2147483647 h 924"/>
                <a:gd name="T70" fmla="*/ 2147483647 w 546"/>
                <a:gd name="T71" fmla="*/ 2147483647 h 924"/>
                <a:gd name="T72" fmla="*/ 2147483647 w 546"/>
                <a:gd name="T73" fmla="*/ 2147483647 h 924"/>
                <a:gd name="T74" fmla="*/ 2147483647 w 546"/>
                <a:gd name="T75" fmla="*/ 2147483647 h 924"/>
                <a:gd name="T76" fmla="*/ 2147483647 w 546"/>
                <a:gd name="T77" fmla="*/ 2147483647 h 924"/>
                <a:gd name="T78" fmla="*/ 2147483647 w 546"/>
                <a:gd name="T79" fmla="*/ 2147483647 h 924"/>
                <a:gd name="T80" fmla="*/ 2147483647 w 546"/>
                <a:gd name="T81" fmla="*/ 2147483647 h 924"/>
                <a:gd name="T82" fmla="*/ 2147483647 w 546"/>
                <a:gd name="T83" fmla="*/ 2147483647 h 924"/>
                <a:gd name="T84" fmla="*/ 2147483647 w 546"/>
                <a:gd name="T85" fmla="*/ 2147483647 h 924"/>
                <a:gd name="T86" fmla="*/ 2147483647 w 546"/>
                <a:gd name="T87" fmla="*/ 2147483647 h 924"/>
                <a:gd name="T88" fmla="*/ 2147483647 w 546"/>
                <a:gd name="T89" fmla="*/ 2147483647 h 924"/>
                <a:gd name="T90" fmla="*/ 2147483647 w 546"/>
                <a:gd name="T91" fmla="*/ 2147483647 h 924"/>
                <a:gd name="T92" fmla="*/ 2147483647 w 546"/>
                <a:gd name="T93" fmla="*/ 2147483647 h 924"/>
                <a:gd name="T94" fmla="*/ 2147483647 w 546"/>
                <a:gd name="T95" fmla="*/ 2147483647 h 924"/>
                <a:gd name="T96" fmla="*/ 2147483647 w 546"/>
                <a:gd name="T97" fmla="*/ 2147483647 h 924"/>
                <a:gd name="T98" fmla="*/ 2147483647 w 546"/>
                <a:gd name="T99" fmla="*/ 2147483647 h 924"/>
                <a:gd name="T100" fmla="*/ 2147483647 w 546"/>
                <a:gd name="T101" fmla="*/ 2147483647 h 924"/>
                <a:gd name="T102" fmla="*/ 2147483647 w 546"/>
                <a:gd name="T103" fmla="*/ 2147483647 h 924"/>
                <a:gd name="T104" fmla="*/ 2147483647 w 546"/>
                <a:gd name="T105" fmla="*/ 2147483647 h 924"/>
                <a:gd name="T106" fmla="*/ 2147483647 w 546"/>
                <a:gd name="T107" fmla="*/ 2147483647 h 924"/>
                <a:gd name="T108" fmla="*/ 2147483647 w 546"/>
                <a:gd name="T109" fmla="*/ 2147483647 h 924"/>
                <a:gd name="T110" fmla="*/ 2147483647 w 546"/>
                <a:gd name="T111" fmla="*/ 2147483647 h 9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924"/>
                <a:gd name="T170" fmla="*/ 546 w 546"/>
                <a:gd name="T171" fmla="*/ 924 h 9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924">
                  <a:moveTo>
                    <a:pt x="420" y="30"/>
                  </a:moveTo>
                  <a:lnTo>
                    <a:pt x="414" y="18"/>
                  </a:lnTo>
                  <a:lnTo>
                    <a:pt x="414" y="0"/>
                  </a:lnTo>
                  <a:lnTo>
                    <a:pt x="390" y="6"/>
                  </a:lnTo>
                  <a:lnTo>
                    <a:pt x="390" y="54"/>
                  </a:lnTo>
                  <a:lnTo>
                    <a:pt x="396" y="60"/>
                  </a:lnTo>
                  <a:lnTo>
                    <a:pt x="396" y="66"/>
                  </a:lnTo>
                  <a:lnTo>
                    <a:pt x="426" y="66"/>
                  </a:lnTo>
                  <a:lnTo>
                    <a:pt x="426" y="96"/>
                  </a:lnTo>
                  <a:lnTo>
                    <a:pt x="420" y="102"/>
                  </a:lnTo>
                  <a:lnTo>
                    <a:pt x="420" y="108"/>
                  </a:lnTo>
                  <a:lnTo>
                    <a:pt x="426" y="114"/>
                  </a:lnTo>
                  <a:lnTo>
                    <a:pt x="426" y="126"/>
                  </a:lnTo>
                  <a:lnTo>
                    <a:pt x="408" y="144"/>
                  </a:lnTo>
                  <a:lnTo>
                    <a:pt x="396" y="150"/>
                  </a:lnTo>
                  <a:lnTo>
                    <a:pt x="384" y="150"/>
                  </a:lnTo>
                  <a:lnTo>
                    <a:pt x="384" y="156"/>
                  </a:lnTo>
                  <a:lnTo>
                    <a:pt x="378" y="162"/>
                  </a:lnTo>
                  <a:lnTo>
                    <a:pt x="378" y="168"/>
                  </a:lnTo>
                  <a:lnTo>
                    <a:pt x="372" y="174"/>
                  </a:lnTo>
                  <a:lnTo>
                    <a:pt x="372" y="180"/>
                  </a:lnTo>
                  <a:lnTo>
                    <a:pt x="360" y="192"/>
                  </a:lnTo>
                  <a:lnTo>
                    <a:pt x="354" y="204"/>
                  </a:lnTo>
                  <a:lnTo>
                    <a:pt x="348" y="234"/>
                  </a:lnTo>
                  <a:lnTo>
                    <a:pt x="342" y="240"/>
                  </a:lnTo>
                  <a:lnTo>
                    <a:pt x="342" y="270"/>
                  </a:lnTo>
                  <a:lnTo>
                    <a:pt x="336" y="288"/>
                  </a:lnTo>
                  <a:lnTo>
                    <a:pt x="330" y="294"/>
                  </a:lnTo>
                  <a:lnTo>
                    <a:pt x="312" y="294"/>
                  </a:lnTo>
                  <a:lnTo>
                    <a:pt x="312" y="324"/>
                  </a:lnTo>
                  <a:lnTo>
                    <a:pt x="306" y="342"/>
                  </a:lnTo>
                  <a:lnTo>
                    <a:pt x="306" y="354"/>
                  </a:lnTo>
                  <a:lnTo>
                    <a:pt x="300" y="360"/>
                  </a:lnTo>
                  <a:lnTo>
                    <a:pt x="288" y="366"/>
                  </a:lnTo>
                  <a:lnTo>
                    <a:pt x="282" y="372"/>
                  </a:lnTo>
                  <a:lnTo>
                    <a:pt x="270" y="378"/>
                  </a:lnTo>
                  <a:lnTo>
                    <a:pt x="258" y="426"/>
                  </a:lnTo>
                  <a:lnTo>
                    <a:pt x="234" y="456"/>
                  </a:lnTo>
                  <a:lnTo>
                    <a:pt x="234" y="486"/>
                  </a:lnTo>
                  <a:lnTo>
                    <a:pt x="228" y="492"/>
                  </a:lnTo>
                  <a:lnTo>
                    <a:pt x="216" y="498"/>
                  </a:lnTo>
                  <a:lnTo>
                    <a:pt x="210" y="510"/>
                  </a:lnTo>
                  <a:lnTo>
                    <a:pt x="210" y="522"/>
                  </a:lnTo>
                  <a:lnTo>
                    <a:pt x="192" y="540"/>
                  </a:lnTo>
                  <a:lnTo>
                    <a:pt x="186" y="540"/>
                  </a:lnTo>
                  <a:lnTo>
                    <a:pt x="180" y="534"/>
                  </a:lnTo>
                  <a:lnTo>
                    <a:pt x="174" y="522"/>
                  </a:lnTo>
                  <a:lnTo>
                    <a:pt x="174" y="516"/>
                  </a:lnTo>
                  <a:lnTo>
                    <a:pt x="168" y="504"/>
                  </a:lnTo>
                  <a:lnTo>
                    <a:pt x="156" y="492"/>
                  </a:lnTo>
                  <a:lnTo>
                    <a:pt x="150" y="480"/>
                  </a:lnTo>
                  <a:lnTo>
                    <a:pt x="138" y="480"/>
                  </a:lnTo>
                  <a:lnTo>
                    <a:pt x="144" y="486"/>
                  </a:lnTo>
                  <a:lnTo>
                    <a:pt x="144" y="498"/>
                  </a:lnTo>
                  <a:lnTo>
                    <a:pt x="138" y="504"/>
                  </a:lnTo>
                  <a:lnTo>
                    <a:pt x="132" y="504"/>
                  </a:lnTo>
                  <a:lnTo>
                    <a:pt x="120" y="498"/>
                  </a:lnTo>
                  <a:lnTo>
                    <a:pt x="114" y="492"/>
                  </a:lnTo>
                  <a:lnTo>
                    <a:pt x="108" y="492"/>
                  </a:lnTo>
                  <a:lnTo>
                    <a:pt x="102" y="498"/>
                  </a:lnTo>
                  <a:lnTo>
                    <a:pt x="90" y="522"/>
                  </a:lnTo>
                  <a:lnTo>
                    <a:pt x="84" y="528"/>
                  </a:lnTo>
                  <a:lnTo>
                    <a:pt x="84" y="534"/>
                  </a:lnTo>
                  <a:lnTo>
                    <a:pt x="18" y="588"/>
                  </a:lnTo>
                  <a:lnTo>
                    <a:pt x="18" y="642"/>
                  </a:lnTo>
                  <a:lnTo>
                    <a:pt x="12" y="654"/>
                  </a:lnTo>
                  <a:lnTo>
                    <a:pt x="12" y="666"/>
                  </a:lnTo>
                  <a:lnTo>
                    <a:pt x="6" y="672"/>
                  </a:lnTo>
                  <a:lnTo>
                    <a:pt x="6" y="678"/>
                  </a:lnTo>
                  <a:lnTo>
                    <a:pt x="0" y="690"/>
                  </a:lnTo>
                  <a:lnTo>
                    <a:pt x="24" y="684"/>
                  </a:lnTo>
                  <a:lnTo>
                    <a:pt x="24" y="708"/>
                  </a:lnTo>
                  <a:lnTo>
                    <a:pt x="36" y="732"/>
                  </a:lnTo>
                  <a:lnTo>
                    <a:pt x="60" y="744"/>
                  </a:lnTo>
                  <a:lnTo>
                    <a:pt x="66" y="750"/>
                  </a:lnTo>
                  <a:lnTo>
                    <a:pt x="84" y="726"/>
                  </a:lnTo>
                  <a:lnTo>
                    <a:pt x="66" y="756"/>
                  </a:lnTo>
                  <a:lnTo>
                    <a:pt x="84" y="786"/>
                  </a:lnTo>
                  <a:lnTo>
                    <a:pt x="102" y="792"/>
                  </a:lnTo>
                  <a:lnTo>
                    <a:pt x="102" y="840"/>
                  </a:lnTo>
                  <a:lnTo>
                    <a:pt x="90" y="840"/>
                  </a:lnTo>
                  <a:lnTo>
                    <a:pt x="90" y="870"/>
                  </a:lnTo>
                  <a:lnTo>
                    <a:pt x="102" y="882"/>
                  </a:lnTo>
                  <a:lnTo>
                    <a:pt x="198" y="882"/>
                  </a:lnTo>
                  <a:lnTo>
                    <a:pt x="216" y="864"/>
                  </a:lnTo>
                  <a:lnTo>
                    <a:pt x="228" y="882"/>
                  </a:lnTo>
                  <a:lnTo>
                    <a:pt x="258" y="882"/>
                  </a:lnTo>
                  <a:lnTo>
                    <a:pt x="270" y="870"/>
                  </a:lnTo>
                  <a:lnTo>
                    <a:pt x="276" y="870"/>
                  </a:lnTo>
                  <a:lnTo>
                    <a:pt x="288" y="876"/>
                  </a:lnTo>
                  <a:lnTo>
                    <a:pt x="294" y="876"/>
                  </a:lnTo>
                  <a:lnTo>
                    <a:pt x="342" y="870"/>
                  </a:lnTo>
                  <a:lnTo>
                    <a:pt x="342" y="888"/>
                  </a:lnTo>
                  <a:lnTo>
                    <a:pt x="372" y="888"/>
                  </a:lnTo>
                  <a:lnTo>
                    <a:pt x="390" y="882"/>
                  </a:lnTo>
                  <a:lnTo>
                    <a:pt x="438" y="882"/>
                  </a:lnTo>
                  <a:lnTo>
                    <a:pt x="450" y="888"/>
                  </a:lnTo>
                  <a:lnTo>
                    <a:pt x="456" y="894"/>
                  </a:lnTo>
                  <a:lnTo>
                    <a:pt x="468" y="894"/>
                  </a:lnTo>
                  <a:lnTo>
                    <a:pt x="474" y="900"/>
                  </a:lnTo>
                  <a:lnTo>
                    <a:pt x="510" y="900"/>
                  </a:lnTo>
                  <a:lnTo>
                    <a:pt x="534" y="924"/>
                  </a:lnTo>
                  <a:lnTo>
                    <a:pt x="540" y="882"/>
                  </a:lnTo>
                  <a:lnTo>
                    <a:pt x="546" y="876"/>
                  </a:lnTo>
                  <a:lnTo>
                    <a:pt x="534" y="864"/>
                  </a:lnTo>
                  <a:lnTo>
                    <a:pt x="534" y="834"/>
                  </a:lnTo>
                  <a:lnTo>
                    <a:pt x="528" y="816"/>
                  </a:lnTo>
                  <a:lnTo>
                    <a:pt x="516" y="810"/>
                  </a:lnTo>
                  <a:lnTo>
                    <a:pt x="510" y="798"/>
                  </a:lnTo>
                  <a:lnTo>
                    <a:pt x="498" y="792"/>
                  </a:lnTo>
                  <a:lnTo>
                    <a:pt x="486" y="780"/>
                  </a:lnTo>
                  <a:lnTo>
                    <a:pt x="474" y="756"/>
                  </a:lnTo>
                  <a:lnTo>
                    <a:pt x="468" y="750"/>
                  </a:lnTo>
                  <a:lnTo>
                    <a:pt x="468" y="708"/>
                  </a:lnTo>
                  <a:lnTo>
                    <a:pt x="462" y="708"/>
                  </a:lnTo>
                  <a:lnTo>
                    <a:pt x="444" y="690"/>
                  </a:lnTo>
                  <a:lnTo>
                    <a:pt x="438" y="690"/>
                  </a:lnTo>
                  <a:lnTo>
                    <a:pt x="438" y="642"/>
                  </a:lnTo>
                  <a:lnTo>
                    <a:pt x="420" y="630"/>
                  </a:lnTo>
                  <a:lnTo>
                    <a:pt x="432" y="618"/>
                  </a:lnTo>
                  <a:lnTo>
                    <a:pt x="432" y="582"/>
                  </a:lnTo>
                  <a:lnTo>
                    <a:pt x="426" y="582"/>
                  </a:lnTo>
                  <a:lnTo>
                    <a:pt x="414" y="576"/>
                  </a:lnTo>
                  <a:lnTo>
                    <a:pt x="414" y="570"/>
                  </a:lnTo>
                  <a:lnTo>
                    <a:pt x="426" y="558"/>
                  </a:lnTo>
                  <a:lnTo>
                    <a:pt x="438" y="552"/>
                  </a:lnTo>
                  <a:lnTo>
                    <a:pt x="444" y="546"/>
                  </a:lnTo>
                  <a:lnTo>
                    <a:pt x="450" y="546"/>
                  </a:lnTo>
                  <a:lnTo>
                    <a:pt x="456" y="510"/>
                  </a:lnTo>
                  <a:lnTo>
                    <a:pt x="462" y="510"/>
                  </a:lnTo>
                  <a:lnTo>
                    <a:pt x="468" y="498"/>
                  </a:lnTo>
                  <a:lnTo>
                    <a:pt x="468" y="480"/>
                  </a:lnTo>
                  <a:lnTo>
                    <a:pt x="474" y="474"/>
                  </a:lnTo>
                  <a:lnTo>
                    <a:pt x="480" y="462"/>
                  </a:lnTo>
                  <a:lnTo>
                    <a:pt x="492" y="450"/>
                  </a:lnTo>
                  <a:lnTo>
                    <a:pt x="498" y="450"/>
                  </a:lnTo>
                  <a:lnTo>
                    <a:pt x="498" y="438"/>
                  </a:lnTo>
                  <a:lnTo>
                    <a:pt x="492" y="420"/>
                  </a:lnTo>
                  <a:lnTo>
                    <a:pt x="486" y="408"/>
                  </a:lnTo>
                  <a:lnTo>
                    <a:pt x="486" y="390"/>
                  </a:lnTo>
                  <a:lnTo>
                    <a:pt x="474" y="366"/>
                  </a:lnTo>
                  <a:lnTo>
                    <a:pt x="462" y="354"/>
                  </a:lnTo>
                  <a:lnTo>
                    <a:pt x="450" y="348"/>
                  </a:lnTo>
                  <a:lnTo>
                    <a:pt x="432" y="336"/>
                  </a:lnTo>
                  <a:lnTo>
                    <a:pt x="420" y="324"/>
                  </a:lnTo>
                  <a:lnTo>
                    <a:pt x="414" y="312"/>
                  </a:lnTo>
                  <a:lnTo>
                    <a:pt x="402" y="300"/>
                  </a:lnTo>
                  <a:lnTo>
                    <a:pt x="390" y="276"/>
                  </a:lnTo>
                  <a:lnTo>
                    <a:pt x="390" y="264"/>
                  </a:lnTo>
                  <a:lnTo>
                    <a:pt x="396" y="258"/>
                  </a:lnTo>
                  <a:lnTo>
                    <a:pt x="408" y="252"/>
                  </a:lnTo>
                  <a:lnTo>
                    <a:pt x="504" y="252"/>
                  </a:lnTo>
                  <a:lnTo>
                    <a:pt x="486" y="234"/>
                  </a:lnTo>
                  <a:lnTo>
                    <a:pt x="480" y="222"/>
                  </a:lnTo>
                  <a:lnTo>
                    <a:pt x="468" y="216"/>
                  </a:lnTo>
                  <a:lnTo>
                    <a:pt x="462" y="204"/>
                  </a:lnTo>
                  <a:lnTo>
                    <a:pt x="462" y="186"/>
                  </a:lnTo>
                  <a:lnTo>
                    <a:pt x="456" y="168"/>
                  </a:lnTo>
                  <a:lnTo>
                    <a:pt x="456" y="132"/>
                  </a:lnTo>
                  <a:lnTo>
                    <a:pt x="462" y="132"/>
                  </a:lnTo>
                  <a:lnTo>
                    <a:pt x="462" y="96"/>
                  </a:lnTo>
                  <a:lnTo>
                    <a:pt x="456" y="84"/>
                  </a:lnTo>
                  <a:lnTo>
                    <a:pt x="444" y="78"/>
                  </a:lnTo>
                  <a:lnTo>
                    <a:pt x="450" y="42"/>
                  </a:lnTo>
                  <a:lnTo>
                    <a:pt x="444" y="42"/>
                  </a:lnTo>
                  <a:lnTo>
                    <a:pt x="438" y="36"/>
                  </a:lnTo>
                  <a:lnTo>
                    <a:pt x="426" y="36"/>
                  </a:lnTo>
                  <a:lnTo>
                    <a:pt x="420" y="3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87" name="Cambodia">
              <a:extLst>
                <a:ext uri="{FF2B5EF4-FFF2-40B4-BE49-F238E27FC236}">
                  <a16:creationId xmlns:a16="http://schemas.microsoft.com/office/drawing/2014/main" id="{5AC95DD7-94F3-FC55-1EAE-8B61E54CC196}"/>
                </a:ext>
              </a:extLst>
            </p:cNvPr>
            <p:cNvSpPr>
              <a:spLocks/>
            </p:cNvSpPr>
            <p:nvPr/>
          </p:nvSpPr>
          <p:spPr bwMode="gray">
            <a:xfrm>
              <a:off x="6937276" y="2539950"/>
              <a:ext cx="122648" cy="108596"/>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88" name="Burundi">
              <a:extLst>
                <a:ext uri="{FF2B5EF4-FFF2-40B4-BE49-F238E27FC236}">
                  <a16:creationId xmlns:a16="http://schemas.microsoft.com/office/drawing/2014/main" id="{6C1C34F4-BFBB-1799-73CD-C9FA790BAFC2}"/>
                </a:ext>
              </a:extLst>
            </p:cNvPr>
            <p:cNvSpPr>
              <a:spLocks/>
            </p:cNvSpPr>
            <p:nvPr/>
          </p:nvSpPr>
          <p:spPr bwMode="gray">
            <a:xfrm>
              <a:off x="5259806" y="2983273"/>
              <a:ext cx="43438" cy="53659"/>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2147483647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0 h 168"/>
                <a:gd name="T48" fmla="*/ 2147483647 w 132"/>
                <a:gd name="T49" fmla="*/ 0 h 168"/>
                <a:gd name="T50" fmla="*/ 2147483647 w 132"/>
                <a:gd name="T51" fmla="*/ 0 h 168"/>
                <a:gd name="T52" fmla="*/ 2147483647 w 132"/>
                <a:gd name="T53" fmla="*/ 2147483647 h 168"/>
                <a:gd name="T54" fmla="*/ 2147483647 w 132"/>
                <a:gd name="T55" fmla="*/ 2147483647 h 168"/>
                <a:gd name="T56" fmla="*/ 2147483647 w 132"/>
                <a:gd name="T57" fmla="*/ 2147483647 h 168"/>
                <a:gd name="T58" fmla="*/ 2147483647 w 132"/>
                <a:gd name="T59" fmla="*/ 2147483647 h 168"/>
                <a:gd name="T60" fmla="*/ 2147483647 w 132"/>
                <a:gd name="T61" fmla="*/ 2147483647 h 168"/>
                <a:gd name="T62" fmla="*/ 2147483647 w 132"/>
                <a:gd name="T63" fmla="*/ 2147483647 h 168"/>
                <a:gd name="T64" fmla="*/ 0 w 132"/>
                <a:gd name="T65" fmla="*/ 2147483647 h 168"/>
                <a:gd name="T66" fmla="*/ 2147483647 w 132"/>
                <a:gd name="T67" fmla="*/ 2147483647 h 168"/>
                <a:gd name="T68" fmla="*/ 2147483647 w 132"/>
                <a:gd name="T69" fmla="*/ 2147483647 h 168"/>
                <a:gd name="T70" fmla="*/ 2147483647 w 132"/>
                <a:gd name="T71" fmla="*/ 2147483647 h 168"/>
                <a:gd name="T72" fmla="*/ 2147483647 w 132"/>
                <a:gd name="T73" fmla="*/ 2147483647 h 168"/>
                <a:gd name="T74" fmla="*/ 2147483647 w 132"/>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8"/>
                <a:gd name="T116" fmla="*/ 132 w 132"/>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8">
                  <a:moveTo>
                    <a:pt x="36" y="72"/>
                  </a:moveTo>
                  <a:lnTo>
                    <a:pt x="36" y="96"/>
                  </a:lnTo>
                  <a:lnTo>
                    <a:pt x="30" y="102"/>
                  </a:lnTo>
                  <a:lnTo>
                    <a:pt x="30" y="138"/>
                  </a:lnTo>
                  <a:lnTo>
                    <a:pt x="36" y="156"/>
                  </a:lnTo>
                  <a:lnTo>
                    <a:pt x="42" y="168"/>
                  </a:lnTo>
                  <a:lnTo>
                    <a:pt x="54" y="168"/>
                  </a:lnTo>
                  <a:lnTo>
                    <a:pt x="60" y="162"/>
                  </a:lnTo>
                  <a:lnTo>
                    <a:pt x="72" y="156"/>
                  </a:lnTo>
                  <a:lnTo>
                    <a:pt x="84" y="144"/>
                  </a:lnTo>
                  <a:lnTo>
                    <a:pt x="90" y="132"/>
                  </a:lnTo>
                  <a:lnTo>
                    <a:pt x="90" y="114"/>
                  </a:lnTo>
                  <a:lnTo>
                    <a:pt x="96" y="102"/>
                  </a:lnTo>
                  <a:lnTo>
                    <a:pt x="114" y="84"/>
                  </a:lnTo>
                  <a:lnTo>
                    <a:pt x="126" y="84"/>
                  </a:lnTo>
                  <a:lnTo>
                    <a:pt x="120" y="72"/>
                  </a:lnTo>
                  <a:lnTo>
                    <a:pt x="132" y="66"/>
                  </a:lnTo>
                  <a:lnTo>
                    <a:pt x="132" y="48"/>
                  </a:lnTo>
                  <a:lnTo>
                    <a:pt x="114" y="48"/>
                  </a:lnTo>
                  <a:lnTo>
                    <a:pt x="108" y="42"/>
                  </a:lnTo>
                  <a:lnTo>
                    <a:pt x="102" y="42"/>
                  </a:lnTo>
                  <a:lnTo>
                    <a:pt x="102" y="24"/>
                  </a:lnTo>
                  <a:lnTo>
                    <a:pt x="108" y="12"/>
                  </a:lnTo>
                  <a:lnTo>
                    <a:pt x="108" y="0"/>
                  </a:lnTo>
                  <a:lnTo>
                    <a:pt x="120" y="0"/>
                  </a:lnTo>
                  <a:lnTo>
                    <a:pt x="66" y="0"/>
                  </a:lnTo>
                  <a:lnTo>
                    <a:pt x="60" y="24"/>
                  </a:lnTo>
                  <a:lnTo>
                    <a:pt x="48" y="30"/>
                  </a:lnTo>
                  <a:lnTo>
                    <a:pt x="42" y="36"/>
                  </a:lnTo>
                  <a:lnTo>
                    <a:pt x="30" y="36"/>
                  </a:lnTo>
                  <a:lnTo>
                    <a:pt x="24" y="30"/>
                  </a:lnTo>
                  <a:lnTo>
                    <a:pt x="18" y="18"/>
                  </a:lnTo>
                  <a:lnTo>
                    <a:pt x="0" y="18"/>
                  </a:lnTo>
                  <a:lnTo>
                    <a:pt x="12" y="48"/>
                  </a:lnTo>
                  <a:lnTo>
                    <a:pt x="18" y="54"/>
                  </a:lnTo>
                  <a:lnTo>
                    <a:pt x="30" y="60"/>
                  </a:lnTo>
                  <a:lnTo>
                    <a:pt x="36" y="66"/>
                  </a:lnTo>
                  <a:lnTo>
                    <a:pt x="36" y="7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89" name="Burkina Faso">
              <a:extLst>
                <a:ext uri="{FF2B5EF4-FFF2-40B4-BE49-F238E27FC236}">
                  <a16:creationId xmlns:a16="http://schemas.microsoft.com/office/drawing/2014/main" id="{5EC9DBD9-003A-C4D4-F3C2-586B64760200}"/>
                </a:ext>
              </a:extLst>
            </p:cNvPr>
            <p:cNvSpPr>
              <a:spLocks/>
            </p:cNvSpPr>
            <p:nvPr/>
          </p:nvSpPr>
          <p:spPr bwMode="gray">
            <a:xfrm>
              <a:off x="4465148" y="2527174"/>
              <a:ext cx="185249" cy="145646"/>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2147483647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2147483647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0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450"/>
                <a:gd name="T158" fmla="*/ 570 w 570"/>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450">
                  <a:moveTo>
                    <a:pt x="0" y="312"/>
                  </a:moveTo>
                  <a:lnTo>
                    <a:pt x="6" y="366"/>
                  </a:lnTo>
                  <a:lnTo>
                    <a:pt x="6" y="390"/>
                  </a:lnTo>
                  <a:lnTo>
                    <a:pt x="30" y="384"/>
                  </a:lnTo>
                  <a:lnTo>
                    <a:pt x="30" y="390"/>
                  </a:lnTo>
                  <a:lnTo>
                    <a:pt x="36" y="396"/>
                  </a:lnTo>
                  <a:lnTo>
                    <a:pt x="36" y="408"/>
                  </a:lnTo>
                  <a:lnTo>
                    <a:pt x="42" y="420"/>
                  </a:lnTo>
                  <a:lnTo>
                    <a:pt x="54" y="426"/>
                  </a:lnTo>
                  <a:lnTo>
                    <a:pt x="60" y="432"/>
                  </a:lnTo>
                  <a:lnTo>
                    <a:pt x="72" y="432"/>
                  </a:lnTo>
                  <a:lnTo>
                    <a:pt x="78" y="438"/>
                  </a:lnTo>
                  <a:lnTo>
                    <a:pt x="90" y="438"/>
                  </a:lnTo>
                  <a:lnTo>
                    <a:pt x="96" y="432"/>
                  </a:lnTo>
                  <a:lnTo>
                    <a:pt x="96" y="426"/>
                  </a:lnTo>
                  <a:lnTo>
                    <a:pt x="120" y="414"/>
                  </a:lnTo>
                  <a:lnTo>
                    <a:pt x="150" y="414"/>
                  </a:lnTo>
                  <a:lnTo>
                    <a:pt x="168" y="420"/>
                  </a:lnTo>
                  <a:lnTo>
                    <a:pt x="186" y="438"/>
                  </a:lnTo>
                  <a:lnTo>
                    <a:pt x="186" y="450"/>
                  </a:lnTo>
                  <a:lnTo>
                    <a:pt x="204" y="444"/>
                  </a:lnTo>
                  <a:lnTo>
                    <a:pt x="198" y="450"/>
                  </a:lnTo>
                  <a:lnTo>
                    <a:pt x="198" y="396"/>
                  </a:lnTo>
                  <a:lnTo>
                    <a:pt x="192" y="366"/>
                  </a:lnTo>
                  <a:lnTo>
                    <a:pt x="186" y="366"/>
                  </a:lnTo>
                  <a:lnTo>
                    <a:pt x="186" y="348"/>
                  </a:lnTo>
                  <a:lnTo>
                    <a:pt x="192" y="336"/>
                  </a:lnTo>
                  <a:lnTo>
                    <a:pt x="198" y="330"/>
                  </a:lnTo>
                  <a:lnTo>
                    <a:pt x="354" y="330"/>
                  </a:lnTo>
                  <a:lnTo>
                    <a:pt x="378" y="318"/>
                  </a:lnTo>
                  <a:lnTo>
                    <a:pt x="396" y="324"/>
                  </a:lnTo>
                  <a:lnTo>
                    <a:pt x="414" y="324"/>
                  </a:lnTo>
                  <a:lnTo>
                    <a:pt x="438" y="330"/>
                  </a:lnTo>
                  <a:lnTo>
                    <a:pt x="456" y="330"/>
                  </a:lnTo>
                  <a:lnTo>
                    <a:pt x="462" y="318"/>
                  </a:lnTo>
                  <a:lnTo>
                    <a:pt x="474" y="318"/>
                  </a:lnTo>
                  <a:lnTo>
                    <a:pt x="480" y="306"/>
                  </a:lnTo>
                  <a:lnTo>
                    <a:pt x="498" y="288"/>
                  </a:lnTo>
                  <a:lnTo>
                    <a:pt x="528" y="288"/>
                  </a:lnTo>
                  <a:lnTo>
                    <a:pt x="534" y="294"/>
                  </a:lnTo>
                  <a:lnTo>
                    <a:pt x="534" y="282"/>
                  </a:lnTo>
                  <a:lnTo>
                    <a:pt x="540" y="282"/>
                  </a:lnTo>
                  <a:lnTo>
                    <a:pt x="546" y="276"/>
                  </a:lnTo>
                  <a:lnTo>
                    <a:pt x="558" y="276"/>
                  </a:lnTo>
                  <a:lnTo>
                    <a:pt x="564" y="258"/>
                  </a:lnTo>
                  <a:lnTo>
                    <a:pt x="570" y="252"/>
                  </a:lnTo>
                  <a:lnTo>
                    <a:pt x="564" y="252"/>
                  </a:lnTo>
                  <a:lnTo>
                    <a:pt x="540" y="216"/>
                  </a:lnTo>
                  <a:lnTo>
                    <a:pt x="564" y="210"/>
                  </a:lnTo>
                  <a:lnTo>
                    <a:pt x="558" y="198"/>
                  </a:lnTo>
                  <a:lnTo>
                    <a:pt x="546" y="186"/>
                  </a:lnTo>
                  <a:lnTo>
                    <a:pt x="534" y="186"/>
                  </a:lnTo>
                  <a:lnTo>
                    <a:pt x="522" y="198"/>
                  </a:lnTo>
                  <a:lnTo>
                    <a:pt x="504" y="198"/>
                  </a:lnTo>
                  <a:lnTo>
                    <a:pt x="498" y="186"/>
                  </a:lnTo>
                  <a:lnTo>
                    <a:pt x="486" y="180"/>
                  </a:lnTo>
                  <a:lnTo>
                    <a:pt x="462" y="156"/>
                  </a:lnTo>
                  <a:lnTo>
                    <a:pt x="462" y="150"/>
                  </a:lnTo>
                  <a:lnTo>
                    <a:pt x="480" y="132"/>
                  </a:lnTo>
                  <a:lnTo>
                    <a:pt x="468" y="132"/>
                  </a:lnTo>
                  <a:lnTo>
                    <a:pt x="468" y="114"/>
                  </a:lnTo>
                  <a:lnTo>
                    <a:pt x="444" y="114"/>
                  </a:lnTo>
                  <a:lnTo>
                    <a:pt x="432" y="108"/>
                  </a:lnTo>
                  <a:lnTo>
                    <a:pt x="420" y="84"/>
                  </a:lnTo>
                  <a:lnTo>
                    <a:pt x="420" y="60"/>
                  </a:lnTo>
                  <a:lnTo>
                    <a:pt x="414" y="48"/>
                  </a:lnTo>
                  <a:lnTo>
                    <a:pt x="414" y="12"/>
                  </a:lnTo>
                  <a:lnTo>
                    <a:pt x="390" y="0"/>
                  </a:lnTo>
                  <a:lnTo>
                    <a:pt x="342" y="0"/>
                  </a:lnTo>
                  <a:lnTo>
                    <a:pt x="324" y="18"/>
                  </a:lnTo>
                  <a:lnTo>
                    <a:pt x="300" y="18"/>
                  </a:lnTo>
                  <a:lnTo>
                    <a:pt x="282" y="42"/>
                  </a:lnTo>
                  <a:lnTo>
                    <a:pt x="258" y="42"/>
                  </a:lnTo>
                  <a:lnTo>
                    <a:pt x="258" y="60"/>
                  </a:lnTo>
                  <a:lnTo>
                    <a:pt x="252" y="66"/>
                  </a:lnTo>
                  <a:lnTo>
                    <a:pt x="252" y="72"/>
                  </a:lnTo>
                  <a:lnTo>
                    <a:pt x="240" y="72"/>
                  </a:lnTo>
                  <a:lnTo>
                    <a:pt x="228" y="60"/>
                  </a:lnTo>
                  <a:lnTo>
                    <a:pt x="222" y="60"/>
                  </a:lnTo>
                  <a:lnTo>
                    <a:pt x="216" y="66"/>
                  </a:lnTo>
                  <a:lnTo>
                    <a:pt x="210" y="78"/>
                  </a:lnTo>
                  <a:lnTo>
                    <a:pt x="198" y="84"/>
                  </a:lnTo>
                  <a:lnTo>
                    <a:pt x="192" y="96"/>
                  </a:lnTo>
                  <a:lnTo>
                    <a:pt x="186" y="102"/>
                  </a:lnTo>
                  <a:lnTo>
                    <a:pt x="186" y="108"/>
                  </a:lnTo>
                  <a:lnTo>
                    <a:pt x="168" y="108"/>
                  </a:lnTo>
                  <a:lnTo>
                    <a:pt x="168" y="144"/>
                  </a:lnTo>
                  <a:lnTo>
                    <a:pt x="144" y="150"/>
                  </a:lnTo>
                  <a:lnTo>
                    <a:pt x="114" y="120"/>
                  </a:lnTo>
                  <a:lnTo>
                    <a:pt x="96" y="150"/>
                  </a:lnTo>
                  <a:lnTo>
                    <a:pt x="102" y="156"/>
                  </a:lnTo>
                  <a:lnTo>
                    <a:pt x="102" y="186"/>
                  </a:lnTo>
                  <a:lnTo>
                    <a:pt x="84" y="186"/>
                  </a:lnTo>
                  <a:lnTo>
                    <a:pt x="84" y="216"/>
                  </a:lnTo>
                  <a:lnTo>
                    <a:pt x="78" y="222"/>
                  </a:lnTo>
                  <a:lnTo>
                    <a:pt x="72" y="222"/>
                  </a:lnTo>
                  <a:lnTo>
                    <a:pt x="78" y="228"/>
                  </a:lnTo>
                  <a:lnTo>
                    <a:pt x="78" y="240"/>
                  </a:lnTo>
                  <a:lnTo>
                    <a:pt x="42" y="240"/>
                  </a:lnTo>
                  <a:lnTo>
                    <a:pt x="36" y="246"/>
                  </a:lnTo>
                  <a:lnTo>
                    <a:pt x="30" y="246"/>
                  </a:lnTo>
                  <a:lnTo>
                    <a:pt x="12" y="258"/>
                  </a:lnTo>
                  <a:lnTo>
                    <a:pt x="36" y="288"/>
                  </a:lnTo>
                  <a:lnTo>
                    <a:pt x="24" y="312"/>
                  </a:lnTo>
                  <a:lnTo>
                    <a:pt x="0" y="31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90" name="Bulgaria">
              <a:hlinkClick r:id="rId5"/>
              <a:extLst>
                <a:ext uri="{FF2B5EF4-FFF2-40B4-BE49-F238E27FC236}">
                  <a16:creationId xmlns:a16="http://schemas.microsoft.com/office/drawing/2014/main" id="{7EC278CF-CF6B-E233-AE09-C19B6E8AA451}"/>
                </a:ext>
              </a:extLst>
            </p:cNvPr>
            <p:cNvSpPr>
              <a:spLocks/>
            </p:cNvSpPr>
            <p:nvPr/>
          </p:nvSpPr>
          <p:spPr bwMode="gray">
            <a:xfrm>
              <a:off x="5082221" y="1768286"/>
              <a:ext cx="127759" cy="72823"/>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91" name="Brazil">
              <a:hlinkClick r:id="rId16"/>
              <a:extLst>
                <a:ext uri="{FF2B5EF4-FFF2-40B4-BE49-F238E27FC236}">
                  <a16:creationId xmlns:a16="http://schemas.microsoft.com/office/drawing/2014/main" id="{9DDCAB7B-7CAF-E826-4EE3-BAF389C11CCB}"/>
                </a:ext>
              </a:extLst>
            </p:cNvPr>
            <p:cNvSpPr>
              <a:spLocks noEditPoints="1"/>
            </p:cNvSpPr>
            <p:nvPr/>
          </p:nvSpPr>
          <p:spPr bwMode="gray">
            <a:xfrm>
              <a:off x="2889885" y="2781414"/>
              <a:ext cx="901975" cy="1019517"/>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92" name="Botswana">
              <a:extLst>
                <a:ext uri="{FF2B5EF4-FFF2-40B4-BE49-F238E27FC236}">
                  <a16:creationId xmlns:a16="http://schemas.microsoft.com/office/drawing/2014/main" id="{035F6E6A-CDF1-B744-3B9C-5F68B138D053}"/>
                </a:ext>
              </a:extLst>
            </p:cNvPr>
            <p:cNvSpPr>
              <a:spLocks/>
            </p:cNvSpPr>
            <p:nvPr/>
          </p:nvSpPr>
          <p:spPr bwMode="gray">
            <a:xfrm>
              <a:off x="5046449" y="3383159"/>
              <a:ext cx="209524" cy="236354"/>
            </a:xfrm>
            <a:custGeom>
              <a:avLst/>
              <a:gdLst>
                <a:gd name="T0" fmla="*/ 2147483647 w 648"/>
                <a:gd name="T1" fmla="*/ 2147483647 h 732"/>
                <a:gd name="T2" fmla="*/ 2147483647 w 648"/>
                <a:gd name="T3" fmla="*/ 2147483647 h 732"/>
                <a:gd name="T4" fmla="*/ 2147483647 w 648"/>
                <a:gd name="T5" fmla="*/ 2147483647 h 732"/>
                <a:gd name="T6" fmla="*/ 2147483647 w 648"/>
                <a:gd name="T7" fmla="*/ 2147483647 h 732"/>
                <a:gd name="T8" fmla="*/ 2147483647 w 648"/>
                <a:gd name="T9" fmla="*/ 2147483647 h 732"/>
                <a:gd name="T10" fmla="*/ 2147483647 w 648"/>
                <a:gd name="T11" fmla="*/ 2147483647 h 732"/>
                <a:gd name="T12" fmla="*/ 2147483647 w 648"/>
                <a:gd name="T13" fmla="*/ 2147483647 h 732"/>
                <a:gd name="T14" fmla="*/ 2147483647 w 648"/>
                <a:gd name="T15" fmla="*/ 2147483647 h 732"/>
                <a:gd name="T16" fmla="*/ 2147483647 w 648"/>
                <a:gd name="T17" fmla="*/ 2147483647 h 732"/>
                <a:gd name="T18" fmla="*/ 2147483647 w 648"/>
                <a:gd name="T19" fmla="*/ 2147483647 h 732"/>
                <a:gd name="T20" fmla="*/ 2147483647 w 648"/>
                <a:gd name="T21" fmla="*/ 2147483647 h 732"/>
                <a:gd name="T22" fmla="*/ 2147483647 w 648"/>
                <a:gd name="T23" fmla="*/ 2147483647 h 732"/>
                <a:gd name="T24" fmla="*/ 2147483647 w 648"/>
                <a:gd name="T25" fmla="*/ 2147483647 h 732"/>
                <a:gd name="T26" fmla="*/ 2147483647 w 648"/>
                <a:gd name="T27" fmla="*/ 2147483647 h 732"/>
                <a:gd name="T28" fmla="*/ 2147483647 w 648"/>
                <a:gd name="T29" fmla="*/ 2147483647 h 732"/>
                <a:gd name="T30" fmla="*/ 2147483647 w 648"/>
                <a:gd name="T31" fmla="*/ 2147483647 h 732"/>
                <a:gd name="T32" fmla="*/ 2147483647 w 648"/>
                <a:gd name="T33" fmla="*/ 2147483647 h 732"/>
                <a:gd name="T34" fmla="*/ 2147483647 w 648"/>
                <a:gd name="T35" fmla="*/ 2147483647 h 732"/>
                <a:gd name="T36" fmla="*/ 2147483647 w 648"/>
                <a:gd name="T37" fmla="*/ 2147483647 h 732"/>
                <a:gd name="T38" fmla="*/ 2147483647 w 648"/>
                <a:gd name="T39" fmla="*/ 2147483647 h 732"/>
                <a:gd name="T40" fmla="*/ 2147483647 w 648"/>
                <a:gd name="T41" fmla="*/ 2147483647 h 732"/>
                <a:gd name="T42" fmla="*/ 2147483647 w 648"/>
                <a:gd name="T43" fmla="*/ 2147483647 h 732"/>
                <a:gd name="T44" fmla="*/ 2147483647 w 648"/>
                <a:gd name="T45" fmla="*/ 2147483647 h 732"/>
                <a:gd name="T46" fmla="*/ 2147483647 w 648"/>
                <a:gd name="T47" fmla="*/ 2147483647 h 732"/>
                <a:gd name="T48" fmla="*/ 2147483647 w 648"/>
                <a:gd name="T49" fmla="*/ 2147483647 h 732"/>
                <a:gd name="T50" fmla="*/ 2147483647 w 648"/>
                <a:gd name="T51" fmla="*/ 2147483647 h 732"/>
                <a:gd name="T52" fmla="*/ 2147483647 w 648"/>
                <a:gd name="T53" fmla="*/ 2147483647 h 732"/>
                <a:gd name="T54" fmla="*/ 2147483647 w 648"/>
                <a:gd name="T55" fmla="*/ 2147483647 h 732"/>
                <a:gd name="T56" fmla="*/ 2147483647 w 648"/>
                <a:gd name="T57" fmla="*/ 2147483647 h 732"/>
                <a:gd name="T58" fmla="*/ 2147483647 w 648"/>
                <a:gd name="T59" fmla="*/ 2147483647 h 732"/>
                <a:gd name="T60" fmla="*/ 2147483647 w 648"/>
                <a:gd name="T61" fmla="*/ 2147483647 h 732"/>
                <a:gd name="T62" fmla="*/ 2147483647 w 648"/>
                <a:gd name="T63" fmla="*/ 2147483647 h 732"/>
                <a:gd name="T64" fmla="*/ 2147483647 w 648"/>
                <a:gd name="T65" fmla="*/ 2147483647 h 732"/>
                <a:gd name="T66" fmla="*/ 2147483647 w 648"/>
                <a:gd name="T67" fmla="*/ 2147483647 h 732"/>
                <a:gd name="T68" fmla="*/ 2147483647 w 648"/>
                <a:gd name="T69" fmla="*/ 2147483647 h 732"/>
                <a:gd name="T70" fmla="*/ 2147483647 w 648"/>
                <a:gd name="T71" fmla="*/ 2147483647 h 732"/>
                <a:gd name="T72" fmla="*/ 2147483647 w 648"/>
                <a:gd name="T73" fmla="*/ 2147483647 h 732"/>
                <a:gd name="T74" fmla="*/ 2147483647 w 648"/>
                <a:gd name="T75" fmla="*/ 2147483647 h 732"/>
                <a:gd name="T76" fmla="*/ 2147483647 w 648"/>
                <a:gd name="T77" fmla="*/ 2147483647 h 732"/>
                <a:gd name="T78" fmla="*/ 2147483647 w 648"/>
                <a:gd name="T79" fmla="*/ 2147483647 h 732"/>
                <a:gd name="T80" fmla="*/ 2147483647 w 648"/>
                <a:gd name="T81" fmla="*/ 2147483647 h 732"/>
                <a:gd name="T82" fmla="*/ 2147483647 w 648"/>
                <a:gd name="T83" fmla="*/ 2147483647 h 732"/>
                <a:gd name="T84" fmla="*/ 2147483647 w 648"/>
                <a:gd name="T85" fmla="*/ 2147483647 h 732"/>
                <a:gd name="T86" fmla="*/ 2147483647 w 648"/>
                <a:gd name="T87" fmla="*/ 2147483647 h 732"/>
                <a:gd name="T88" fmla="*/ 2147483647 w 648"/>
                <a:gd name="T89" fmla="*/ 2147483647 h 732"/>
                <a:gd name="T90" fmla="*/ 2147483647 w 648"/>
                <a:gd name="T91" fmla="*/ 2147483647 h 732"/>
                <a:gd name="T92" fmla="*/ 2147483647 w 648"/>
                <a:gd name="T93" fmla="*/ 2147483647 h 732"/>
                <a:gd name="T94" fmla="*/ 2147483647 w 648"/>
                <a:gd name="T95" fmla="*/ 0 h 732"/>
                <a:gd name="T96" fmla="*/ 2147483647 w 648"/>
                <a:gd name="T97" fmla="*/ 2147483647 h 732"/>
                <a:gd name="T98" fmla="*/ 2147483647 w 648"/>
                <a:gd name="T99" fmla="*/ 2147483647 h 732"/>
                <a:gd name="T100" fmla="*/ 2147483647 w 648"/>
                <a:gd name="T101" fmla="*/ 2147483647 h 732"/>
                <a:gd name="T102" fmla="*/ 2147483647 w 648"/>
                <a:gd name="T103" fmla="*/ 2147483647 h 732"/>
                <a:gd name="T104" fmla="*/ 2147483647 w 648"/>
                <a:gd name="T105" fmla="*/ 2147483647 h 732"/>
                <a:gd name="T106" fmla="*/ 2147483647 w 648"/>
                <a:gd name="T107" fmla="*/ 2147483647 h 732"/>
                <a:gd name="T108" fmla="*/ 2147483647 w 648"/>
                <a:gd name="T109" fmla="*/ 2147483647 h 732"/>
                <a:gd name="T110" fmla="*/ 2147483647 w 648"/>
                <a:gd name="T111" fmla="*/ 2147483647 h 732"/>
                <a:gd name="T112" fmla="*/ 2147483647 w 648"/>
                <a:gd name="T113" fmla="*/ 2147483647 h 732"/>
                <a:gd name="T114" fmla="*/ 0 w 648"/>
                <a:gd name="T115" fmla="*/ 2147483647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8"/>
                <a:gd name="T175" fmla="*/ 0 h 732"/>
                <a:gd name="T176" fmla="*/ 648 w 648"/>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8" h="732">
                  <a:moveTo>
                    <a:pt x="0" y="570"/>
                  </a:moveTo>
                  <a:lnTo>
                    <a:pt x="12" y="576"/>
                  </a:lnTo>
                  <a:lnTo>
                    <a:pt x="18" y="582"/>
                  </a:lnTo>
                  <a:lnTo>
                    <a:pt x="30" y="588"/>
                  </a:lnTo>
                  <a:lnTo>
                    <a:pt x="36" y="594"/>
                  </a:lnTo>
                  <a:lnTo>
                    <a:pt x="42" y="612"/>
                  </a:lnTo>
                  <a:lnTo>
                    <a:pt x="48" y="624"/>
                  </a:lnTo>
                  <a:lnTo>
                    <a:pt x="48" y="642"/>
                  </a:lnTo>
                  <a:lnTo>
                    <a:pt x="54" y="648"/>
                  </a:lnTo>
                  <a:lnTo>
                    <a:pt x="54" y="672"/>
                  </a:lnTo>
                  <a:lnTo>
                    <a:pt x="48" y="684"/>
                  </a:lnTo>
                  <a:lnTo>
                    <a:pt x="48" y="690"/>
                  </a:lnTo>
                  <a:lnTo>
                    <a:pt x="42" y="702"/>
                  </a:lnTo>
                  <a:lnTo>
                    <a:pt x="42" y="732"/>
                  </a:lnTo>
                  <a:lnTo>
                    <a:pt x="120" y="732"/>
                  </a:lnTo>
                  <a:lnTo>
                    <a:pt x="120" y="714"/>
                  </a:lnTo>
                  <a:lnTo>
                    <a:pt x="144" y="714"/>
                  </a:lnTo>
                  <a:lnTo>
                    <a:pt x="144" y="708"/>
                  </a:lnTo>
                  <a:lnTo>
                    <a:pt x="150" y="702"/>
                  </a:lnTo>
                  <a:lnTo>
                    <a:pt x="156" y="690"/>
                  </a:lnTo>
                  <a:lnTo>
                    <a:pt x="162" y="684"/>
                  </a:lnTo>
                  <a:lnTo>
                    <a:pt x="168" y="684"/>
                  </a:lnTo>
                  <a:lnTo>
                    <a:pt x="174" y="678"/>
                  </a:lnTo>
                  <a:lnTo>
                    <a:pt x="186" y="678"/>
                  </a:lnTo>
                  <a:lnTo>
                    <a:pt x="186" y="654"/>
                  </a:lnTo>
                  <a:lnTo>
                    <a:pt x="192" y="642"/>
                  </a:lnTo>
                  <a:lnTo>
                    <a:pt x="192" y="630"/>
                  </a:lnTo>
                  <a:lnTo>
                    <a:pt x="198" y="618"/>
                  </a:lnTo>
                  <a:lnTo>
                    <a:pt x="204" y="612"/>
                  </a:lnTo>
                  <a:lnTo>
                    <a:pt x="216" y="606"/>
                  </a:lnTo>
                  <a:lnTo>
                    <a:pt x="228" y="606"/>
                  </a:lnTo>
                  <a:lnTo>
                    <a:pt x="240" y="612"/>
                  </a:lnTo>
                  <a:lnTo>
                    <a:pt x="246" y="618"/>
                  </a:lnTo>
                  <a:lnTo>
                    <a:pt x="258" y="624"/>
                  </a:lnTo>
                  <a:lnTo>
                    <a:pt x="270" y="636"/>
                  </a:lnTo>
                  <a:lnTo>
                    <a:pt x="300" y="636"/>
                  </a:lnTo>
                  <a:lnTo>
                    <a:pt x="306" y="642"/>
                  </a:lnTo>
                  <a:lnTo>
                    <a:pt x="318" y="648"/>
                  </a:lnTo>
                  <a:lnTo>
                    <a:pt x="324" y="654"/>
                  </a:lnTo>
                  <a:lnTo>
                    <a:pt x="336" y="654"/>
                  </a:lnTo>
                  <a:lnTo>
                    <a:pt x="348" y="648"/>
                  </a:lnTo>
                  <a:lnTo>
                    <a:pt x="354" y="642"/>
                  </a:lnTo>
                  <a:lnTo>
                    <a:pt x="360" y="648"/>
                  </a:lnTo>
                  <a:lnTo>
                    <a:pt x="372" y="648"/>
                  </a:lnTo>
                  <a:lnTo>
                    <a:pt x="384" y="642"/>
                  </a:lnTo>
                  <a:lnTo>
                    <a:pt x="390" y="636"/>
                  </a:lnTo>
                  <a:lnTo>
                    <a:pt x="396" y="624"/>
                  </a:lnTo>
                  <a:lnTo>
                    <a:pt x="402" y="606"/>
                  </a:lnTo>
                  <a:lnTo>
                    <a:pt x="408" y="594"/>
                  </a:lnTo>
                  <a:lnTo>
                    <a:pt x="408" y="582"/>
                  </a:lnTo>
                  <a:lnTo>
                    <a:pt x="426" y="564"/>
                  </a:lnTo>
                  <a:lnTo>
                    <a:pt x="444" y="558"/>
                  </a:lnTo>
                  <a:lnTo>
                    <a:pt x="456" y="552"/>
                  </a:lnTo>
                  <a:lnTo>
                    <a:pt x="462" y="546"/>
                  </a:lnTo>
                  <a:lnTo>
                    <a:pt x="468" y="534"/>
                  </a:lnTo>
                  <a:lnTo>
                    <a:pt x="480" y="528"/>
                  </a:lnTo>
                  <a:lnTo>
                    <a:pt x="480" y="492"/>
                  </a:lnTo>
                  <a:lnTo>
                    <a:pt x="492" y="468"/>
                  </a:lnTo>
                  <a:lnTo>
                    <a:pt x="504" y="462"/>
                  </a:lnTo>
                  <a:lnTo>
                    <a:pt x="510" y="462"/>
                  </a:lnTo>
                  <a:lnTo>
                    <a:pt x="522" y="456"/>
                  </a:lnTo>
                  <a:lnTo>
                    <a:pt x="564" y="414"/>
                  </a:lnTo>
                  <a:lnTo>
                    <a:pt x="576" y="390"/>
                  </a:lnTo>
                  <a:lnTo>
                    <a:pt x="582" y="384"/>
                  </a:lnTo>
                  <a:lnTo>
                    <a:pt x="594" y="384"/>
                  </a:lnTo>
                  <a:lnTo>
                    <a:pt x="606" y="378"/>
                  </a:lnTo>
                  <a:lnTo>
                    <a:pt x="618" y="378"/>
                  </a:lnTo>
                  <a:lnTo>
                    <a:pt x="630" y="354"/>
                  </a:lnTo>
                  <a:lnTo>
                    <a:pt x="648" y="354"/>
                  </a:lnTo>
                  <a:lnTo>
                    <a:pt x="648" y="348"/>
                  </a:lnTo>
                  <a:lnTo>
                    <a:pt x="642" y="336"/>
                  </a:lnTo>
                  <a:lnTo>
                    <a:pt x="624" y="318"/>
                  </a:lnTo>
                  <a:lnTo>
                    <a:pt x="606" y="312"/>
                  </a:lnTo>
                  <a:lnTo>
                    <a:pt x="594" y="312"/>
                  </a:lnTo>
                  <a:lnTo>
                    <a:pt x="576" y="306"/>
                  </a:lnTo>
                  <a:lnTo>
                    <a:pt x="564" y="306"/>
                  </a:lnTo>
                  <a:lnTo>
                    <a:pt x="564" y="276"/>
                  </a:lnTo>
                  <a:lnTo>
                    <a:pt x="546" y="276"/>
                  </a:lnTo>
                  <a:lnTo>
                    <a:pt x="546" y="246"/>
                  </a:lnTo>
                  <a:lnTo>
                    <a:pt x="552" y="240"/>
                  </a:lnTo>
                  <a:lnTo>
                    <a:pt x="546" y="216"/>
                  </a:lnTo>
                  <a:lnTo>
                    <a:pt x="516" y="216"/>
                  </a:lnTo>
                  <a:lnTo>
                    <a:pt x="516" y="186"/>
                  </a:lnTo>
                  <a:lnTo>
                    <a:pt x="510" y="180"/>
                  </a:lnTo>
                  <a:lnTo>
                    <a:pt x="480" y="180"/>
                  </a:lnTo>
                  <a:lnTo>
                    <a:pt x="462" y="162"/>
                  </a:lnTo>
                  <a:lnTo>
                    <a:pt x="450" y="156"/>
                  </a:lnTo>
                  <a:lnTo>
                    <a:pt x="432" y="120"/>
                  </a:lnTo>
                  <a:lnTo>
                    <a:pt x="432" y="96"/>
                  </a:lnTo>
                  <a:lnTo>
                    <a:pt x="426" y="90"/>
                  </a:lnTo>
                  <a:lnTo>
                    <a:pt x="414" y="66"/>
                  </a:lnTo>
                  <a:lnTo>
                    <a:pt x="408" y="60"/>
                  </a:lnTo>
                  <a:lnTo>
                    <a:pt x="396" y="60"/>
                  </a:lnTo>
                  <a:lnTo>
                    <a:pt x="396" y="30"/>
                  </a:lnTo>
                  <a:lnTo>
                    <a:pt x="384" y="18"/>
                  </a:lnTo>
                  <a:lnTo>
                    <a:pt x="378" y="0"/>
                  </a:lnTo>
                  <a:lnTo>
                    <a:pt x="342" y="6"/>
                  </a:lnTo>
                  <a:lnTo>
                    <a:pt x="330" y="18"/>
                  </a:lnTo>
                  <a:lnTo>
                    <a:pt x="306" y="18"/>
                  </a:lnTo>
                  <a:lnTo>
                    <a:pt x="264" y="60"/>
                  </a:lnTo>
                  <a:lnTo>
                    <a:pt x="258" y="60"/>
                  </a:lnTo>
                  <a:lnTo>
                    <a:pt x="258" y="42"/>
                  </a:lnTo>
                  <a:lnTo>
                    <a:pt x="252" y="42"/>
                  </a:lnTo>
                  <a:lnTo>
                    <a:pt x="252" y="24"/>
                  </a:lnTo>
                  <a:lnTo>
                    <a:pt x="246" y="18"/>
                  </a:lnTo>
                  <a:lnTo>
                    <a:pt x="228" y="18"/>
                  </a:lnTo>
                  <a:lnTo>
                    <a:pt x="216" y="24"/>
                  </a:lnTo>
                  <a:lnTo>
                    <a:pt x="168" y="36"/>
                  </a:lnTo>
                  <a:lnTo>
                    <a:pt x="132" y="36"/>
                  </a:lnTo>
                  <a:lnTo>
                    <a:pt x="114" y="42"/>
                  </a:lnTo>
                  <a:lnTo>
                    <a:pt x="78" y="42"/>
                  </a:lnTo>
                  <a:lnTo>
                    <a:pt x="78" y="216"/>
                  </a:lnTo>
                  <a:lnTo>
                    <a:pt x="72" y="222"/>
                  </a:lnTo>
                  <a:lnTo>
                    <a:pt x="78" y="348"/>
                  </a:lnTo>
                  <a:lnTo>
                    <a:pt x="6" y="348"/>
                  </a:lnTo>
                  <a:lnTo>
                    <a:pt x="0" y="57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93" name="Bosnia and Herzegovina">
              <a:hlinkClick r:id="rId5"/>
              <a:extLst>
                <a:ext uri="{FF2B5EF4-FFF2-40B4-BE49-F238E27FC236}">
                  <a16:creationId xmlns:a16="http://schemas.microsoft.com/office/drawing/2014/main" id="{611C54A2-B56B-684D-7C02-B9F2A8436303}"/>
                </a:ext>
              </a:extLst>
            </p:cNvPr>
            <p:cNvSpPr>
              <a:spLocks/>
            </p:cNvSpPr>
            <p:nvPr/>
          </p:nvSpPr>
          <p:spPr bwMode="gray">
            <a:xfrm>
              <a:off x="4937855" y="1738901"/>
              <a:ext cx="85598" cy="76655"/>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94" name="Bolivia">
              <a:extLst>
                <a:ext uri="{FF2B5EF4-FFF2-40B4-BE49-F238E27FC236}">
                  <a16:creationId xmlns:a16="http://schemas.microsoft.com/office/drawing/2014/main" id="{1F448C18-3783-97D1-98FB-BACE22B85CC5}"/>
                </a:ext>
              </a:extLst>
            </p:cNvPr>
            <p:cNvSpPr>
              <a:spLocks/>
            </p:cNvSpPr>
            <p:nvPr/>
          </p:nvSpPr>
          <p:spPr bwMode="gray">
            <a:xfrm>
              <a:off x="2998480" y="3172356"/>
              <a:ext cx="288734" cy="343672"/>
            </a:xfrm>
            <a:custGeom>
              <a:avLst/>
              <a:gdLst>
                <a:gd name="T0" fmla="*/ 2147483647 w 894"/>
                <a:gd name="T1" fmla="*/ 2147483647 h 1056"/>
                <a:gd name="T2" fmla="*/ 2147483647 w 894"/>
                <a:gd name="T3" fmla="*/ 2147483647 h 1056"/>
                <a:gd name="T4" fmla="*/ 2147483647 w 894"/>
                <a:gd name="T5" fmla="*/ 2147483647 h 1056"/>
                <a:gd name="T6" fmla="*/ 2147483647 w 894"/>
                <a:gd name="T7" fmla="*/ 2147483647 h 1056"/>
                <a:gd name="T8" fmla="*/ 2147483647 w 894"/>
                <a:gd name="T9" fmla="*/ 2147483647 h 1056"/>
                <a:gd name="T10" fmla="*/ 2147483647 w 894"/>
                <a:gd name="T11" fmla="*/ 2147483647 h 1056"/>
                <a:gd name="T12" fmla="*/ 2147483647 w 894"/>
                <a:gd name="T13" fmla="*/ 2147483647 h 1056"/>
                <a:gd name="T14" fmla="*/ 2147483647 w 894"/>
                <a:gd name="T15" fmla="*/ 2147483647 h 1056"/>
                <a:gd name="T16" fmla="*/ 2147483647 w 894"/>
                <a:gd name="T17" fmla="*/ 2147483647 h 1056"/>
                <a:gd name="T18" fmla="*/ 2147483647 w 894"/>
                <a:gd name="T19" fmla="*/ 2147483647 h 1056"/>
                <a:gd name="T20" fmla="*/ 2147483647 w 894"/>
                <a:gd name="T21" fmla="*/ 2147483647 h 1056"/>
                <a:gd name="T22" fmla="*/ 2147483647 w 894"/>
                <a:gd name="T23" fmla="*/ 2147483647 h 1056"/>
                <a:gd name="T24" fmla="*/ 2147483647 w 894"/>
                <a:gd name="T25" fmla="*/ 2147483647 h 1056"/>
                <a:gd name="T26" fmla="*/ 2147483647 w 894"/>
                <a:gd name="T27" fmla="*/ 2147483647 h 1056"/>
                <a:gd name="T28" fmla="*/ 2147483647 w 894"/>
                <a:gd name="T29" fmla="*/ 2147483647 h 1056"/>
                <a:gd name="T30" fmla="*/ 2147483647 w 894"/>
                <a:gd name="T31" fmla="*/ 2147483647 h 1056"/>
                <a:gd name="T32" fmla="*/ 2147483647 w 894"/>
                <a:gd name="T33" fmla="*/ 2147483647 h 1056"/>
                <a:gd name="T34" fmla="*/ 2147483647 w 894"/>
                <a:gd name="T35" fmla="*/ 2147483647 h 1056"/>
                <a:gd name="T36" fmla="*/ 2147483647 w 894"/>
                <a:gd name="T37" fmla="*/ 2147483647 h 1056"/>
                <a:gd name="T38" fmla="*/ 2147483647 w 894"/>
                <a:gd name="T39" fmla="*/ 2147483647 h 1056"/>
                <a:gd name="T40" fmla="*/ 2147483647 w 894"/>
                <a:gd name="T41" fmla="*/ 2147483647 h 1056"/>
                <a:gd name="T42" fmla="*/ 2147483647 w 894"/>
                <a:gd name="T43" fmla="*/ 2147483647 h 1056"/>
                <a:gd name="T44" fmla="*/ 2147483647 w 894"/>
                <a:gd name="T45" fmla="*/ 2147483647 h 1056"/>
                <a:gd name="T46" fmla="*/ 2147483647 w 894"/>
                <a:gd name="T47" fmla="*/ 2147483647 h 1056"/>
                <a:gd name="T48" fmla="*/ 0 w 894"/>
                <a:gd name="T49" fmla="*/ 2147483647 h 1056"/>
                <a:gd name="T50" fmla="*/ 2147483647 w 894"/>
                <a:gd name="T51" fmla="*/ 2147483647 h 1056"/>
                <a:gd name="T52" fmla="*/ 2147483647 w 894"/>
                <a:gd name="T53" fmla="*/ 2147483647 h 1056"/>
                <a:gd name="T54" fmla="*/ 2147483647 w 894"/>
                <a:gd name="T55" fmla="*/ 2147483647 h 1056"/>
                <a:gd name="T56" fmla="*/ 2147483647 w 894"/>
                <a:gd name="T57" fmla="*/ 2147483647 h 1056"/>
                <a:gd name="T58" fmla="*/ 2147483647 w 894"/>
                <a:gd name="T59" fmla="*/ 2147483647 h 1056"/>
                <a:gd name="T60" fmla="*/ 2147483647 w 894"/>
                <a:gd name="T61" fmla="*/ 2147483647 h 1056"/>
                <a:gd name="T62" fmla="*/ 2147483647 w 894"/>
                <a:gd name="T63" fmla="*/ 2147483647 h 1056"/>
                <a:gd name="T64" fmla="*/ 2147483647 w 894"/>
                <a:gd name="T65" fmla="*/ 2147483647 h 1056"/>
                <a:gd name="T66" fmla="*/ 2147483647 w 894"/>
                <a:gd name="T67" fmla="*/ 2147483647 h 1056"/>
                <a:gd name="T68" fmla="*/ 2147483647 w 894"/>
                <a:gd name="T69" fmla="*/ 2147483647 h 1056"/>
                <a:gd name="T70" fmla="*/ 2147483647 w 894"/>
                <a:gd name="T71" fmla="*/ 2147483647 h 1056"/>
                <a:gd name="T72" fmla="*/ 2147483647 w 894"/>
                <a:gd name="T73" fmla="*/ 2147483647 h 1056"/>
                <a:gd name="T74" fmla="*/ 2147483647 w 894"/>
                <a:gd name="T75" fmla="*/ 2147483647 h 1056"/>
                <a:gd name="T76" fmla="*/ 2147483647 w 894"/>
                <a:gd name="T77" fmla="*/ 2147483647 h 1056"/>
                <a:gd name="T78" fmla="*/ 2147483647 w 894"/>
                <a:gd name="T79" fmla="*/ 2147483647 h 1056"/>
                <a:gd name="T80" fmla="*/ 2147483647 w 894"/>
                <a:gd name="T81" fmla="*/ 2147483647 h 1056"/>
                <a:gd name="T82" fmla="*/ 2147483647 w 894"/>
                <a:gd name="T83" fmla="*/ 2147483647 h 1056"/>
                <a:gd name="T84" fmla="*/ 2147483647 w 894"/>
                <a:gd name="T85" fmla="*/ 2147483647 h 1056"/>
                <a:gd name="T86" fmla="*/ 2147483647 w 894"/>
                <a:gd name="T87" fmla="*/ 2147483647 h 1056"/>
                <a:gd name="T88" fmla="*/ 2147483647 w 894"/>
                <a:gd name="T89" fmla="*/ 2147483647 h 1056"/>
                <a:gd name="T90" fmla="*/ 2147483647 w 894"/>
                <a:gd name="T91" fmla="*/ 2147483647 h 1056"/>
                <a:gd name="T92" fmla="*/ 2147483647 w 894"/>
                <a:gd name="T93" fmla="*/ 2147483647 h 1056"/>
                <a:gd name="T94" fmla="*/ 2147483647 w 894"/>
                <a:gd name="T95" fmla="*/ 2147483647 h 1056"/>
                <a:gd name="T96" fmla="*/ 2147483647 w 894"/>
                <a:gd name="T97" fmla="*/ 2147483647 h 1056"/>
                <a:gd name="T98" fmla="*/ 2147483647 w 894"/>
                <a:gd name="T99" fmla="*/ 2147483647 h 1056"/>
                <a:gd name="T100" fmla="*/ 2147483647 w 894"/>
                <a:gd name="T101" fmla="*/ 2147483647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95" name="Bhutan">
              <a:extLst>
                <a:ext uri="{FF2B5EF4-FFF2-40B4-BE49-F238E27FC236}">
                  <a16:creationId xmlns:a16="http://schemas.microsoft.com/office/drawing/2014/main" id="{15FCF3AA-9AE6-5488-8B67-BF70F10C0B0D}"/>
                </a:ext>
              </a:extLst>
            </p:cNvPr>
            <p:cNvSpPr>
              <a:spLocks/>
            </p:cNvSpPr>
            <p:nvPr/>
          </p:nvSpPr>
          <p:spPr bwMode="gray">
            <a:xfrm>
              <a:off x="6582107" y="2179670"/>
              <a:ext cx="75377" cy="43438"/>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96" name="Benin">
              <a:extLst>
                <a:ext uri="{FF2B5EF4-FFF2-40B4-BE49-F238E27FC236}">
                  <a16:creationId xmlns:a16="http://schemas.microsoft.com/office/drawing/2014/main" id="{B0B6FD5D-E7D6-0EE7-C2BF-4A5DB69F5C75}"/>
                </a:ext>
              </a:extLst>
            </p:cNvPr>
            <p:cNvSpPr>
              <a:spLocks/>
            </p:cNvSpPr>
            <p:nvPr/>
          </p:nvSpPr>
          <p:spPr bwMode="gray">
            <a:xfrm>
              <a:off x="4610793" y="2596163"/>
              <a:ext cx="71545" cy="160976"/>
            </a:xfrm>
            <a:custGeom>
              <a:avLst/>
              <a:gdLst>
                <a:gd name="T0" fmla="*/ 2147483647 w 222"/>
                <a:gd name="T1" fmla="*/ 2147483647 h 498"/>
                <a:gd name="T2" fmla="*/ 2147483647 w 222"/>
                <a:gd name="T3" fmla="*/ 2147483647 h 498"/>
                <a:gd name="T4" fmla="*/ 2147483647 w 222"/>
                <a:gd name="T5" fmla="*/ 2147483647 h 498"/>
                <a:gd name="T6" fmla="*/ 2147483647 w 222"/>
                <a:gd name="T7" fmla="*/ 2147483647 h 498"/>
                <a:gd name="T8" fmla="*/ 2147483647 w 222"/>
                <a:gd name="T9" fmla="*/ 2147483647 h 498"/>
                <a:gd name="T10" fmla="*/ 2147483647 w 222"/>
                <a:gd name="T11" fmla="*/ 2147483647 h 498"/>
                <a:gd name="T12" fmla="*/ 2147483647 w 222"/>
                <a:gd name="T13" fmla="*/ 2147483647 h 498"/>
                <a:gd name="T14" fmla="*/ 2147483647 w 222"/>
                <a:gd name="T15" fmla="*/ 2147483647 h 498"/>
                <a:gd name="T16" fmla="*/ 2147483647 w 222"/>
                <a:gd name="T17" fmla="*/ 2147483647 h 498"/>
                <a:gd name="T18" fmla="*/ 2147483647 w 222"/>
                <a:gd name="T19" fmla="*/ 2147483647 h 498"/>
                <a:gd name="T20" fmla="*/ 2147483647 w 222"/>
                <a:gd name="T21" fmla="*/ 2147483647 h 498"/>
                <a:gd name="T22" fmla="*/ 2147483647 w 222"/>
                <a:gd name="T23" fmla="*/ 2147483647 h 498"/>
                <a:gd name="T24" fmla="*/ 2147483647 w 222"/>
                <a:gd name="T25" fmla="*/ 2147483647 h 498"/>
                <a:gd name="T26" fmla="*/ 2147483647 w 222"/>
                <a:gd name="T27" fmla="*/ 2147483647 h 498"/>
                <a:gd name="T28" fmla="*/ 2147483647 w 222"/>
                <a:gd name="T29" fmla="*/ 2147483647 h 498"/>
                <a:gd name="T30" fmla="*/ 2147483647 w 222"/>
                <a:gd name="T31" fmla="*/ 2147483647 h 498"/>
                <a:gd name="T32" fmla="*/ 2147483647 w 222"/>
                <a:gd name="T33" fmla="*/ 2147483647 h 498"/>
                <a:gd name="T34" fmla="*/ 2147483647 w 222"/>
                <a:gd name="T35" fmla="*/ 2147483647 h 498"/>
                <a:gd name="T36" fmla="*/ 2147483647 w 222"/>
                <a:gd name="T37" fmla="*/ 2147483647 h 498"/>
                <a:gd name="T38" fmla="*/ 2147483647 w 222"/>
                <a:gd name="T39" fmla="*/ 2147483647 h 498"/>
                <a:gd name="T40" fmla="*/ 2147483647 w 222"/>
                <a:gd name="T41" fmla="*/ 2147483647 h 498"/>
                <a:gd name="T42" fmla="*/ 2147483647 w 222"/>
                <a:gd name="T43" fmla="*/ 2147483647 h 498"/>
                <a:gd name="T44" fmla="*/ 2147483647 w 222"/>
                <a:gd name="T45" fmla="*/ 2147483647 h 498"/>
                <a:gd name="T46" fmla="*/ 0 w 222"/>
                <a:gd name="T47" fmla="*/ 2147483647 h 498"/>
                <a:gd name="T48" fmla="*/ 2147483647 w 222"/>
                <a:gd name="T49" fmla="*/ 2147483647 h 498"/>
                <a:gd name="T50" fmla="*/ 2147483647 w 222"/>
                <a:gd name="T51" fmla="*/ 2147483647 h 498"/>
                <a:gd name="T52" fmla="*/ 2147483647 w 222"/>
                <a:gd name="T53" fmla="*/ 2147483647 h 498"/>
                <a:gd name="T54" fmla="*/ 2147483647 w 222"/>
                <a:gd name="T55" fmla="*/ 2147483647 h 498"/>
                <a:gd name="T56" fmla="*/ 2147483647 w 222"/>
                <a:gd name="T57" fmla="*/ 2147483647 h 498"/>
                <a:gd name="T58" fmla="*/ 2147483647 w 222"/>
                <a:gd name="T59" fmla="*/ 2147483647 h 498"/>
                <a:gd name="T60" fmla="*/ 2147483647 w 222"/>
                <a:gd name="T61" fmla="*/ 2147483647 h 498"/>
                <a:gd name="T62" fmla="*/ 2147483647 w 222"/>
                <a:gd name="T63" fmla="*/ 2147483647 h 498"/>
                <a:gd name="T64" fmla="*/ 2147483647 w 222"/>
                <a:gd name="T65" fmla="*/ 2147483647 h 498"/>
                <a:gd name="T66" fmla="*/ 2147483647 w 222"/>
                <a:gd name="T67" fmla="*/ 2147483647 h 498"/>
                <a:gd name="T68" fmla="*/ 2147483647 w 222"/>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498"/>
                <a:gd name="T107" fmla="*/ 222 w 222"/>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498">
                  <a:moveTo>
                    <a:pt x="138" y="372"/>
                  </a:moveTo>
                  <a:lnTo>
                    <a:pt x="144" y="342"/>
                  </a:lnTo>
                  <a:lnTo>
                    <a:pt x="138" y="306"/>
                  </a:lnTo>
                  <a:lnTo>
                    <a:pt x="144" y="276"/>
                  </a:lnTo>
                  <a:lnTo>
                    <a:pt x="162" y="276"/>
                  </a:lnTo>
                  <a:lnTo>
                    <a:pt x="174" y="252"/>
                  </a:lnTo>
                  <a:lnTo>
                    <a:pt x="174" y="222"/>
                  </a:lnTo>
                  <a:lnTo>
                    <a:pt x="180" y="216"/>
                  </a:lnTo>
                  <a:lnTo>
                    <a:pt x="186" y="204"/>
                  </a:lnTo>
                  <a:lnTo>
                    <a:pt x="198" y="198"/>
                  </a:lnTo>
                  <a:lnTo>
                    <a:pt x="198" y="156"/>
                  </a:lnTo>
                  <a:lnTo>
                    <a:pt x="210" y="150"/>
                  </a:lnTo>
                  <a:lnTo>
                    <a:pt x="216" y="150"/>
                  </a:lnTo>
                  <a:lnTo>
                    <a:pt x="222" y="144"/>
                  </a:lnTo>
                  <a:lnTo>
                    <a:pt x="222" y="132"/>
                  </a:lnTo>
                  <a:lnTo>
                    <a:pt x="216" y="126"/>
                  </a:lnTo>
                  <a:lnTo>
                    <a:pt x="216" y="114"/>
                  </a:lnTo>
                  <a:lnTo>
                    <a:pt x="210" y="102"/>
                  </a:lnTo>
                  <a:lnTo>
                    <a:pt x="204" y="96"/>
                  </a:lnTo>
                  <a:lnTo>
                    <a:pt x="192" y="72"/>
                  </a:lnTo>
                  <a:lnTo>
                    <a:pt x="198" y="66"/>
                  </a:lnTo>
                  <a:lnTo>
                    <a:pt x="198" y="60"/>
                  </a:lnTo>
                  <a:lnTo>
                    <a:pt x="204" y="48"/>
                  </a:lnTo>
                  <a:lnTo>
                    <a:pt x="198" y="42"/>
                  </a:lnTo>
                  <a:lnTo>
                    <a:pt x="186" y="36"/>
                  </a:lnTo>
                  <a:lnTo>
                    <a:pt x="180" y="36"/>
                  </a:lnTo>
                  <a:lnTo>
                    <a:pt x="174" y="30"/>
                  </a:lnTo>
                  <a:lnTo>
                    <a:pt x="168" y="30"/>
                  </a:lnTo>
                  <a:lnTo>
                    <a:pt x="162" y="24"/>
                  </a:lnTo>
                  <a:lnTo>
                    <a:pt x="156" y="12"/>
                  </a:lnTo>
                  <a:lnTo>
                    <a:pt x="144" y="0"/>
                  </a:lnTo>
                  <a:lnTo>
                    <a:pt x="114" y="12"/>
                  </a:lnTo>
                  <a:lnTo>
                    <a:pt x="114" y="36"/>
                  </a:lnTo>
                  <a:lnTo>
                    <a:pt x="120" y="36"/>
                  </a:lnTo>
                  <a:lnTo>
                    <a:pt x="114" y="42"/>
                  </a:lnTo>
                  <a:lnTo>
                    <a:pt x="108" y="60"/>
                  </a:lnTo>
                  <a:lnTo>
                    <a:pt x="96" y="60"/>
                  </a:lnTo>
                  <a:lnTo>
                    <a:pt x="90" y="66"/>
                  </a:lnTo>
                  <a:lnTo>
                    <a:pt x="84" y="66"/>
                  </a:lnTo>
                  <a:lnTo>
                    <a:pt x="84" y="78"/>
                  </a:lnTo>
                  <a:lnTo>
                    <a:pt x="78" y="72"/>
                  </a:lnTo>
                  <a:lnTo>
                    <a:pt x="48" y="72"/>
                  </a:lnTo>
                  <a:lnTo>
                    <a:pt x="30" y="90"/>
                  </a:lnTo>
                  <a:lnTo>
                    <a:pt x="24" y="102"/>
                  </a:lnTo>
                  <a:lnTo>
                    <a:pt x="12" y="102"/>
                  </a:lnTo>
                  <a:lnTo>
                    <a:pt x="6" y="114"/>
                  </a:lnTo>
                  <a:lnTo>
                    <a:pt x="0" y="132"/>
                  </a:lnTo>
                  <a:lnTo>
                    <a:pt x="0" y="162"/>
                  </a:lnTo>
                  <a:lnTo>
                    <a:pt x="12" y="168"/>
                  </a:lnTo>
                  <a:lnTo>
                    <a:pt x="42" y="198"/>
                  </a:lnTo>
                  <a:lnTo>
                    <a:pt x="42" y="240"/>
                  </a:lnTo>
                  <a:lnTo>
                    <a:pt x="54" y="252"/>
                  </a:lnTo>
                  <a:lnTo>
                    <a:pt x="60" y="264"/>
                  </a:lnTo>
                  <a:lnTo>
                    <a:pt x="60" y="294"/>
                  </a:lnTo>
                  <a:lnTo>
                    <a:pt x="66" y="306"/>
                  </a:lnTo>
                  <a:lnTo>
                    <a:pt x="54" y="318"/>
                  </a:lnTo>
                  <a:lnTo>
                    <a:pt x="54" y="378"/>
                  </a:lnTo>
                  <a:lnTo>
                    <a:pt x="66" y="390"/>
                  </a:lnTo>
                  <a:lnTo>
                    <a:pt x="54" y="396"/>
                  </a:lnTo>
                  <a:lnTo>
                    <a:pt x="60" y="462"/>
                  </a:lnTo>
                  <a:lnTo>
                    <a:pt x="60" y="468"/>
                  </a:lnTo>
                  <a:lnTo>
                    <a:pt x="72" y="480"/>
                  </a:lnTo>
                  <a:lnTo>
                    <a:pt x="72" y="492"/>
                  </a:lnTo>
                  <a:lnTo>
                    <a:pt x="84" y="492"/>
                  </a:lnTo>
                  <a:lnTo>
                    <a:pt x="96" y="498"/>
                  </a:lnTo>
                  <a:lnTo>
                    <a:pt x="108" y="498"/>
                  </a:lnTo>
                  <a:lnTo>
                    <a:pt x="120" y="474"/>
                  </a:lnTo>
                  <a:lnTo>
                    <a:pt x="126" y="480"/>
                  </a:lnTo>
                  <a:lnTo>
                    <a:pt x="138" y="486"/>
                  </a:lnTo>
                  <a:lnTo>
                    <a:pt x="138" y="37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97" name="Belize">
              <a:extLst>
                <a:ext uri="{FF2B5EF4-FFF2-40B4-BE49-F238E27FC236}">
                  <a16:creationId xmlns:a16="http://schemas.microsoft.com/office/drawing/2014/main" id="{92CADECF-5602-CF1C-33CF-7A7C3430A6D1}"/>
                </a:ext>
              </a:extLst>
            </p:cNvPr>
            <p:cNvSpPr>
              <a:spLocks/>
            </p:cNvSpPr>
            <p:nvPr/>
          </p:nvSpPr>
          <p:spPr bwMode="gray">
            <a:xfrm>
              <a:off x="2558990" y="2436464"/>
              <a:ext cx="34495" cy="68990"/>
            </a:xfrm>
            <a:custGeom>
              <a:avLst/>
              <a:gdLst>
                <a:gd name="T0" fmla="*/ 2147483647 w 108"/>
                <a:gd name="T1" fmla="*/ 2147483647 h 210"/>
                <a:gd name="T2" fmla="*/ 2147483647 w 108"/>
                <a:gd name="T3" fmla="*/ 2147483647 h 210"/>
                <a:gd name="T4" fmla="*/ 2147483647 w 108"/>
                <a:gd name="T5" fmla="*/ 2147483647 h 210"/>
                <a:gd name="T6" fmla="*/ 2147483647 w 108"/>
                <a:gd name="T7" fmla="*/ 2147483647 h 210"/>
                <a:gd name="T8" fmla="*/ 2147483647 w 108"/>
                <a:gd name="T9" fmla="*/ 2147483647 h 210"/>
                <a:gd name="T10" fmla="*/ 2147483647 w 108"/>
                <a:gd name="T11" fmla="*/ 0 h 210"/>
                <a:gd name="T12" fmla="*/ 2147483647 w 108"/>
                <a:gd name="T13" fmla="*/ 2147483647 h 210"/>
                <a:gd name="T14" fmla="*/ 2147483647 w 108"/>
                <a:gd name="T15" fmla="*/ 2147483647 h 210"/>
                <a:gd name="T16" fmla="*/ 2147483647 w 108"/>
                <a:gd name="T17" fmla="*/ 2147483647 h 210"/>
                <a:gd name="T18" fmla="*/ 2147483647 w 108"/>
                <a:gd name="T19" fmla="*/ 2147483647 h 210"/>
                <a:gd name="T20" fmla="*/ 2147483647 w 108"/>
                <a:gd name="T21" fmla="*/ 2147483647 h 210"/>
                <a:gd name="T22" fmla="*/ 2147483647 w 108"/>
                <a:gd name="T23" fmla="*/ 2147483647 h 210"/>
                <a:gd name="T24" fmla="*/ 2147483647 w 108"/>
                <a:gd name="T25" fmla="*/ 2147483647 h 210"/>
                <a:gd name="T26" fmla="*/ 2147483647 w 108"/>
                <a:gd name="T27" fmla="*/ 2147483647 h 210"/>
                <a:gd name="T28" fmla="*/ 2147483647 w 108"/>
                <a:gd name="T29" fmla="*/ 2147483647 h 210"/>
                <a:gd name="T30" fmla="*/ 2147483647 w 108"/>
                <a:gd name="T31" fmla="*/ 2147483647 h 210"/>
                <a:gd name="T32" fmla="*/ 2147483647 w 108"/>
                <a:gd name="T33" fmla="*/ 2147483647 h 210"/>
                <a:gd name="T34" fmla="*/ 2147483647 w 108"/>
                <a:gd name="T35" fmla="*/ 2147483647 h 210"/>
                <a:gd name="T36" fmla="*/ 0 w 108"/>
                <a:gd name="T37" fmla="*/ 2147483647 h 210"/>
                <a:gd name="T38" fmla="*/ 2147483647 w 108"/>
                <a:gd name="T39" fmla="*/ 2147483647 h 210"/>
                <a:gd name="T40" fmla="*/ 2147483647 w 108"/>
                <a:gd name="T41" fmla="*/ 2147483647 h 210"/>
                <a:gd name="T42" fmla="*/ 2147483647 w 108"/>
                <a:gd name="T43" fmla="*/ 2147483647 h 210"/>
                <a:gd name="T44" fmla="*/ 2147483647 w 108"/>
                <a:gd name="T45" fmla="*/ 2147483647 h 210"/>
                <a:gd name="T46" fmla="*/ 2147483647 w 108"/>
                <a:gd name="T47" fmla="*/ 2147483647 h 210"/>
                <a:gd name="T48" fmla="*/ 2147483647 w 108"/>
                <a:gd name="T49" fmla="*/ 2147483647 h 210"/>
                <a:gd name="T50" fmla="*/ 2147483647 w 108"/>
                <a:gd name="T51" fmla="*/ 2147483647 h 210"/>
                <a:gd name="T52" fmla="*/ 2147483647 w 108"/>
                <a:gd name="T53" fmla="*/ 2147483647 h 210"/>
                <a:gd name="T54" fmla="*/ 2147483647 w 108"/>
                <a:gd name="T55" fmla="*/ 2147483647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98" name="Belgium">
              <a:extLst>
                <a:ext uri="{FF2B5EF4-FFF2-40B4-BE49-F238E27FC236}">
                  <a16:creationId xmlns:a16="http://schemas.microsoft.com/office/drawing/2014/main" id="{7C3BCD29-3039-ECA4-3564-4030D0CA0C3A}"/>
                </a:ext>
              </a:extLst>
            </p:cNvPr>
            <p:cNvSpPr>
              <a:spLocks/>
            </p:cNvSpPr>
            <p:nvPr/>
          </p:nvSpPr>
          <p:spPr bwMode="gray">
            <a:xfrm>
              <a:off x="4678505" y="1583034"/>
              <a:ext cx="72822" cy="49826"/>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999" name="Bangladesh">
              <a:extLst>
                <a:ext uri="{FF2B5EF4-FFF2-40B4-BE49-F238E27FC236}">
                  <a16:creationId xmlns:a16="http://schemas.microsoft.com/office/drawing/2014/main" id="{20829B40-6184-6D41-6DDC-E40CC99D9A36}"/>
                </a:ext>
              </a:extLst>
            </p:cNvPr>
            <p:cNvSpPr>
              <a:spLocks/>
            </p:cNvSpPr>
            <p:nvPr/>
          </p:nvSpPr>
          <p:spPr bwMode="gray">
            <a:xfrm>
              <a:off x="6571887" y="2226940"/>
              <a:ext cx="121370" cy="137980"/>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1000" name="Belarus">
              <a:extLst>
                <a:ext uri="{FF2B5EF4-FFF2-40B4-BE49-F238E27FC236}">
                  <a16:creationId xmlns:a16="http://schemas.microsoft.com/office/drawing/2014/main" id="{D446180C-FE2B-FDAC-53D0-E0100E5B89AE}"/>
                </a:ext>
              </a:extLst>
            </p:cNvPr>
            <p:cNvSpPr>
              <a:spLocks/>
            </p:cNvSpPr>
            <p:nvPr/>
          </p:nvSpPr>
          <p:spPr bwMode="gray">
            <a:xfrm>
              <a:off x="5083500" y="1465496"/>
              <a:ext cx="183973" cy="120094"/>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1001" name="Bahrain">
              <a:extLst>
                <a:ext uri="{FF2B5EF4-FFF2-40B4-BE49-F238E27FC236}">
                  <a16:creationId xmlns:a16="http://schemas.microsoft.com/office/drawing/2014/main" id="{891DA7DD-3556-273C-19FD-860A70F159AF}"/>
                </a:ext>
              </a:extLst>
            </p:cNvPr>
            <p:cNvSpPr>
              <a:spLocks/>
            </p:cNvSpPr>
            <p:nvPr/>
          </p:nvSpPr>
          <p:spPr bwMode="gray">
            <a:xfrm>
              <a:off x="5731235" y="2228218"/>
              <a:ext cx="8943" cy="17886"/>
            </a:xfrm>
            <a:custGeom>
              <a:avLst/>
              <a:gdLst>
                <a:gd name="T0" fmla="*/ 2147483647 w 15"/>
                <a:gd name="T1" fmla="*/ 0 h 28"/>
                <a:gd name="T2" fmla="*/ 2147483647 w 15"/>
                <a:gd name="T3" fmla="*/ 2147483647 h 28"/>
                <a:gd name="T4" fmla="*/ 2147483647 w 15"/>
                <a:gd name="T5" fmla="*/ 2147483647 h 28"/>
                <a:gd name="T6" fmla="*/ 2033064304 w 15"/>
                <a:gd name="T7" fmla="*/ 2147483647 h 28"/>
                <a:gd name="T8" fmla="*/ 813445092 w 15"/>
                <a:gd name="T9" fmla="*/ 2147483647 h 28"/>
                <a:gd name="T10" fmla="*/ 2147483647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9" y="0"/>
                  </a:moveTo>
                  <a:cubicBezTo>
                    <a:pt x="14" y="0"/>
                    <a:pt x="15" y="10"/>
                    <a:pt x="14" y="14"/>
                  </a:cubicBezTo>
                  <a:cubicBezTo>
                    <a:pt x="13" y="18"/>
                    <a:pt x="15" y="28"/>
                    <a:pt x="9" y="28"/>
                  </a:cubicBezTo>
                  <a:cubicBezTo>
                    <a:pt x="4" y="27"/>
                    <a:pt x="5" y="21"/>
                    <a:pt x="5" y="18"/>
                  </a:cubicBezTo>
                  <a:cubicBezTo>
                    <a:pt x="5" y="14"/>
                    <a:pt x="0" y="14"/>
                    <a:pt x="2" y="8"/>
                  </a:cubicBez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1002" name="Azerbaijan">
              <a:extLst>
                <a:ext uri="{FF2B5EF4-FFF2-40B4-BE49-F238E27FC236}">
                  <a16:creationId xmlns:a16="http://schemas.microsoft.com/office/drawing/2014/main" id="{5588F8EE-3629-A564-7EA6-3504F8B51339}"/>
                </a:ext>
              </a:extLst>
            </p:cNvPr>
            <p:cNvSpPr>
              <a:spLocks noEditPoints="1"/>
            </p:cNvSpPr>
            <p:nvPr/>
          </p:nvSpPr>
          <p:spPr bwMode="gray">
            <a:xfrm>
              <a:off x="5562594" y="1825777"/>
              <a:ext cx="117538" cy="94542"/>
            </a:xfrm>
            <a:custGeom>
              <a:avLst/>
              <a:gdLst>
                <a:gd name="T0" fmla="*/ 2147483647 w 360"/>
                <a:gd name="T1" fmla="*/ 2147483647 h 288"/>
                <a:gd name="T2" fmla="*/ 2147483647 w 360"/>
                <a:gd name="T3" fmla="*/ 2147483647 h 288"/>
                <a:gd name="T4" fmla="*/ 2147483647 w 360"/>
                <a:gd name="T5" fmla="*/ 2147483647 h 288"/>
                <a:gd name="T6" fmla="*/ 2147483647 w 360"/>
                <a:gd name="T7" fmla="*/ 2147483647 h 288"/>
                <a:gd name="T8" fmla="*/ 2147483647 w 360"/>
                <a:gd name="T9" fmla="*/ 2147483647 h 288"/>
                <a:gd name="T10" fmla="*/ 2147483647 w 360"/>
                <a:gd name="T11" fmla="*/ 2147483647 h 288"/>
                <a:gd name="T12" fmla="*/ 2147483647 w 360"/>
                <a:gd name="T13" fmla="*/ 2147483647 h 288"/>
                <a:gd name="T14" fmla="*/ 2147483647 w 360"/>
                <a:gd name="T15" fmla="*/ 2147483647 h 288"/>
                <a:gd name="T16" fmla="*/ 2147483647 w 360"/>
                <a:gd name="T17" fmla="*/ 2147483647 h 288"/>
                <a:gd name="T18" fmla="*/ 2147483647 w 360"/>
                <a:gd name="T19" fmla="*/ 2147483647 h 288"/>
                <a:gd name="T20" fmla="*/ 2147483647 w 360"/>
                <a:gd name="T21" fmla="*/ 2147483647 h 288"/>
                <a:gd name="T22" fmla="*/ 2147483647 w 360"/>
                <a:gd name="T23" fmla="*/ 2147483647 h 288"/>
                <a:gd name="T24" fmla="*/ 2147483647 w 360"/>
                <a:gd name="T25" fmla="*/ 2147483647 h 288"/>
                <a:gd name="T26" fmla="*/ 2147483647 w 360"/>
                <a:gd name="T27" fmla="*/ 0 h 288"/>
                <a:gd name="T28" fmla="*/ 2147483647 w 360"/>
                <a:gd name="T29" fmla="*/ 2147483647 h 288"/>
                <a:gd name="T30" fmla="*/ 2147483647 w 360"/>
                <a:gd name="T31" fmla="*/ 2147483647 h 288"/>
                <a:gd name="T32" fmla="*/ 2147483647 w 360"/>
                <a:gd name="T33" fmla="*/ 2147483647 h 288"/>
                <a:gd name="T34" fmla="*/ 2147483647 w 360"/>
                <a:gd name="T35" fmla="*/ 2147483647 h 288"/>
                <a:gd name="T36" fmla="*/ 2147483647 w 360"/>
                <a:gd name="T37" fmla="*/ 2147483647 h 288"/>
                <a:gd name="T38" fmla="*/ 2147483647 w 360"/>
                <a:gd name="T39" fmla="*/ 0 h 288"/>
                <a:gd name="T40" fmla="*/ 2147483647 w 360"/>
                <a:gd name="T41" fmla="*/ 2147483647 h 288"/>
                <a:gd name="T42" fmla="*/ 2147483647 w 360"/>
                <a:gd name="T43" fmla="*/ 2147483647 h 288"/>
                <a:gd name="T44" fmla="*/ 2147483647 w 360"/>
                <a:gd name="T45" fmla="*/ 2147483647 h 288"/>
                <a:gd name="T46" fmla="*/ 2147483647 w 360"/>
                <a:gd name="T47" fmla="*/ 2147483647 h 288"/>
                <a:gd name="T48" fmla="*/ 2147483647 w 360"/>
                <a:gd name="T49" fmla="*/ 2147483647 h 288"/>
                <a:gd name="T50" fmla="*/ 2147483647 w 360"/>
                <a:gd name="T51" fmla="*/ 2147483647 h 288"/>
                <a:gd name="T52" fmla="*/ 2147483647 w 360"/>
                <a:gd name="T53" fmla="*/ 2147483647 h 288"/>
                <a:gd name="T54" fmla="*/ 0 w 360"/>
                <a:gd name="T55" fmla="*/ 2147483647 h 288"/>
                <a:gd name="T56" fmla="*/ 2147483647 w 360"/>
                <a:gd name="T57" fmla="*/ 2147483647 h 288"/>
                <a:gd name="T58" fmla="*/ 2147483647 w 360"/>
                <a:gd name="T59" fmla="*/ 2147483647 h 288"/>
                <a:gd name="T60" fmla="*/ 2147483647 w 360"/>
                <a:gd name="T61" fmla="*/ 2147483647 h 288"/>
                <a:gd name="T62" fmla="*/ 2147483647 w 360"/>
                <a:gd name="T63" fmla="*/ 2147483647 h 288"/>
                <a:gd name="T64" fmla="*/ 2147483647 w 360"/>
                <a:gd name="T65" fmla="*/ 2147483647 h 288"/>
                <a:gd name="T66" fmla="*/ 2147483647 w 360"/>
                <a:gd name="T67" fmla="*/ 2147483647 h 288"/>
                <a:gd name="T68" fmla="*/ 2147483647 w 360"/>
                <a:gd name="T69" fmla="*/ 2147483647 h 288"/>
                <a:gd name="T70" fmla="*/ 2147483647 w 360"/>
                <a:gd name="T71" fmla="*/ 2147483647 h 288"/>
                <a:gd name="T72" fmla="*/ 2147483647 w 360"/>
                <a:gd name="T73" fmla="*/ 2147483647 h 288"/>
                <a:gd name="T74" fmla="*/ 2147483647 w 360"/>
                <a:gd name="T75" fmla="*/ 2147483647 h 288"/>
                <a:gd name="T76" fmla="*/ 2147483647 w 360"/>
                <a:gd name="T77" fmla="*/ 2147483647 h 288"/>
                <a:gd name="T78" fmla="*/ 2147483647 w 360"/>
                <a:gd name="T79" fmla="*/ 2147483647 h 288"/>
                <a:gd name="T80" fmla="*/ 2147483647 w 360"/>
                <a:gd name="T81" fmla="*/ 2147483647 h 288"/>
                <a:gd name="T82" fmla="*/ 2147483647 w 360"/>
                <a:gd name="T83" fmla="*/ 2147483647 h 288"/>
                <a:gd name="T84" fmla="*/ 2147483647 w 360"/>
                <a:gd name="T85" fmla="*/ 2147483647 h 288"/>
                <a:gd name="T86" fmla="*/ 2147483647 w 360"/>
                <a:gd name="T87" fmla="*/ 2147483647 h 288"/>
                <a:gd name="T88" fmla="*/ 2147483647 w 360"/>
                <a:gd name="T89" fmla="*/ 2147483647 h 288"/>
                <a:gd name="T90" fmla="*/ 2147483647 w 360"/>
                <a:gd name="T91" fmla="*/ 2147483647 h 288"/>
                <a:gd name="T92" fmla="*/ 2147483647 w 360"/>
                <a:gd name="T93" fmla="*/ 2147483647 h 288"/>
                <a:gd name="T94" fmla="*/ 2147483647 w 360"/>
                <a:gd name="T95" fmla="*/ 2147483647 h 288"/>
                <a:gd name="T96" fmla="*/ 2147483647 w 360"/>
                <a:gd name="T97" fmla="*/ 2147483647 h 288"/>
                <a:gd name="T98" fmla="*/ 2147483647 w 360"/>
                <a:gd name="T99" fmla="*/ 2147483647 h 288"/>
                <a:gd name="T100" fmla="*/ 2147483647 w 360"/>
                <a:gd name="T101" fmla="*/ 2147483647 h 288"/>
                <a:gd name="T102" fmla="*/ 2147483647 w 360"/>
                <a:gd name="T103" fmla="*/ 2147483647 h 288"/>
                <a:gd name="T104" fmla="*/ 2147483647 w 360"/>
                <a:gd name="T105" fmla="*/ 2147483647 h 288"/>
                <a:gd name="T106" fmla="*/ 2147483647 w 360"/>
                <a:gd name="T107" fmla="*/ 2147483647 h 288"/>
                <a:gd name="T108" fmla="*/ 2147483647 w 360"/>
                <a:gd name="T109" fmla="*/ 2147483647 h 288"/>
                <a:gd name="T110" fmla="*/ 2147483647 w 360"/>
                <a:gd name="T111" fmla="*/ 2147483647 h 288"/>
                <a:gd name="T112" fmla="*/ 2147483647 w 360"/>
                <a:gd name="T113" fmla="*/ 2147483647 h 288"/>
                <a:gd name="T114" fmla="*/ 2147483647 w 360"/>
                <a:gd name="T115" fmla="*/ 2147483647 h 288"/>
                <a:gd name="T116" fmla="*/ 2147483647 w 360"/>
                <a:gd name="T117" fmla="*/ 2147483647 h 288"/>
                <a:gd name="T118" fmla="*/ 2147483647 w 360"/>
                <a:gd name="T119" fmla="*/ 2147483647 h 288"/>
                <a:gd name="T120" fmla="*/ 2147483647 w 360"/>
                <a:gd name="T121" fmla="*/ 2147483647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288"/>
                <a:gd name="T185" fmla="*/ 360 w 360"/>
                <a:gd name="T186" fmla="*/ 288 h 2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288">
                  <a:moveTo>
                    <a:pt x="66" y="186"/>
                  </a:moveTo>
                  <a:lnTo>
                    <a:pt x="36" y="186"/>
                  </a:lnTo>
                  <a:lnTo>
                    <a:pt x="24" y="174"/>
                  </a:lnTo>
                  <a:lnTo>
                    <a:pt x="6" y="174"/>
                  </a:lnTo>
                  <a:lnTo>
                    <a:pt x="12" y="186"/>
                  </a:lnTo>
                  <a:lnTo>
                    <a:pt x="12" y="192"/>
                  </a:lnTo>
                  <a:lnTo>
                    <a:pt x="18" y="204"/>
                  </a:lnTo>
                  <a:lnTo>
                    <a:pt x="36" y="222"/>
                  </a:lnTo>
                  <a:lnTo>
                    <a:pt x="48" y="228"/>
                  </a:lnTo>
                  <a:lnTo>
                    <a:pt x="84" y="240"/>
                  </a:lnTo>
                  <a:lnTo>
                    <a:pt x="90" y="240"/>
                  </a:lnTo>
                  <a:lnTo>
                    <a:pt x="84" y="234"/>
                  </a:lnTo>
                  <a:lnTo>
                    <a:pt x="84" y="222"/>
                  </a:lnTo>
                  <a:lnTo>
                    <a:pt x="78" y="216"/>
                  </a:lnTo>
                  <a:lnTo>
                    <a:pt x="78" y="204"/>
                  </a:lnTo>
                  <a:lnTo>
                    <a:pt x="72" y="198"/>
                  </a:lnTo>
                  <a:lnTo>
                    <a:pt x="72" y="186"/>
                  </a:lnTo>
                  <a:lnTo>
                    <a:pt x="66" y="186"/>
                  </a:lnTo>
                  <a:close/>
                  <a:moveTo>
                    <a:pt x="354" y="108"/>
                  </a:moveTo>
                  <a:lnTo>
                    <a:pt x="348" y="102"/>
                  </a:lnTo>
                  <a:lnTo>
                    <a:pt x="330" y="102"/>
                  </a:lnTo>
                  <a:lnTo>
                    <a:pt x="318" y="108"/>
                  </a:lnTo>
                  <a:lnTo>
                    <a:pt x="306" y="108"/>
                  </a:lnTo>
                  <a:lnTo>
                    <a:pt x="288" y="90"/>
                  </a:lnTo>
                  <a:lnTo>
                    <a:pt x="288" y="84"/>
                  </a:lnTo>
                  <a:lnTo>
                    <a:pt x="264" y="54"/>
                  </a:lnTo>
                  <a:lnTo>
                    <a:pt x="264" y="42"/>
                  </a:lnTo>
                  <a:lnTo>
                    <a:pt x="216" y="0"/>
                  </a:lnTo>
                  <a:lnTo>
                    <a:pt x="216" y="30"/>
                  </a:lnTo>
                  <a:lnTo>
                    <a:pt x="210" y="36"/>
                  </a:lnTo>
                  <a:lnTo>
                    <a:pt x="192" y="36"/>
                  </a:lnTo>
                  <a:lnTo>
                    <a:pt x="192" y="48"/>
                  </a:lnTo>
                  <a:lnTo>
                    <a:pt x="186" y="54"/>
                  </a:lnTo>
                  <a:lnTo>
                    <a:pt x="162" y="54"/>
                  </a:lnTo>
                  <a:lnTo>
                    <a:pt x="156" y="48"/>
                  </a:lnTo>
                  <a:lnTo>
                    <a:pt x="144" y="42"/>
                  </a:lnTo>
                  <a:lnTo>
                    <a:pt x="138" y="30"/>
                  </a:lnTo>
                  <a:lnTo>
                    <a:pt x="120" y="12"/>
                  </a:lnTo>
                  <a:lnTo>
                    <a:pt x="84" y="0"/>
                  </a:lnTo>
                  <a:lnTo>
                    <a:pt x="72" y="0"/>
                  </a:lnTo>
                  <a:lnTo>
                    <a:pt x="60" y="12"/>
                  </a:lnTo>
                  <a:lnTo>
                    <a:pt x="78" y="30"/>
                  </a:lnTo>
                  <a:lnTo>
                    <a:pt x="84" y="30"/>
                  </a:lnTo>
                  <a:lnTo>
                    <a:pt x="90" y="36"/>
                  </a:lnTo>
                  <a:lnTo>
                    <a:pt x="96" y="48"/>
                  </a:lnTo>
                  <a:lnTo>
                    <a:pt x="102" y="54"/>
                  </a:lnTo>
                  <a:lnTo>
                    <a:pt x="108" y="66"/>
                  </a:lnTo>
                  <a:lnTo>
                    <a:pt x="102" y="72"/>
                  </a:lnTo>
                  <a:lnTo>
                    <a:pt x="84" y="54"/>
                  </a:lnTo>
                  <a:lnTo>
                    <a:pt x="72" y="54"/>
                  </a:lnTo>
                  <a:lnTo>
                    <a:pt x="60" y="60"/>
                  </a:lnTo>
                  <a:lnTo>
                    <a:pt x="42" y="42"/>
                  </a:lnTo>
                  <a:lnTo>
                    <a:pt x="42" y="36"/>
                  </a:lnTo>
                  <a:lnTo>
                    <a:pt x="36" y="30"/>
                  </a:lnTo>
                  <a:lnTo>
                    <a:pt x="12" y="30"/>
                  </a:lnTo>
                  <a:lnTo>
                    <a:pt x="0" y="42"/>
                  </a:lnTo>
                  <a:lnTo>
                    <a:pt x="0" y="48"/>
                  </a:lnTo>
                  <a:lnTo>
                    <a:pt x="6" y="48"/>
                  </a:lnTo>
                  <a:lnTo>
                    <a:pt x="12" y="54"/>
                  </a:lnTo>
                  <a:lnTo>
                    <a:pt x="12" y="66"/>
                  </a:lnTo>
                  <a:lnTo>
                    <a:pt x="30" y="66"/>
                  </a:lnTo>
                  <a:lnTo>
                    <a:pt x="36" y="72"/>
                  </a:lnTo>
                  <a:lnTo>
                    <a:pt x="36" y="96"/>
                  </a:lnTo>
                  <a:lnTo>
                    <a:pt x="30" y="102"/>
                  </a:lnTo>
                  <a:lnTo>
                    <a:pt x="36" y="102"/>
                  </a:lnTo>
                  <a:lnTo>
                    <a:pt x="42" y="108"/>
                  </a:lnTo>
                  <a:lnTo>
                    <a:pt x="66" y="120"/>
                  </a:lnTo>
                  <a:lnTo>
                    <a:pt x="72" y="126"/>
                  </a:lnTo>
                  <a:lnTo>
                    <a:pt x="72" y="132"/>
                  </a:lnTo>
                  <a:lnTo>
                    <a:pt x="54" y="150"/>
                  </a:lnTo>
                  <a:lnTo>
                    <a:pt x="42" y="150"/>
                  </a:lnTo>
                  <a:lnTo>
                    <a:pt x="72" y="162"/>
                  </a:lnTo>
                  <a:lnTo>
                    <a:pt x="84" y="180"/>
                  </a:lnTo>
                  <a:lnTo>
                    <a:pt x="114" y="186"/>
                  </a:lnTo>
                  <a:lnTo>
                    <a:pt x="114" y="198"/>
                  </a:lnTo>
                  <a:lnTo>
                    <a:pt x="120" y="210"/>
                  </a:lnTo>
                  <a:lnTo>
                    <a:pt x="120" y="240"/>
                  </a:lnTo>
                  <a:lnTo>
                    <a:pt x="132" y="240"/>
                  </a:lnTo>
                  <a:lnTo>
                    <a:pt x="138" y="228"/>
                  </a:lnTo>
                  <a:lnTo>
                    <a:pt x="144" y="222"/>
                  </a:lnTo>
                  <a:lnTo>
                    <a:pt x="144" y="216"/>
                  </a:lnTo>
                  <a:lnTo>
                    <a:pt x="156" y="204"/>
                  </a:lnTo>
                  <a:lnTo>
                    <a:pt x="174" y="192"/>
                  </a:lnTo>
                  <a:lnTo>
                    <a:pt x="186" y="186"/>
                  </a:lnTo>
                  <a:lnTo>
                    <a:pt x="198" y="174"/>
                  </a:lnTo>
                  <a:lnTo>
                    <a:pt x="210" y="168"/>
                  </a:lnTo>
                  <a:lnTo>
                    <a:pt x="222" y="168"/>
                  </a:lnTo>
                  <a:lnTo>
                    <a:pt x="228" y="180"/>
                  </a:lnTo>
                  <a:lnTo>
                    <a:pt x="234" y="186"/>
                  </a:lnTo>
                  <a:lnTo>
                    <a:pt x="234" y="204"/>
                  </a:lnTo>
                  <a:lnTo>
                    <a:pt x="228" y="210"/>
                  </a:lnTo>
                  <a:lnTo>
                    <a:pt x="228" y="222"/>
                  </a:lnTo>
                  <a:lnTo>
                    <a:pt x="234" y="222"/>
                  </a:lnTo>
                  <a:lnTo>
                    <a:pt x="240" y="228"/>
                  </a:lnTo>
                  <a:lnTo>
                    <a:pt x="240" y="234"/>
                  </a:lnTo>
                  <a:lnTo>
                    <a:pt x="234" y="240"/>
                  </a:lnTo>
                  <a:lnTo>
                    <a:pt x="222" y="240"/>
                  </a:lnTo>
                  <a:lnTo>
                    <a:pt x="222" y="246"/>
                  </a:lnTo>
                  <a:lnTo>
                    <a:pt x="234" y="258"/>
                  </a:lnTo>
                  <a:lnTo>
                    <a:pt x="246" y="264"/>
                  </a:lnTo>
                  <a:lnTo>
                    <a:pt x="252" y="270"/>
                  </a:lnTo>
                  <a:lnTo>
                    <a:pt x="258" y="270"/>
                  </a:lnTo>
                  <a:lnTo>
                    <a:pt x="264" y="276"/>
                  </a:lnTo>
                  <a:lnTo>
                    <a:pt x="264" y="282"/>
                  </a:lnTo>
                  <a:lnTo>
                    <a:pt x="282" y="282"/>
                  </a:lnTo>
                  <a:lnTo>
                    <a:pt x="282" y="288"/>
                  </a:lnTo>
                  <a:lnTo>
                    <a:pt x="288" y="282"/>
                  </a:lnTo>
                  <a:lnTo>
                    <a:pt x="288" y="258"/>
                  </a:lnTo>
                  <a:lnTo>
                    <a:pt x="282" y="252"/>
                  </a:lnTo>
                  <a:lnTo>
                    <a:pt x="276" y="252"/>
                  </a:lnTo>
                  <a:lnTo>
                    <a:pt x="270" y="246"/>
                  </a:lnTo>
                  <a:lnTo>
                    <a:pt x="288" y="240"/>
                  </a:lnTo>
                  <a:lnTo>
                    <a:pt x="288" y="210"/>
                  </a:lnTo>
                  <a:lnTo>
                    <a:pt x="300" y="222"/>
                  </a:lnTo>
                  <a:lnTo>
                    <a:pt x="306" y="222"/>
                  </a:lnTo>
                  <a:lnTo>
                    <a:pt x="318" y="210"/>
                  </a:lnTo>
                  <a:lnTo>
                    <a:pt x="300" y="192"/>
                  </a:lnTo>
                  <a:lnTo>
                    <a:pt x="300" y="138"/>
                  </a:lnTo>
                  <a:lnTo>
                    <a:pt x="318" y="138"/>
                  </a:lnTo>
                  <a:lnTo>
                    <a:pt x="330" y="126"/>
                  </a:lnTo>
                  <a:lnTo>
                    <a:pt x="360" y="132"/>
                  </a:lnTo>
                  <a:lnTo>
                    <a:pt x="360" y="120"/>
                  </a:lnTo>
                  <a:lnTo>
                    <a:pt x="354" y="10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1003" name="Austria">
              <a:extLst>
                <a:ext uri="{FF2B5EF4-FFF2-40B4-BE49-F238E27FC236}">
                  <a16:creationId xmlns:a16="http://schemas.microsoft.com/office/drawing/2014/main" id="{C35AC63B-17AF-C234-89AB-0BD007F51EC2}"/>
                </a:ext>
              </a:extLst>
            </p:cNvPr>
            <p:cNvSpPr>
              <a:spLocks/>
            </p:cNvSpPr>
            <p:nvPr/>
          </p:nvSpPr>
          <p:spPr bwMode="gray">
            <a:xfrm>
              <a:off x="4813929" y="1644359"/>
              <a:ext cx="148200" cy="65158"/>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1004" name="Australia">
              <a:hlinkClick r:id="rId10"/>
              <a:extLst>
                <a:ext uri="{FF2B5EF4-FFF2-40B4-BE49-F238E27FC236}">
                  <a16:creationId xmlns:a16="http://schemas.microsoft.com/office/drawing/2014/main" id="{425BCF57-D2F4-7617-323F-896A238E04E5}"/>
                </a:ext>
              </a:extLst>
            </p:cNvPr>
            <p:cNvSpPr>
              <a:spLocks noEditPoints="1"/>
            </p:cNvSpPr>
            <p:nvPr/>
          </p:nvSpPr>
          <p:spPr bwMode="gray">
            <a:xfrm>
              <a:off x="7100807" y="3196631"/>
              <a:ext cx="919862" cy="862374"/>
            </a:xfrm>
            <a:custGeom>
              <a:avLst/>
              <a:gdLst>
                <a:gd name="T0" fmla="*/ 2147483647 w 2838"/>
                <a:gd name="T1" fmla="*/ 2147483647 h 2664"/>
                <a:gd name="T2" fmla="*/ 2147483647 w 2838"/>
                <a:gd name="T3" fmla="*/ 2147483647 h 2664"/>
                <a:gd name="T4" fmla="*/ 2147483647 w 2838"/>
                <a:gd name="T5" fmla="*/ 2147483647 h 2664"/>
                <a:gd name="T6" fmla="*/ 2147483647 w 2838"/>
                <a:gd name="T7" fmla="*/ 2147483647 h 2664"/>
                <a:gd name="T8" fmla="*/ 2147483647 w 2838"/>
                <a:gd name="T9" fmla="*/ 2147483647 h 2664"/>
                <a:gd name="T10" fmla="*/ 2147483647 w 2838"/>
                <a:gd name="T11" fmla="*/ 2147483647 h 2664"/>
                <a:gd name="T12" fmla="*/ 2147483647 w 2838"/>
                <a:gd name="T13" fmla="*/ 2147483647 h 2664"/>
                <a:gd name="T14" fmla="*/ 2147483647 w 2838"/>
                <a:gd name="T15" fmla="*/ 2147483647 h 2664"/>
                <a:gd name="T16" fmla="*/ 2147483647 w 2838"/>
                <a:gd name="T17" fmla="*/ 2147483647 h 2664"/>
                <a:gd name="T18" fmla="*/ 2147483647 w 2838"/>
                <a:gd name="T19" fmla="*/ 2147483647 h 2664"/>
                <a:gd name="T20" fmla="*/ 2147483647 w 2838"/>
                <a:gd name="T21" fmla="*/ 2147483647 h 2664"/>
                <a:gd name="T22" fmla="*/ 2147483647 w 2838"/>
                <a:gd name="T23" fmla="*/ 2147483647 h 2664"/>
                <a:gd name="T24" fmla="*/ 2147483647 w 2838"/>
                <a:gd name="T25" fmla="*/ 2147483647 h 2664"/>
                <a:gd name="T26" fmla="*/ 2147483647 w 2838"/>
                <a:gd name="T27" fmla="*/ 2147483647 h 2664"/>
                <a:gd name="T28" fmla="*/ 2147483647 w 2838"/>
                <a:gd name="T29" fmla="*/ 2147483647 h 2664"/>
                <a:gd name="T30" fmla="*/ 2147483647 w 2838"/>
                <a:gd name="T31" fmla="*/ 2147483647 h 2664"/>
                <a:gd name="T32" fmla="*/ 2147483647 w 2838"/>
                <a:gd name="T33" fmla="*/ 2147483647 h 2664"/>
                <a:gd name="T34" fmla="*/ 2147483647 w 2838"/>
                <a:gd name="T35" fmla="*/ 2147483647 h 2664"/>
                <a:gd name="T36" fmla="*/ 2147483647 w 2838"/>
                <a:gd name="T37" fmla="*/ 2147483647 h 2664"/>
                <a:gd name="T38" fmla="*/ 2147483647 w 2838"/>
                <a:gd name="T39" fmla="*/ 2147483647 h 2664"/>
                <a:gd name="T40" fmla="*/ 2147483647 w 2838"/>
                <a:gd name="T41" fmla="*/ 2147483647 h 2664"/>
                <a:gd name="T42" fmla="*/ 2147483647 w 2838"/>
                <a:gd name="T43" fmla="*/ 2147483647 h 2664"/>
                <a:gd name="T44" fmla="*/ 2147483647 w 2838"/>
                <a:gd name="T45" fmla="*/ 2147483647 h 2664"/>
                <a:gd name="T46" fmla="*/ 2147483647 w 2838"/>
                <a:gd name="T47" fmla="*/ 2147483647 h 2664"/>
                <a:gd name="T48" fmla="*/ 2147483647 w 2838"/>
                <a:gd name="T49" fmla="*/ 2147483647 h 2664"/>
                <a:gd name="T50" fmla="*/ 2147483647 w 2838"/>
                <a:gd name="T51" fmla="*/ 2147483647 h 2664"/>
                <a:gd name="T52" fmla="*/ 2147483647 w 2838"/>
                <a:gd name="T53" fmla="*/ 2147483647 h 2664"/>
                <a:gd name="T54" fmla="*/ 2147483647 w 2838"/>
                <a:gd name="T55" fmla="*/ 2147483647 h 2664"/>
                <a:gd name="T56" fmla="*/ 2147483647 w 2838"/>
                <a:gd name="T57" fmla="*/ 2147483647 h 2664"/>
                <a:gd name="T58" fmla="*/ 2147483647 w 2838"/>
                <a:gd name="T59" fmla="*/ 2147483647 h 2664"/>
                <a:gd name="T60" fmla="*/ 2147483647 w 2838"/>
                <a:gd name="T61" fmla="*/ 2147483647 h 2664"/>
                <a:gd name="T62" fmla="*/ 2147483647 w 2838"/>
                <a:gd name="T63" fmla="*/ 2147483647 h 2664"/>
                <a:gd name="T64" fmla="*/ 2147483647 w 2838"/>
                <a:gd name="T65" fmla="*/ 2147483647 h 2664"/>
                <a:gd name="T66" fmla="*/ 2147483647 w 2838"/>
                <a:gd name="T67" fmla="*/ 2147483647 h 2664"/>
                <a:gd name="T68" fmla="*/ 2147483647 w 2838"/>
                <a:gd name="T69" fmla="*/ 2147483647 h 2664"/>
                <a:gd name="T70" fmla="*/ 2147483647 w 2838"/>
                <a:gd name="T71" fmla="*/ 2147483647 h 2664"/>
                <a:gd name="T72" fmla="*/ 2147483647 w 2838"/>
                <a:gd name="T73" fmla="*/ 2147483647 h 2664"/>
                <a:gd name="T74" fmla="*/ 2147483647 w 2838"/>
                <a:gd name="T75" fmla="*/ 2147483647 h 2664"/>
                <a:gd name="T76" fmla="*/ 2147483647 w 2838"/>
                <a:gd name="T77" fmla="*/ 2147483647 h 2664"/>
                <a:gd name="T78" fmla="*/ 2147483647 w 2838"/>
                <a:gd name="T79" fmla="*/ 2147483647 h 2664"/>
                <a:gd name="T80" fmla="*/ 2147483647 w 2838"/>
                <a:gd name="T81" fmla="*/ 2147483647 h 2664"/>
                <a:gd name="T82" fmla="*/ 2147483647 w 2838"/>
                <a:gd name="T83" fmla="*/ 2147483647 h 2664"/>
                <a:gd name="T84" fmla="*/ 2147483647 w 2838"/>
                <a:gd name="T85" fmla="*/ 2147483647 h 2664"/>
                <a:gd name="T86" fmla="*/ 2147483647 w 2838"/>
                <a:gd name="T87" fmla="*/ 2147483647 h 2664"/>
                <a:gd name="T88" fmla="*/ 2147483647 w 2838"/>
                <a:gd name="T89" fmla="*/ 2147483647 h 2664"/>
                <a:gd name="T90" fmla="*/ 2147483647 w 2838"/>
                <a:gd name="T91" fmla="*/ 2147483647 h 2664"/>
                <a:gd name="T92" fmla="*/ 2147483647 w 2838"/>
                <a:gd name="T93" fmla="*/ 2147483647 h 2664"/>
                <a:gd name="T94" fmla="*/ 2147483647 w 2838"/>
                <a:gd name="T95" fmla="*/ 2147483647 h 2664"/>
                <a:gd name="T96" fmla="*/ 2147483647 w 2838"/>
                <a:gd name="T97" fmla="*/ 2147483647 h 2664"/>
                <a:gd name="T98" fmla="*/ 2147483647 w 2838"/>
                <a:gd name="T99" fmla="*/ 2147483647 h 2664"/>
                <a:gd name="T100" fmla="*/ 2147483647 w 2838"/>
                <a:gd name="T101" fmla="*/ 2147483647 h 2664"/>
                <a:gd name="T102" fmla="*/ 2147483647 w 2838"/>
                <a:gd name="T103" fmla="*/ 2147483647 h 2664"/>
                <a:gd name="T104" fmla="*/ 2147483647 w 2838"/>
                <a:gd name="T105" fmla="*/ 2147483647 h 2664"/>
                <a:gd name="T106" fmla="*/ 2147483647 w 2838"/>
                <a:gd name="T107" fmla="*/ 2147483647 h 2664"/>
                <a:gd name="T108" fmla="*/ 2147483647 w 2838"/>
                <a:gd name="T109" fmla="*/ 2147483647 h 2664"/>
                <a:gd name="T110" fmla="*/ 2147483647 w 2838"/>
                <a:gd name="T111" fmla="*/ 2147483647 h 2664"/>
                <a:gd name="T112" fmla="*/ 2147483647 w 2838"/>
                <a:gd name="T113" fmla="*/ 2147483647 h 2664"/>
                <a:gd name="T114" fmla="*/ 2147483647 w 2838"/>
                <a:gd name="T115" fmla="*/ 2147483647 h 2664"/>
                <a:gd name="T116" fmla="*/ 2147483647 w 2838"/>
                <a:gd name="T117" fmla="*/ 2147483647 h 2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8"/>
                <a:gd name="T178" fmla="*/ 0 h 2664"/>
                <a:gd name="T179" fmla="*/ 2838 w 2838"/>
                <a:gd name="T180" fmla="*/ 2664 h 2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8" h="2664">
                  <a:moveTo>
                    <a:pt x="1530" y="66"/>
                  </a:moveTo>
                  <a:lnTo>
                    <a:pt x="1524" y="60"/>
                  </a:lnTo>
                  <a:lnTo>
                    <a:pt x="1518" y="60"/>
                  </a:lnTo>
                  <a:lnTo>
                    <a:pt x="1506" y="66"/>
                  </a:lnTo>
                  <a:lnTo>
                    <a:pt x="1500" y="72"/>
                  </a:lnTo>
                  <a:lnTo>
                    <a:pt x="1494" y="84"/>
                  </a:lnTo>
                  <a:lnTo>
                    <a:pt x="1494" y="102"/>
                  </a:lnTo>
                  <a:lnTo>
                    <a:pt x="1506" y="102"/>
                  </a:lnTo>
                  <a:lnTo>
                    <a:pt x="1512" y="90"/>
                  </a:lnTo>
                  <a:lnTo>
                    <a:pt x="1524" y="78"/>
                  </a:lnTo>
                  <a:lnTo>
                    <a:pt x="1530" y="66"/>
                  </a:lnTo>
                  <a:close/>
                  <a:moveTo>
                    <a:pt x="1476" y="2016"/>
                  </a:moveTo>
                  <a:lnTo>
                    <a:pt x="1464" y="2016"/>
                  </a:lnTo>
                  <a:lnTo>
                    <a:pt x="1440" y="2028"/>
                  </a:lnTo>
                  <a:lnTo>
                    <a:pt x="1440" y="2034"/>
                  </a:lnTo>
                  <a:lnTo>
                    <a:pt x="1452" y="2046"/>
                  </a:lnTo>
                  <a:lnTo>
                    <a:pt x="1452" y="2052"/>
                  </a:lnTo>
                  <a:lnTo>
                    <a:pt x="1470" y="2052"/>
                  </a:lnTo>
                  <a:lnTo>
                    <a:pt x="1482" y="2046"/>
                  </a:lnTo>
                  <a:lnTo>
                    <a:pt x="1488" y="2040"/>
                  </a:lnTo>
                  <a:lnTo>
                    <a:pt x="1506" y="2040"/>
                  </a:lnTo>
                  <a:lnTo>
                    <a:pt x="1512" y="2034"/>
                  </a:lnTo>
                  <a:lnTo>
                    <a:pt x="1530" y="2034"/>
                  </a:lnTo>
                  <a:lnTo>
                    <a:pt x="1536" y="2028"/>
                  </a:lnTo>
                  <a:lnTo>
                    <a:pt x="1512" y="2028"/>
                  </a:lnTo>
                  <a:lnTo>
                    <a:pt x="1500" y="2016"/>
                  </a:lnTo>
                  <a:lnTo>
                    <a:pt x="1476" y="2016"/>
                  </a:lnTo>
                  <a:close/>
                  <a:moveTo>
                    <a:pt x="2802" y="1164"/>
                  </a:moveTo>
                  <a:lnTo>
                    <a:pt x="2802" y="1134"/>
                  </a:lnTo>
                  <a:lnTo>
                    <a:pt x="2796" y="1116"/>
                  </a:lnTo>
                  <a:lnTo>
                    <a:pt x="2796" y="1092"/>
                  </a:lnTo>
                  <a:lnTo>
                    <a:pt x="2790" y="1086"/>
                  </a:lnTo>
                  <a:lnTo>
                    <a:pt x="2778" y="1086"/>
                  </a:lnTo>
                  <a:lnTo>
                    <a:pt x="2772" y="1080"/>
                  </a:lnTo>
                  <a:lnTo>
                    <a:pt x="2760" y="1080"/>
                  </a:lnTo>
                  <a:lnTo>
                    <a:pt x="2760" y="1062"/>
                  </a:lnTo>
                  <a:lnTo>
                    <a:pt x="2742" y="1050"/>
                  </a:lnTo>
                  <a:lnTo>
                    <a:pt x="2742" y="1014"/>
                  </a:lnTo>
                  <a:lnTo>
                    <a:pt x="2736" y="1008"/>
                  </a:lnTo>
                  <a:lnTo>
                    <a:pt x="2724" y="1002"/>
                  </a:lnTo>
                  <a:lnTo>
                    <a:pt x="2718" y="996"/>
                  </a:lnTo>
                  <a:lnTo>
                    <a:pt x="2706" y="996"/>
                  </a:lnTo>
                  <a:lnTo>
                    <a:pt x="2712" y="996"/>
                  </a:lnTo>
                  <a:lnTo>
                    <a:pt x="2718" y="990"/>
                  </a:lnTo>
                  <a:lnTo>
                    <a:pt x="2730" y="990"/>
                  </a:lnTo>
                  <a:lnTo>
                    <a:pt x="2742" y="984"/>
                  </a:lnTo>
                  <a:lnTo>
                    <a:pt x="2760" y="966"/>
                  </a:lnTo>
                  <a:lnTo>
                    <a:pt x="2754" y="954"/>
                  </a:lnTo>
                  <a:lnTo>
                    <a:pt x="2736" y="936"/>
                  </a:lnTo>
                  <a:lnTo>
                    <a:pt x="2730" y="936"/>
                  </a:lnTo>
                  <a:lnTo>
                    <a:pt x="2730" y="930"/>
                  </a:lnTo>
                  <a:lnTo>
                    <a:pt x="2712" y="912"/>
                  </a:lnTo>
                  <a:lnTo>
                    <a:pt x="2700" y="906"/>
                  </a:lnTo>
                  <a:lnTo>
                    <a:pt x="2694" y="912"/>
                  </a:lnTo>
                  <a:lnTo>
                    <a:pt x="2694" y="936"/>
                  </a:lnTo>
                  <a:lnTo>
                    <a:pt x="2670" y="930"/>
                  </a:lnTo>
                  <a:lnTo>
                    <a:pt x="2670" y="924"/>
                  </a:lnTo>
                  <a:lnTo>
                    <a:pt x="2676" y="918"/>
                  </a:lnTo>
                  <a:lnTo>
                    <a:pt x="2676" y="906"/>
                  </a:lnTo>
                  <a:lnTo>
                    <a:pt x="2682" y="894"/>
                  </a:lnTo>
                  <a:lnTo>
                    <a:pt x="2688" y="876"/>
                  </a:lnTo>
                  <a:lnTo>
                    <a:pt x="2688" y="858"/>
                  </a:lnTo>
                  <a:lnTo>
                    <a:pt x="2682" y="852"/>
                  </a:lnTo>
                  <a:lnTo>
                    <a:pt x="2676" y="840"/>
                  </a:lnTo>
                  <a:lnTo>
                    <a:pt x="2670" y="840"/>
                  </a:lnTo>
                  <a:lnTo>
                    <a:pt x="2652" y="822"/>
                  </a:lnTo>
                  <a:lnTo>
                    <a:pt x="2652" y="816"/>
                  </a:lnTo>
                  <a:lnTo>
                    <a:pt x="2658" y="804"/>
                  </a:lnTo>
                  <a:lnTo>
                    <a:pt x="2658" y="792"/>
                  </a:lnTo>
                  <a:lnTo>
                    <a:pt x="2664" y="774"/>
                  </a:lnTo>
                  <a:lnTo>
                    <a:pt x="2664" y="762"/>
                  </a:lnTo>
                  <a:lnTo>
                    <a:pt x="2652" y="750"/>
                  </a:lnTo>
                  <a:lnTo>
                    <a:pt x="2628" y="732"/>
                  </a:lnTo>
                  <a:lnTo>
                    <a:pt x="2598" y="720"/>
                  </a:lnTo>
                  <a:lnTo>
                    <a:pt x="2580" y="708"/>
                  </a:lnTo>
                  <a:lnTo>
                    <a:pt x="2568" y="702"/>
                  </a:lnTo>
                  <a:lnTo>
                    <a:pt x="2556" y="708"/>
                  </a:lnTo>
                  <a:lnTo>
                    <a:pt x="2550" y="696"/>
                  </a:lnTo>
                  <a:lnTo>
                    <a:pt x="2538" y="684"/>
                  </a:lnTo>
                  <a:lnTo>
                    <a:pt x="2532" y="672"/>
                  </a:lnTo>
                  <a:lnTo>
                    <a:pt x="2520" y="660"/>
                  </a:lnTo>
                  <a:lnTo>
                    <a:pt x="2514" y="642"/>
                  </a:lnTo>
                  <a:lnTo>
                    <a:pt x="2514" y="594"/>
                  </a:lnTo>
                  <a:lnTo>
                    <a:pt x="2520" y="576"/>
                  </a:lnTo>
                  <a:lnTo>
                    <a:pt x="2526" y="564"/>
                  </a:lnTo>
                  <a:lnTo>
                    <a:pt x="2526" y="546"/>
                  </a:lnTo>
                  <a:lnTo>
                    <a:pt x="2520" y="504"/>
                  </a:lnTo>
                  <a:lnTo>
                    <a:pt x="2502" y="462"/>
                  </a:lnTo>
                  <a:lnTo>
                    <a:pt x="2490" y="426"/>
                  </a:lnTo>
                  <a:lnTo>
                    <a:pt x="2490" y="402"/>
                  </a:lnTo>
                  <a:lnTo>
                    <a:pt x="2496" y="390"/>
                  </a:lnTo>
                  <a:lnTo>
                    <a:pt x="2502" y="384"/>
                  </a:lnTo>
                  <a:lnTo>
                    <a:pt x="2502" y="324"/>
                  </a:lnTo>
                  <a:lnTo>
                    <a:pt x="2496" y="312"/>
                  </a:lnTo>
                  <a:lnTo>
                    <a:pt x="2496" y="300"/>
                  </a:lnTo>
                  <a:lnTo>
                    <a:pt x="2472" y="294"/>
                  </a:lnTo>
                  <a:lnTo>
                    <a:pt x="2460" y="288"/>
                  </a:lnTo>
                  <a:lnTo>
                    <a:pt x="2454" y="276"/>
                  </a:lnTo>
                  <a:lnTo>
                    <a:pt x="2442" y="270"/>
                  </a:lnTo>
                  <a:lnTo>
                    <a:pt x="2424" y="270"/>
                  </a:lnTo>
                  <a:lnTo>
                    <a:pt x="2418" y="282"/>
                  </a:lnTo>
                  <a:lnTo>
                    <a:pt x="2412" y="288"/>
                  </a:lnTo>
                  <a:lnTo>
                    <a:pt x="2412" y="282"/>
                  </a:lnTo>
                  <a:lnTo>
                    <a:pt x="2406" y="276"/>
                  </a:lnTo>
                  <a:lnTo>
                    <a:pt x="2400" y="264"/>
                  </a:lnTo>
                  <a:lnTo>
                    <a:pt x="2400" y="228"/>
                  </a:lnTo>
                  <a:lnTo>
                    <a:pt x="2406" y="216"/>
                  </a:lnTo>
                  <a:lnTo>
                    <a:pt x="2406" y="204"/>
                  </a:lnTo>
                  <a:lnTo>
                    <a:pt x="2388" y="180"/>
                  </a:lnTo>
                  <a:lnTo>
                    <a:pt x="2394" y="96"/>
                  </a:lnTo>
                  <a:lnTo>
                    <a:pt x="2382" y="90"/>
                  </a:lnTo>
                  <a:lnTo>
                    <a:pt x="2364" y="72"/>
                  </a:lnTo>
                  <a:lnTo>
                    <a:pt x="2364" y="66"/>
                  </a:lnTo>
                  <a:lnTo>
                    <a:pt x="2370" y="48"/>
                  </a:lnTo>
                  <a:lnTo>
                    <a:pt x="2370" y="24"/>
                  </a:lnTo>
                  <a:lnTo>
                    <a:pt x="2364" y="18"/>
                  </a:lnTo>
                  <a:lnTo>
                    <a:pt x="2346" y="18"/>
                  </a:lnTo>
                  <a:lnTo>
                    <a:pt x="2346" y="0"/>
                  </a:lnTo>
                  <a:lnTo>
                    <a:pt x="2316" y="12"/>
                  </a:lnTo>
                  <a:lnTo>
                    <a:pt x="2310" y="30"/>
                  </a:lnTo>
                  <a:lnTo>
                    <a:pt x="2298" y="36"/>
                  </a:lnTo>
                  <a:lnTo>
                    <a:pt x="2292" y="42"/>
                  </a:lnTo>
                  <a:lnTo>
                    <a:pt x="2280" y="48"/>
                  </a:lnTo>
                  <a:lnTo>
                    <a:pt x="2280" y="66"/>
                  </a:lnTo>
                  <a:lnTo>
                    <a:pt x="2286" y="78"/>
                  </a:lnTo>
                  <a:lnTo>
                    <a:pt x="2286" y="90"/>
                  </a:lnTo>
                  <a:lnTo>
                    <a:pt x="2292" y="102"/>
                  </a:lnTo>
                  <a:lnTo>
                    <a:pt x="2292" y="114"/>
                  </a:lnTo>
                  <a:lnTo>
                    <a:pt x="2286" y="126"/>
                  </a:lnTo>
                  <a:lnTo>
                    <a:pt x="2274" y="138"/>
                  </a:lnTo>
                  <a:lnTo>
                    <a:pt x="2268" y="150"/>
                  </a:lnTo>
                  <a:lnTo>
                    <a:pt x="2238" y="180"/>
                  </a:lnTo>
                  <a:lnTo>
                    <a:pt x="2256" y="192"/>
                  </a:lnTo>
                  <a:lnTo>
                    <a:pt x="2256" y="198"/>
                  </a:lnTo>
                  <a:lnTo>
                    <a:pt x="2250" y="204"/>
                  </a:lnTo>
                  <a:lnTo>
                    <a:pt x="2238" y="228"/>
                  </a:lnTo>
                  <a:lnTo>
                    <a:pt x="2232" y="234"/>
                  </a:lnTo>
                  <a:lnTo>
                    <a:pt x="2232" y="264"/>
                  </a:lnTo>
                  <a:lnTo>
                    <a:pt x="2238" y="276"/>
                  </a:lnTo>
                  <a:lnTo>
                    <a:pt x="2238" y="288"/>
                  </a:lnTo>
                  <a:lnTo>
                    <a:pt x="2232" y="300"/>
                  </a:lnTo>
                  <a:lnTo>
                    <a:pt x="2214" y="408"/>
                  </a:lnTo>
                  <a:lnTo>
                    <a:pt x="2208" y="432"/>
                  </a:lnTo>
                  <a:lnTo>
                    <a:pt x="2202" y="438"/>
                  </a:lnTo>
                  <a:lnTo>
                    <a:pt x="2190" y="462"/>
                  </a:lnTo>
                  <a:lnTo>
                    <a:pt x="2178" y="474"/>
                  </a:lnTo>
                  <a:lnTo>
                    <a:pt x="2172" y="486"/>
                  </a:lnTo>
                  <a:lnTo>
                    <a:pt x="2166" y="492"/>
                  </a:lnTo>
                  <a:lnTo>
                    <a:pt x="2166" y="516"/>
                  </a:lnTo>
                  <a:lnTo>
                    <a:pt x="2160" y="534"/>
                  </a:lnTo>
                  <a:lnTo>
                    <a:pt x="2154" y="546"/>
                  </a:lnTo>
                  <a:lnTo>
                    <a:pt x="2142" y="552"/>
                  </a:lnTo>
                  <a:lnTo>
                    <a:pt x="2088" y="570"/>
                  </a:lnTo>
                  <a:lnTo>
                    <a:pt x="2076" y="570"/>
                  </a:lnTo>
                  <a:lnTo>
                    <a:pt x="2064" y="576"/>
                  </a:lnTo>
                  <a:lnTo>
                    <a:pt x="2058" y="576"/>
                  </a:lnTo>
                  <a:lnTo>
                    <a:pt x="2058" y="570"/>
                  </a:lnTo>
                  <a:lnTo>
                    <a:pt x="2052" y="564"/>
                  </a:lnTo>
                  <a:lnTo>
                    <a:pt x="2028" y="516"/>
                  </a:lnTo>
                  <a:lnTo>
                    <a:pt x="2022" y="510"/>
                  </a:lnTo>
                  <a:lnTo>
                    <a:pt x="1998" y="492"/>
                  </a:lnTo>
                  <a:lnTo>
                    <a:pt x="1956" y="474"/>
                  </a:lnTo>
                  <a:lnTo>
                    <a:pt x="1920" y="462"/>
                  </a:lnTo>
                  <a:lnTo>
                    <a:pt x="1908" y="456"/>
                  </a:lnTo>
                  <a:lnTo>
                    <a:pt x="1896" y="438"/>
                  </a:lnTo>
                  <a:lnTo>
                    <a:pt x="1884" y="426"/>
                  </a:lnTo>
                  <a:lnTo>
                    <a:pt x="1872" y="402"/>
                  </a:lnTo>
                  <a:lnTo>
                    <a:pt x="1866" y="396"/>
                  </a:lnTo>
                  <a:lnTo>
                    <a:pt x="1830" y="396"/>
                  </a:lnTo>
                  <a:lnTo>
                    <a:pt x="1806" y="348"/>
                  </a:lnTo>
                  <a:lnTo>
                    <a:pt x="1824" y="330"/>
                  </a:lnTo>
                  <a:lnTo>
                    <a:pt x="1824" y="306"/>
                  </a:lnTo>
                  <a:lnTo>
                    <a:pt x="1830" y="294"/>
                  </a:lnTo>
                  <a:lnTo>
                    <a:pt x="1836" y="288"/>
                  </a:lnTo>
                  <a:lnTo>
                    <a:pt x="1848" y="282"/>
                  </a:lnTo>
                  <a:lnTo>
                    <a:pt x="1854" y="276"/>
                  </a:lnTo>
                  <a:lnTo>
                    <a:pt x="1848" y="228"/>
                  </a:lnTo>
                  <a:lnTo>
                    <a:pt x="1866" y="210"/>
                  </a:lnTo>
                  <a:lnTo>
                    <a:pt x="1872" y="216"/>
                  </a:lnTo>
                  <a:lnTo>
                    <a:pt x="1884" y="216"/>
                  </a:lnTo>
                  <a:lnTo>
                    <a:pt x="1890" y="222"/>
                  </a:lnTo>
                  <a:lnTo>
                    <a:pt x="1896" y="222"/>
                  </a:lnTo>
                  <a:lnTo>
                    <a:pt x="1902" y="216"/>
                  </a:lnTo>
                  <a:lnTo>
                    <a:pt x="1908" y="204"/>
                  </a:lnTo>
                  <a:lnTo>
                    <a:pt x="1908" y="180"/>
                  </a:lnTo>
                  <a:lnTo>
                    <a:pt x="1944" y="144"/>
                  </a:lnTo>
                  <a:lnTo>
                    <a:pt x="1938" y="132"/>
                  </a:lnTo>
                  <a:lnTo>
                    <a:pt x="1914" y="108"/>
                  </a:lnTo>
                  <a:lnTo>
                    <a:pt x="1890" y="108"/>
                  </a:lnTo>
                  <a:lnTo>
                    <a:pt x="1872" y="114"/>
                  </a:lnTo>
                  <a:lnTo>
                    <a:pt x="1848" y="126"/>
                  </a:lnTo>
                  <a:lnTo>
                    <a:pt x="1842" y="138"/>
                  </a:lnTo>
                  <a:lnTo>
                    <a:pt x="1842" y="120"/>
                  </a:lnTo>
                  <a:lnTo>
                    <a:pt x="1812" y="126"/>
                  </a:lnTo>
                  <a:lnTo>
                    <a:pt x="1794" y="138"/>
                  </a:lnTo>
                  <a:lnTo>
                    <a:pt x="1788" y="120"/>
                  </a:lnTo>
                  <a:lnTo>
                    <a:pt x="1752" y="114"/>
                  </a:lnTo>
                  <a:lnTo>
                    <a:pt x="1746" y="108"/>
                  </a:lnTo>
                  <a:lnTo>
                    <a:pt x="1734" y="102"/>
                  </a:lnTo>
                  <a:lnTo>
                    <a:pt x="1728" y="96"/>
                  </a:lnTo>
                  <a:lnTo>
                    <a:pt x="1716" y="90"/>
                  </a:lnTo>
                  <a:lnTo>
                    <a:pt x="1674" y="90"/>
                  </a:lnTo>
                  <a:lnTo>
                    <a:pt x="1662" y="84"/>
                  </a:lnTo>
                  <a:lnTo>
                    <a:pt x="1650" y="84"/>
                  </a:lnTo>
                  <a:lnTo>
                    <a:pt x="1650" y="78"/>
                  </a:lnTo>
                  <a:lnTo>
                    <a:pt x="1644" y="72"/>
                  </a:lnTo>
                  <a:lnTo>
                    <a:pt x="1632" y="48"/>
                  </a:lnTo>
                  <a:lnTo>
                    <a:pt x="1626" y="42"/>
                  </a:lnTo>
                  <a:lnTo>
                    <a:pt x="1620" y="42"/>
                  </a:lnTo>
                  <a:lnTo>
                    <a:pt x="1620" y="54"/>
                  </a:lnTo>
                  <a:lnTo>
                    <a:pt x="1614" y="60"/>
                  </a:lnTo>
                  <a:lnTo>
                    <a:pt x="1602" y="54"/>
                  </a:lnTo>
                  <a:lnTo>
                    <a:pt x="1596" y="54"/>
                  </a:lnTo>
                  <a:lnTo>
                    <a:pt x="1584" y="48"/>
                  </a:lnTo>
                  <a:lnTo>
                    <a:pt x="1566" y="48"/>
                  </a:lnTo>
                  <a:lnTo>
                    <a:pt x="1566" y="60"/>
                  </a:lnTo>
                  <a:lnTo>
                    <a:pt x="1572" y="66"/>
                  </a:lnTo>
                  <a:lnTo>
                    <a:pt x="1554" y="66"/>
                  </a:lnTo>
                  <a:lnTo>
                    <a:pt x="1548" y="72"/>
                  </a:lnTo>
                  <a:lnTo>
                    <a:pt x="1548" y="78"/>
                  </a:lnTo>
                  <a:lnTo>
                    <a:pt x="1554" y="84"/>
                  </a:lnTo>
                  <a:lnTo>
                    <a:pt x="1566" y="84"/>
                  </a:lnTo>
                  <a:lnTo>
                    <a:pt x="1590" y="96"/>
                  </a:lnTo>
                  <a:lnTo>
                    <a:pt x="1596" y="96"/>
                  </a:lnTo>
                  <a:lnTo>
                    <a:pt x="1608" y="90"/>
                  </a:lnTo>
                  <a:lnTo>
                    <a:pt x="1614" y="84"/>
                  </a:lnTo>
                  <a:lnTo>
                    <a:pt x="1644" y="102"/>
                  </a:lnTo>
                  <a:lnTo>
                    <a:pt x="1638" y="102"/>
                  </a:lnTo>
                  <a:lnTo>
                    <a:pt x="1632" y="108"/>
                  </a:lnTo>
                  <a:lnTo>
                    <a:pt x="1596" y="126"/>
                  </a:lnTo>
                  <a:lnTo>
                    <a:pt x="1572" y="126"/>
                  </a:lnTo>
                  <a:lnTo>
                    <a:pt x="1554" y="132"/>
                  </a:lnTo>
                  <a:lnTo>
                    <a:pt x="1512" y="132"/>
                  </a:lnTo>
                  <a:lnTo>
                    <a:pt x="1500" y="138"/>
                  </a:lnTo>
                  <a:lnTo>
                    <a:pt x="1482" y="144"/>
                  </a:lnTo>
                  <a:lnTo>
                    <a:pt x="1470" y="156"/>
                  </a:lnTo>
                  <a:lnTo>
                    <a:pt x="1452" y="162"/>
                  </a:lnTo>
                  <a:lnTo>
                    <a:pt x="1440" y="168"/>
                  </a:lnTo>
                  <a:lnTo>
                    <a:pt x="1434" y="174"/>
                  </a:lnTo>
                  <a:lnTo>
                    <a:pt x="1428" y="174"/>
                  </a:lnTo>
                  <a:lnTo>
                    <a:pt x="1428" y="186"/>
                  </a:lnTo>
                  <a:lnTo>
                    <a:pt x="1422" y="204"/>
                  </a:lnTo>
                  <a:lnTo>
                    <a:pt x="1422" y="228"/>
                  </a:lnTo>
                  <a:lnTo>
                    <a:pt x="1428" y="234"/>
                  </a:lnTo>
                  <a:lnTo>
                    <a:pt x="1440" y="240"/>
                  </a:lnTo>
                  <a:lnTo>
                    <a:pt x="1446" y="246"/>
                  </a:lnTo>
                  <a:lnTo>
                    <a:pt x="1452" y="246"/>
                  </a:lnTo>
                  <a:lnTo>
                    <a:pt x="1398" y="246"/>
                  </a:lnTo>
                  <a:lnTo>
                    <a:pt x="1368" y="282"/>
                  </a:lnTo>
                  <a:lnTo>
                    <a:pt x="1368" y="312"/>
                  </a:lnTo>
                  <a:lnTo>
                    <a:pt x="1362" y="324"/>
                  </a:lnTo>
                  <a:lnTo>
                    <a:pt x="1362" y="330"/>
                  </a:lnTo>
                  <a:lnTo>
                    <a:pt x="1368" y="336"/>
                  </a:lnTo>
                  <a:lnTo>
                    <a:pt x="1380" y="336"/>
                  </a:lnTo>
                  <a:lnTo>
                    <a:pt x="1404" y="348"/>
                  </a:lnTo>
                  <a:lnTo>
                    <a:pt x="1410" y="354"/>
                  </a:lnTo>
                  <a:lnTo>
                    <a:pt x="1410" y="390"/>
                  </a:lnTo>
                  <a:lnTo>
                    <a:pt x="1386" y="366"/>
                  </a:lnTo>
                  <a:lnTo>
                    <a:pt x="1356" y="366"/>
                  </a:lnTo>
                  <a:lnTo>
                    <a:pt x="1344" y="390"/>
                  </a:lnTo>
                  <a:lnTo>
                    <a:pt x="1308" y="354"/>
                  </a:lnTo>
                  <a:lnTo>
                    <a:pt x="1302" y="384"/>
                  </a:lnTo>
                  <a:lnTo>
                    <a:pt x="1278" y="396"/>
                  </a:lnTo>
                  <a:lnTo>
                    <a:pt x="1284" y="420"/>
                  </a:lnTo>
                  <a:lnTo>
                    <a:pt x="1254" y="414"/>
                  </a:lnTo>
                  <a:lnTo>
                    <a:pt x="1284" y="354"/>
                  </a:lnTo>
                  <a:lnTo>
                    <a:pt x="1278" y="348"/>
                  </a:lnTo>
                  <a:lnTo>
                    <a:pt x="1272" y="336"/>
                  </a:lnTo>
                  <a:lnTo>
                    <a:pt x="1272" y="324"/>
                  </a:lnTo>
                  <a:lnTo>
                    <a:pt x="1266" y="318"/>
                  </a:lnTo>
                  <a:lnTo>
                    <a:pt x="1254" y="312"/>
                  </a:lnTo>
                  <a:lnTo>
                    <a:pt x="1236" y="312"/>
                  </a:lnTo>
                  <a:lnTo>
                    <a:pt x="1224" y="282"/>
                  </a:lnTo>
                  <a:lnTo>
                    <a:pt x="1224" y="276"/>
                  </a:lnTo>
                  <a:lnTo>
                    <a:pt x="1230" y="270"/>
                  </a:lnTo>
                  <a:lnTo>
                    <a:pt x="1230" y="258"/>
                  </a:lnTo>
                  <a:lnTo>
                    <a:pt x="1224" y="246"/>
                  </a:lnTo>
                  <a:lnTo>
                    <a:pt x="1218" y="240"/>
                  </a:lnTo>
                  <a:lnTo>
                    <a:pt x="1206" y="234"/>
                  </a:lnTo>
                  <a:lnTo>
                    <a:pt x="1194" y="240"/>
                  </a:lnTo>
                  <a:lnTo>
                    <a:pt x="1188" y="246"/>
                  </a:lnTo>
                  <a:lnTo>
                    <a:pt x="1176" y="252"/>
                  </a:lnTo>
                  <a:lnTo>
                    <a:pt x="1176" y="264"/>
                  </a:lnTo>
                  <a:lnTo>
                    <a:pt x="1182" y="270"/>
                  </a:lnTo>
                  <a:lnTo>
                    <a:pt x="1182" y="282"/>
                  </a:lnTo>
                  <a:lnTo>
                    <a:pt x="1146" y="276"/>
                  </a:lnTo>
                  <a:lnTo>
                    <a:pt x="1152" y="306"/>
                  </a:lnTo>
                  <a:lnTo>
                    <a:pt x="1134" y="300"/>
                  </a:lnTo>
                  <a:lnTo>
                    <a:pt x="1116" y="306"/>
                  </a:lnTo>
                  <a:lnTo>
                    <a:pt x="1122" y="312"/>
                  </a:lnTo>
                  <a:lnTo>
                    <a:pt x="1122" y="330"/>
                  </a:lnTo>
                  <a:lnTo>
                    <a:pt x="1116" y="342"/>
                  </a:lnTo>
                  <a:lnTo>
                    <a:pt x="1110" y="348"/>
                  </a:lnTo>
                  <a:lnTo>
                    <a:pt x="1098" y="354"/>
                  </a:lnTo>
                  <a:lnTo>
                    <a:pt x="1092" y="360"/>
                  </a:lnTo>
                  <a:lnTo>
                    <a:pt x="1104" y="324"/>
                  </a:lnTo>
                  <a:lnTo>
                    <a:pt x="1080" y="348"/>
                  </a:lnTo>
                  <a:lnTo>
                    <a:pt x="1062" y="348"/>
                  </a:lnTo>
                  <a:lnTo>
                    <a:pt x="1056" y="360"/>
                  </a:lnTo>
                  <a:lnTo>
                    <a:pt x="1050" y="366"/>
                  </a:lnTo>
                  <a:lnTo>
                    <a:pt x="1050" y="378"/>
                  </a:lnTo>
                  <a:lnTo>
                    <a:pt x="1056" y="390"/>
                  </a:lnTo>
                  <a:lnTo>
                    <a:pt x="1056" y="396"/>
                  </a:lnTo>
                  <a:lnTo>
                    <a:pt x="1062" y="408"/>
                  </a:lnTo>
                  <a:lnTo>
                    <a:pt x="1014" y="384"/>
                  </a:lnTo>
                  <a:lnTo>
                    <a:pt x="1008" y="420"/>
                  </a:lnTo>
                  <a:lnTo>
                    <a:pt x="996" y="426"/>
                  </a:lnTo>
                  <a:lnTo>
                    <a:pt x="1008" y="450"/>
                  </a:lnTo>
                  <a:lnTo>
                    <a:pt x="1032" y="450"/>
                  </a:lnTo>
                  <a:lnTo>
                    <a:pt x="1026" y="468"/>
                  </a:lnTo>
                  <a:lnTo>
                    <a:pt x="954" y="474"/>
                  </a:lnTo>
                  <a:lnTo>
                    <a:pt x="948" y="468"/>
                  </a:lnTo>
                  <a:lnTo>
                    <a:pt x="936" y="462"/>
                  </a:lnTo>
                  <a:lnTo>
                    <a:pt x="930" y="462"/>
                  </a:lnTo>
                  <a:lnTo>
                    <a:pt x="918" y="468"/>
                  </a:lnTo>
                  <a:lnTo>
                    <a:pt x="912" y="474"/>
                  </a:lnTo>
                  <a:lnTo>
                    <a:pt x="918" y="486"/>
                  </a:lnTo>
                  <a:lnTo>
                    <a:pt x="918" y="492"/>
                  </a:lnTo>
                  <a:lnTo>
                    <a:pt x="924" y="504"/>
                  </a:lnTo>
                  <a:lnTo>
                    <a:pt x="930" y="510"/>
                  </a:lnTo>
                  <a:lnTo>
                    <a:pt x="930" y="540"/>
                  </a:lnTo>
                  <a:lnTo>
                    <a:pt x="924" y="564"/>
                  </a:lnTo>
                  <a:lnTo>
                    <a:pt x="930" y="600"/>
                  </a:lnTo>
                  <a:lnTo>
                    <a:pt x="912" y="600"/>
                  </a:lnTo>
                  <a:lnTo>
                    <a:pt x="906" y="522"/>
                  </a:lnTo>
                  <a:lnTo>
                    <a:pt x="888" y="510"/>
                  </a:lnTo>
                  <a:lnTo>
                    <a:pt x="888" y="480"/>
                  </a:lnTo>
                  <a:lnTo>
                    <a:pt x="870" y="480"/>
                  </a:lnTo>
                  <a:lnTo>
                    <a:pt x="852" y="504"/>
                  </a:lnTo>
                  <a:lnTo>
                    <a:pt x="822" y="534"/>
                  </a:lnTo>
                  <a:lnTo>
                    <a:pt x="804" y="546"/>
                  </a:lnTo>
                  <a:lnTo>
                    <a:pt x="792" y="558"/>
                  </a:lnTo>
                  <a:lnTo>
                    <a:pt x="786" y="570"/>
                  </a:lnTo>
                  <a:lnTo>
                    <a:pt x="786" y="600"/>
                  </a:lnTo>
                  <a:lnTo>
                    <a:pt x="792" y="606"/>
                  </a:lnTo>
                  <a:lnTo>
                    <a:pt x="792" y="618"/>
                  </a:lnTo>
                  <a:lnTo>
                    <a:pt x="798" y="618"/>
                  </a:lnTo>
                  <a:lnTo>
                    <a:pt x="816" y="636"/>
                  </a:lnTo>
                  <a:lnTo>
                    <a:pt x="810" y="648"/>
                  </a:lnTo>
                  <a:lnTo>
                    <a:pt x="792" y="654"/>
                  </a:lnTo>
                  <a:lnTo>
                    <a:pt x="774" y="666"/>
                  </a:lnTo>
                  <a:lnTo>
                    <a:pt x="750" y="678"/>
                  </a:lnTo>
                  <a:lnTo>
                    <a:pt x="750" y="696"/>
                  </a:lnTo>
                  <a:lnTo>
                    <a:pt x="720" y="726"/>
                  </a:lnTo>
                  <a:lnTo>
                    <a:pt x="702" y="732"/>
                  </a:lnTo>
                  <a:lnTo>
                    <a:pt x="690" y="744"/>
                  </a:lnTo>
                  <a:lnTo>
                    <a:pt x="666" y="756"/>
                  </a:lnTo>
                  <a:lnTo>
                    <a:pt x="630" y="762"/>
                  </a:lnTo>
                  <a:lnTo>
                    <a:pt x="600" y="768"/>
                  </a:lnTo>
                  <a:lnTo>
                    <a:pt x="588" y="768"/>
                  </a:lnTo>
                  <a:lnTo>
                    <a:pt x="534" y="762"/>
                  </a:lnTo>
                  <a:lnTo>
                    <a:pt x="492" y="780"/>
                  </a:lnTo>
                  <a:lnTo>
                    <a:pt x="438" y="786"/>
                  </a:lnTo>
                  <a:lnTo>
                    <a:pt x="432" y="798"/>
                  </a:lnTo>
                  <a:lnTo>
                    <a:pt x="414" y="798"/>
                  </a:lnTo>
                  <a:lnTo>
                    <a:pt x="402" y="804"/>
                  </a:lnTo>
                  <a:lnTo>
                    <a:pt x="396" y="810"/>
                  </a:lnTo>
                  <a:lnTo>
                    <a:pt x="384" y="816"/>
                  </a:lnTo>
                  <a:lnTo>
                    <a:pt x="372" y="828"/>
                  </a:lnTo>
                  <a:lnTo>
                    <a:pt x="342" y="828"/>
                  </a:lnTo>
                  <a:lnTo>
                    <a:pt x="324" y="834"/>
                  </a:lnTo>
                  <a:lnTo>
                    <a:pt x="312" y="840"/>
                  </a:lnTo>
                  <a:lnTo>
                    <a:pt x="306" y="852"/>
                  </a:lnTo>
                  <a:lnTo>
                    <a:pt x="294" y="858"/>
                  </a:lnTo>
                  <a:lnTo>
                    <a:pt x="288" y="870"/>
                  </a:lnTo>
                  <a:lnTo>
                    <a:pt x="282" y="876"/>
                  </a:lnTo>
                  <a:lnTo>
                    <a:pt x="282" y="882"/>
                  </a:lnTo>
                  <a:lnTo>
                    <a:pt x="276" y="882"/>
                  </a:lnTo>
                  <a:lnTo>
                    <a:pt x="270" y="888"/>
                  </a:lnTo>
                  <a:lnTo>
                    <a:pt x="252" y="888"/>
                  </a:lnTo>
                  <a:lnTo>
                    <a:pt x="240" y="894"/>
                  </a:lnTo>
                  <a:lnTo>
                    <a:pt x="228" y="894"/>
                  </a:lnTo>
                  <a:lnTo>
                    <a:pt x="216" y="900"/>
                  </a:lnTo>
                  <a:lnTo>
                    <a:pt x="210" y="906"/>
                  </a:lnTo>
                  <a:lnTo>
                    <a:pt x="198" y="912"/>
                  </a:lnTo>
                  <a:lnTo>
                    <a:pt x="192" y="930"/>
                  </a:lnTo>
                  <a:lnTo>
                    <a:pt x="150" y="972"/>
                  </a:lnTo>
                  <a:lnTo>
                    <a:pt x="150" y="978"/>
                  </a:lnTo>
                  <a:lnTo>
                    <a:pt x="162" y="912"/>
                  </a:lnTo>
                  <a:lnTo>
                    <a:pt x="144" y="918"/>
                  </a:lnTo>
                  <a:lnTo>
                    <a:pt x="120" y="978"/>
                  </a:lnTo>
                  <a:lnTo>
                    <a:pt x="90" y="1038"/>
                  </a:lnTo>
                  <a:lnTo>
                    <a:pt x="90" y="1056"/>
                  </a:lnTo>
                  <a:lnTo>
                    <a:pt x="96" y="1062"/>
                  </a:lnTo>
                  <a:lnTo>
                    <a:pt x="108" y="1068"/>
                  </a:lnTo>
                  <a:lnTo>
                    <a:pt x="114" y="1068"/>
                  </a:lnTo>
                  <a:lnTo>
                    <a:pt x="108" y="1080"/>
                  </a:lnTo>
                  <a:lnTo>
                    <a:pt x="96" y="1086"/>
                  </a:lnTo>
                  <a:lnTo>
                    <a:pt x="90" y="1098"/>
                  </a:lnTo>
                  <a:lnTo>
                    <a:pt x="66" y="1122"/>
                  </a:lnTo>
                  <a:lnTo>
                    <a:pt x="66" y="1134"/>
                  </a:lnTo>
                  <a:lnTo>
                    <a:pt x="72" y="1152"/>
                  </a:lnTo>
                  <a:lnTo>
                    <a:pt x="72" y="1164"/>
                  </a:lnTo>
                  <a:lnTo>
                    <a:pt x="84" y="1188"/>
                  </a:lnTo>
                  <a:lnTo>
                    <a:pt x="84" y="1200"/>
                  </a:lnTo>
                  <a:lnTo>
                    <a:pt x="102" y="1236"/>
                  </a:lnTo>
                  <a:lnTo>
                    <a:pt x="108" y="1254"/>
                  </a:lnTo>
                  <a:lnTo>
                    <a:pt x="114" y="1266"/>
                  </a:lnTo>
                  <a:lnTo>
                    <a:pt x="114" y="1278"/>
                  </a:lnTo>
                  <a:lnTo>
                    <a:pt x="108" y="1278"/>
                  </a:lnTo>
                  <a:lnTo>
                    <a:pt x="96" y="1266"/>
                  </a:lnTo>
                  <a:lnTo>
                    <a:pt x="90" y="1254"/>
                  </a:lnTo>
                  <a:lnTo>
                    <a:pt x="72" y="1236"/>
                  </a:lnTo>
                  <a:lnTo>
                    <a:pt x="66" y="1224"/>
                  </a:lnTo>
                  <a:lnTo>
                    <a:pt x="48" y="1218"/>
                  </a:lnTo>
                  <a:lnTo>
                    <a:pt x="66" y="1266"/>
                  </a:lnTo>
                  <a:lnTo>
                    <a:pt x="30" y="1236"/>
                  </a:lnTo>
                  <a:lnTo>
                    <a:pt x="30" y="1290"/>
                  </a:lnTo>
                  <a:lnTo>
                    <a:pt x="60" y="1350"/>
                  </a:lnTo>
                  <a:lnTo>
                    <a:pt x="66" y="1356"/>
                  </a:lnTo>
                  <a:lnTo>
                    <a:pt x="66" y="1368"/>
                  </a:lnTo>
                  <a:lnTo>
                    <a:pt x="60" y="1374"/>
                  </a:lnTo>
                  <a:lnTo>
                    <a:pt x="54" y="1386"/>
                  </a:lnTo>
                  <a:lnTo>
                    <a:pt x="54" y="1398"/>
                  </a:lnTo>
                  <a:lnTo>
                    <a:pt x="48" y="1410"/>
                  </a:lnTo>
                  <a:lnTo>
                    <a:pt x="54" y="1416"/>
                  </a:lnTo>
                  <a:lnTo>
                    <a:pt x="60" y="1428"/>
                  </a:lnTo>
                  <a:lnTo>
                    <a:pt x="78" y="1446"/>
                  </a:lnTo>
                  <a:lnTo>
                    <a:pt x="84" y="1458"/>
                  </a:lnTo>
                  <a:lnTo>
                    <a:pt x="90" y="1464"/>
                  </a:lnTo>
                  <a:lnTo>
                    <a:pt x="96" y="1476"/>
                  </a:lnTo>
                  <a:lnTo>
                    <a:pt x="96" y="1506"/>
                  </a:lnTo>
                  <a:lnTo>
                    <a:pt x="90" y="1518"/>
                  </a:lnTo>
                  <a:lnTo>
                    <a:pt x="84" y="1524"/>
                  </a:lnTo>
                  <a:lnTo>
                    <a:pt x="90" y="1542"/>
                  </a:lnTo>
                  <a:lnTo>
                    <a:pt x="90" y="1554"/>
                  </a:lnTo>
                  <a:lnTo>
                    <a:pt x="96" y="1572"/>
                  </a:lnTo>
                  <a:lnTo>
                    <a:pt x="96" y="1590"/>
                  </a:lnTo>
                  <a:lnTo>
                    <a:pt x="102" y="1596"/>
                  </a:lnTo>
                  <a:lnTo>
                    <a:pt x="102" y="1602"/>
                  </a:lnTo>
                  <a:lnTo>
                    <a:pt x="96" y="1602"/>
                  </a:lnTo>
                  <a:lnTo>
                    <a:pt x="78" y="1620"/>
                  </a:lnTo>
                  <a:lnTo>
                    <a:pt x="84" y="1626"/>
                  </a:lnTo>
                  <a:lnTo>
                    <a:pt x="84" y="1638"/>
                  </a:lnTo>
                  <a:lnTo>
                    <a:pt x="90" y="1650"/>
                  </a:lnTo>
                  <a:lnTo>
                    <a:pt x="90" y="1662"/>
                  </a:lnTo>
                  <a:lnTo>
                    <a:pt x="96" y="1668"/>
                  </a:lnTo>
                  <a:lnTo>
                    <a:pt x="96" y="1674"/>
                  </a:lnTo>
                  <a:lnTo>
                    <a:pt x="102" y="1674"/>
                  </a:lnTo>
                  <a:lnTo>
                    <a:pt x="108" y="1680"/>
                  </a:lnTo>
                  <a:lnTo>
                    <a:pt x="126" y="1716"/>
                  </a:lnTo>
                  <a:lnTo>
                    <a:pt x="126" y="1728"/>
                  </a:lnTo>
                  <a:lnTo>
                    <a:pt x="108" y="1764"/>
                  </a:lnTo>
                  <a:lnTo>
                    <a:pt x="90" y="1782"/>
                  </a:lnTo>
                  <a:lnTo>
                    <a:pt x="90" y="1824"/>
                  </a:lnTo>
                  <a:lnTo>
                    <a:pt x="84" y="1842"/>
                  </a:lnTo>
                  <a:lnTo>
                    <a:pt x="60" y="1866"/>
                  </a:lnTo>
                  <a:lnTo>
                    <a:pt x="42" y="1866"/>
                  </a:lnTo>
                  <a:lnTo>
                    <a:pt x="30" y="1872"/>
                  </a:lnTo>
                  <a:lnTo>
                    <a:pt x="18" y="1866"/>
                  </a:lnTo>
                  <a:lnTo>
                    <a:pt x="6" y="1866"/>
                  </a:lnTo>
                  <a:lnTo>
                    <a:pt x="0" y="1920"/>
                  </a:lnTo>
                  <a:lnTo>
                    <a:pt x="12" y="1920"/>
                  </a:lnTo>
                  <a:lnTo>
                    <a:pt x="24" y="1926"/>
                  </a:lnTo>
                  <a:lnTo>
                    <a:pt x="42" y="1926"/>
                  </a:lnTo>
                  <a:lnTo>
                    <a:pt x="54" y="1932"/>
                  </a:lnTo>
                  <a:lnTo>
                    <a:pt x="72" y="1950"/>
                  </a:lnTo>
                  <a:lnTo>
                    <a:pt x="78" y="1962"/>
                  </a:lnTo>
                  <a:lnTo>
                    <a:pt x="108" y="1956"/>
                  </a:lnTo>
                  <a:lnTo>
                    <a:pt x="114" y="1968"/>
                  </a:lnTo>
                  <a:lnTo>
                    <a:pt x="138" y="1980"/>
                  </a:lnTo>
                  <a:lnTo>
                    <a:pt x="174" y="1980"/>
                  </a:lnTo>
                  <a:lnTo>
                    <a:pt x="210" y="1968"/>
                  </a:lnTo>
                  <a:lnTo>
                    <a:pt x="234" y="1968"/>
                  </a:lnTo>
                  <a:lnTo>
                    <a:pt x="234" y="1950"/>
                  </a:lnTo>
                  <a:lnTo>
                    <a:pt x="228" y="1944"/>
                  </a:lnTo>
                  <a:lnTo>
                    <a:pt x="264" y="1950"/>
                  </a:lnTo>
                  <a:lnTo>
                    <a:pt x="276" y="1932"/>
                  </a:lnTo>
                  <a:lnTo>
                    <a:pt x="318" y="1926"/>
                  </a:lnTo>
                  <a:lnTo>
                    <a:pt x="354" y="1890"/>
                  </a:lnTo>
                  <a:lnTo>
                    <a:pt x="366" y="1884"/>
                  </a:lnTo>
                  <a:lnTo>
                    <a:pt x="372" y="1884"/>
                  </a:lnTo>
                  <a:lnTo>
                    <a:pt x="420" y="1908"/>
                  </a:lnTo>
                  <a:lnTo>
                    <a:pt x="426" y="1902"/>
                  </a:lnTo>
                  <a:lnTo>
                    <a:pt x="474" y="1878"/>
                  </a:lnTo>
                  <a:lnTo>
                    <a:pt x="480" y="1872"/>
                  </a:lnTo>
                  <a:lnTo>
                    <a:pt x="486" y="1872"/>
                  </a:lnTo>
                  <a:lnTo>
                    <a:pt x="498" y="1878"/>
                  </a:lnTo>
                  <a:lnTo>
                    <a:pt x="504" y="1884"/>
                  </a:lnTo>
                  <a:lnTo>
                    <a:pt x="516" y="1884"/>
                  </a:lnTo>
                  <a:lnTo>
                    <a:pt x="528" y="1890"/>
                  </a:lnTo>
                  <a:lnTo>
                    <a:pt x="534" y="1890"/>
                  </a:lnTo>
                  <a:lnTo>
                    <a:pt x="552" y="1884"/>
                  </a:lnTo>
                  <a:lnTo>
                    <a:pt x="576" y="1872"/>
                  </a:lnTo>
                  <a:lnTo>
                    <a:pt x="582" y="1872"/>
                  </a:lnTo>
                  <a:lnTo>
                    <a:pt x="594" y="1878"/>
                  </a:lnTo>
                  <a:lnTo>
                    <a:pt x="606" y="1878"/>
                  </a:lnTo>
                  <a:lnTo>
                    <a:pt x="624" y="1884"/>
                  </a:lnTo>
                  <a:lnTo>
                    <a:pt x="636" y="1884"/>
                  </a:lnTo>
                  <a:lnTo>
                    <a:pt x="648" y="1878"/>
                  </a:lnTo>
                  <a:lnTo>
                    <a:pt x="654" y="1872"/>
                  </a:lnTo>
                  <a:lnTo>
                    <a:pt x="654" y="1848"/>
                  </a:lnTo>
                  <a:lnTo>
                    <a:pt x="666" y="1848"/>
                  </a:lnTo>
                  <a:lnTo>
                    <a:pt x="672" y="1842"/>
                  </a:lnTo>
                  <a:lnTo>
                    <a:pt x="678" y="1842"/>
                  </a:lnTo>
                  <a:lnTo>
                    <a:pt x="684" y="1836"/>
                  </a:lnTo>
                  <a:lnTo>
                    <a:pt x="690" y="1824"/>
                  </a:lnTo>
                  <a:lnTo>
                    <a:pt x="702" y="1788"/>
                  </a:lnTo>
                  <a:lnTo>
                    <a:pt x="714" y="1776"/>
                  </a:lnTo>
                  <a:lnTo>
                    <a:pt x="726" y="1770"/>
                  </a:lnTo>
                  <a:lnTo>
                    <a:pt x="744" y="1764"/>
                  </a:lnTo>
                  <a:lnTo>
                    <a:pt x="756" y="1764"/>
                  </a:lnTo>
                  <a:lnTo>
                    <a:pt x="774" y="1770"/>
                  </a:lnTo>
                  <a:lnTo>
                    <a:pt x="798" y="1770"/>
                  </a:lnTo>
                  <a:lnTo>
                    <a:pt x="822" y="1758"/>
                  </a:lnTo>
                  <a:lnTo>
                    <a:pt x="840" y="1752"/>
                  </a:lnTo>
                  <a:lnTo>
                    <a:pt x="858" y="1740"/>
                  </a:lnTo>
                  <a:lnTo>
                    <a:pt x="876" y="1734"/>
                  </a:lnTo>
                  <a:lnTo>
                    <a:pt x="912" y="1734"/>
                  </a:lnTo>
                  <a:lnTo>
                    <a:pt x="918" y="1740"/>
                  </a:lnTo>
                  <a:lnTo>
                    <a:pt x="930" y="1740"/>
                  </a:lnTo>
                  <a:lnTo>
                    <a:pt x="942" y="1746"/>
                  </a:lnTo>
                  <a:lnTo>
                    <a:pt x="972" y="1740"/>
                  </a:lnTo>
                  <a:lnTo>
                    <a:pt x="1044" y="1704"/>
                  </a:lnTo>
                  <a:lnTo>
                    <a:pt x="1074" y="1692"/>
                  </a:lnTo>
                  <a:lnTo>
                    <a:pt x="1098" y="1686"/>
                  </a:lnTo>
                  <a:lnTo>
                    <a:pt x="1140" y="1680"/>
                  </a:lnTo>
                  <a:lnTo>
                    <a:pt x="1176" y="1674"/>
                  </a:lnTo>
                  <a:lnTo>
                    <a:pt x="1224" y="1674"/>
                  </a:lnTo>
                  <a:lnTo>
                    <a:pt x="1236" y="1662"/>
                  </a:lnTo>
                  <a:lnTo>
                    <a:pt x="1254" y="1680"/>
                  </a:lnTo>
                  <a:lnTo>
                    <a:pt x="1266" y="1686"/>
                  </a:lnTo>
                  <a:lnTo>
                    <a:pt x="1278" y="1698"/>
                  </a:lnTo>
                  <a:lnTo>
                    <a:pt x="1302" y="1710"/>
                  </a:lnTo>
                  <a:lnTo>
                    <a:pt x="1320" y="1716"/>
                  </a:lnTo>
                  <a:lnTo>
                    <a:pt x="1332" y="1716"/>
                  </a:lnTo>
                  <a:lnTo>
                    <a:pt x="1338" y="1710"/>
                  </a:lnTo>
                  <a:lnTo>
                    <a:pt x="1338" y="1716"/>
                  </a:lnTo>
                  <a:lnTo>
                    <a:pt x="1344" y="1722"/>
                  </a:lnTo>
                  <a:lnTo>
                    <a:pt x="1350" y="1734"/>
                  </a:lnTo>
                  <a:lnTo>
                    <a:pt x="1356" y="1740"/>
                  </a:lnTo>
                  <a:lnTo>
                    <a:pt x="1374" y="1740"/>
                  </a:lnTo>
                  <a:lnTo>
                    <a:pt x="1380" y="1734"/>
                  </a:lnTo>
                  <a:lnTo>
                    <a:pt x="1380" y="1752"/>
                  </a:lnTo>
                  <a:lnTo>
                    <a:pt x="1392" y="1752"/>
                  </a:lnTo>
                  <a:lnTo>
                    <a:pt x="1398" y="1758"/>
                  </a:lnTo>
                  <a:lnTo>
                    <a:pt x="1398" y="1770"/>
                  </a:lnTo>
                  <a:lnTo>
                    <a:pt x="1386" y="1794"/>
                  </a:lnTo>
                  <a:lnTo>
                    <a:pt x="1380" y="1800"/>
                  </a:lnTo>
                  <a:lnTo>
                    <a:pt x="1374" y="1812"/>
                  </a:lnTo>
                  <a:lnTo>
                    <a:pt x="1392" y="1842"/>
                  </a:lnTo>
                  <a:lnTo>
                    <a:pt x="1410" y="1830"/>
                  </a:lnTo>
                  <a:lnTo>
                    <a:pt x="1428" y="1866"/>
                  </a:lnTo>
                  <a:lnTo>
                    <a:pt x="1428" y="1872"/>
                  </a:lnTo>
                  <a:lnTo>
                    <a:pt x="1434" y="1878"/>
                  </a:lnTo>
                  <a:lnTo>
                    <a:pt x="1434" y="1902"/>
                  </a:lnTo>
                  <a:lnTo>
                    <a:pt x="1440" y="1914"/>
                  </a:lnTo>
                  <a:lnTo>
                    <a:pt x="1440" y="1926"/>
                  </a:lnTo>
                  <a:lnTo>
                    <a:pt x="1422" y="1926"/>
                  </a:lnTo>
                  <a:lnTo>
                    <a:pt x="1410" y="1920"/>
                  </a:lnTo>
                  <a:lnTo>
                    <a:pt x="1404" y="1920"/>
                  </a:lnTo>
                  <a:lnTo>
                    <a:pt x="1410" y="1956"/>
                  </a:lnTo>
                  <a:lnTo>
                    <a:pt x="1446" y="1956"/>
                  </a:lnTo>
                  <a:lnTo>
                    <a:pt x="1452" y="1962"/>
                  </a:lnTo>
                  <a:lnTo>
                    <a:pt x="1452" y="1968"/>
                  </a:lnTo>
                  <a:lnTo>
                    <a:pt x="1470" y="1968"/>
                  </a:lnTo>
                  <a:lnTo>
                    <a:pt x="1470" y="1956"/>
                  </a:lnTo>
                  <a:lnTo>
                    <a:pt x="1464" y="1938"/>
                  </a:lnTo>
                  <a:lnTo>
                    <a:pt x="1464" y="1926"/>
                  </a:lnTo>
                  <a:lnTo>
                    <a:pt x="1470" y="1914"/>
                  </a:lnTo>
                  <a:lnTo>
                    <a:pt x="1476" y="1908"/>
                  </a:lnTo>
                  <a:lnTo>
                    <a:pt x="1500" y="1896"/>
                  </a:lnTo>
                  <a:lnTo>
                    <a:pt x="1512" y="1896"/>
                  </a:lnTo>
                  <a:lnTo>
                    <a:pt x="1518" y="1890"/>
                  </a:lnTo>
                  <a:lnTo>
                    <a:pt x="1530" y="1884"/>
                  </a:lnTo>
                  <a:lnTo>
                    <a:pt x="1542" y="1872"/>
                  </a:lnTo>
                  <a:lnTo>
                    <a:pt x="1548" y="1860"/>
                  </a:lnTo>
                  <a:lnTo>
                    <a:pt x="1566" y="1842"/>
                  </a:lnTo>
                  <a:lnTo>
                    <a:pt x="1566" y="1836"/>
                  </a:lnTo>
                  <a:lnTo>
                    <a:pt x="1590" y="1842"/>
                  </a:lnTo>
                  <a:lnTo>
                    <a:pt x="1608" y="1788"/>
                  </a:lnTo>
                  <a:lnTo>
                    <a:pt x="1638" y="1788"/>
                  </a:lnTo>
                  <a:lnTo>
                    <a:pt x="1650" y="1782"/>
                  </a:lnTo>
                  <a:lnTo>
                    <a:pt x="1662" y="1770"/>
                  </a:lnTo>
                  <a:lnTo>
                    <a:pt x="1668" y="1752"/>
                  </a:lnTo>
                  <a:lnTo>
                    <a:pt x="1668" y="1740"/>
                  </a:lnTo>
                  <a:lnTo>
                    <a:pt x="1668" y="1746"/>
                  </a:lnTo>
                  <a:lnTo>
                    <a:pt x="1674" y="1752"/>
                  </a:lnTo>
                  <a:lnTo>
                    <a:pt x="1674" y="1764"/>
                  </a:lnTo>
                  <a:lnTo>
                    <a:pt x="1680" y="1776"/>
                  </a:lnTo>
                  <a:lnTo>
                    <a:pt x="1680" y="1782"/>
                  </a:lnTo>
                  <a:lnTo>
                    <a:pt x="1668" y="1794"/>
                  </a:lnTo>
                  <a:lnTo>
                    <a:pt x="1662" y="1806"/>
                  </a:lnTo>
                  <a:lnTo>
                    <a:pt x="1650" y="1812"/>
                  </a:lnTo>
                  <a:lnTo>
                    <a:pt x="1644" y="1818"/>
                  </a:lnTo>
                  <a:lnTo>
                    <a:pt x="1620" y="1818"/>
                  </a:lnTo>
                  <a:lnTo>
                    <a:pt x="1614" y="1830"/>
                  </a:lnTo>
                  <a:lnTo>
                    <a:pt x="1632" y="1866"/>
                  </a:lnTo>
                  <a:lnTo>
                    <a:pt x="1620" y="1866"/>
                  </a:lnTo>
                  <a:lnTo>
                    <a:pt x="1614" y="1872"/>
                  </a:lnTo>
                  <a:lnTo>
                    <a:pt x="1602" y="1878"/>
                  </a:lnTo>
                  <a:lnTo>
                    <a:pt x="1566" y="1914"/>
                  </a:lnTo>
                  <a:lnTo>
                    <a:pt x="1566" y="1926"/>
                  </a:lnTo>
                  <a:lnTo>
                    <a:pt x="1560" y="1932"/>
                  </a:lnTo>
                  <a:lnTo>
                    <a:pt x="1554" y="1944"/>
                  </a:lnTo>
                  <a:lnTo>
                    <a:pt x="1542" y="1956"/>
                  </a:lnTo>
                  <a:lnTo>
                    <a:pt x="1518" y="1968"/>
                  </a:lnTo>
                  <a:lnTo>
                    <a:pt x="1512" y="1974"/>
                  </a:lnTo>
                  <a:lnTo>
                    <a:pt x="1512" y="1980"/>
                  </a:lnTo>
                  <a:lnTo>
                    <a:pt x="1518" y="1986"/>
                  </a:lnTo>
                  <a:lnTo>
                    <a:pt x="1548" y="1986"/>
                  </a:lnTo>
                  <a:lnTo>
                    <a:pt x="1560" y="1980"/>
                  </a:lnTo>
                  <a:lnTo>
                    <a:pt x="1572" y="1980"/>
                  </a:lnTo>
                  <a:lnTo>
                    <a:pt x="1584" y="1968"/>
                  </a:lnTo>
                  <a:lnTo>
                    <a:pt x="1602" y="1932"/>
                  </a:lnTo>
                  <a:lnTo>
                    <a:pt x="1608" y="1926"/>
                  </a:lnTo>
                  <a:lnTo>
                    <a:pt x="1614" y="1914"/>
                  </a:lnTo>
                  <a:lnTo>
                    <a:pt x="1626" y="1908"/>
                  </a:lnTo>
                  <a:lnTo>
                    <a:pt x="1632" y="1902"/>
                  </a:lnTo>
                  <a:lnTo>
                    <a:pt x="1632" y="1920"/>
                  </a:lnTo>
                  <a:lnTo>
                    <a:pt x="1638" y="1932"/>
                  </a:lnTo>
                  <a:lnTo>
                    <a:pt x="1638" y="1956"/>
                  </a:lnTo>
                  <a:lnTo>
                    <a:pt x="1626" y="1968"/>
                  </a:lnTo>
                  <a:lnTo>
                    <a:pt x="1614" y="1974"/>
                  </a:lnTo>
                  <a:lnTo>
                    <a:pt x="1602" y="1986"/>
                  </a:lnTo>
                  <a:lnTo>
                    <a:pt x="1602" y="2004"/>
                  </a:lnTo>
                  <a:lnTo>
                    <a:pt x="1608" y="2010"/>
                  </a:lnTo>
                  <a:lnTo>
                    <a:pt x="1614" y="2010"/>
                  </a:lnTo>
                  <a:lnTo>
                    <a:pt x="1632" y="2016"/>
                  </a:lnTo>
                  <a:lnTo>
                    <a:pt x="1662" y="2016"/>
                  </a:lnTo>
                  <a:lnTo>
                    <a:pt x="1668" y="2028"/>
                  </a:lnTo>
                  <a:lnTo>
                    <a:pt x="1644" y="2052"/>
                  </a:lnTo>
                  <a:lnTo>
                    <a:pt x="1644" y="2058"/>
                  </a:lnTo>
                  <a:lnTo>
                    <a:pt x="1650" y="2064"/>
                  </a:lnTo>
                  <a:lnTo>
                    <a:pt x="1668" y="2100"/>
                  </a:lnTo>
                  <a:lnTo>
                    <a:pt x="1674" y="2106"/>
                  </a:lnTo>
                  <a:lnTo>
                    <a:pt x="1674" y="2118"/>
                  </a:lnTo>
                  <a:lnTo>
                    <a:pt x="1626" y="2166"/>
                  </a:lnTo>
                  <a:lnTo>
                    <a:pt x="1626" y="2178"/>
                  </a:lnTo>
                  <a:lnTo>
                    <a:pt x="1638" y="2190"/>
                  </a:lnTo>
                  <a:lnTo>
                    <a:pt x="1644" y="2202"/>
                  </a:lnTo>
                  <a:lnTo>
                    <a:pt x="1668" y="2214"/>
                  </a:lnTo>
                  <a:lnTo>
                    <a:pt x="1680" y="2226"/>
                  </a:lnTo>
                  <a:lnTo>
                    <a:pt x="1692" y="2232"/>
                  </a:lnTo>
                  <a:lnTo>
                    <a:pt x="1716" y="2256"/>
                  </a:lnTo>
                  <a:lnTo>
                    <a:pt x="1728" y="2262"/>
                  </a:lnTo>
                  <a:lnTo>
                    <a:pt x="1800" y="2262"/>
                  </a:lnTo>
                  <a:lnTo>
                    <a:pt x="1824" y="2286"/>
                  </a:lnTo>
                  <a:lnTo>
                    <a:pt x="1842" y="2292"/>
                  </a:lnTo>
                  <a:lnTo>
                    <a:pt x="1872" y="2286"/>
                  </a:lnTo>
                  <a:lnTo>
                    <a:pt x="1902" y="2274"/>
                  </a:lnTo>
                  <a:lnTo>
                    <a:pt x="1932" y="2256"/>
                  </a:lnTo>
                  <a:lnTo>
                    <a:pt x="1944" y="2250"/>
                  </a:lnTo>
                  <a:lnTo>
                    <a:pt x="1944" y="2226"/>
                  </a:lnTo>
                  <a:lnTo>
                    <a:pt x="1956" y="2214"/>
                  </a:lnTo>
                  <a:lnTo>
                    <a:pt x="1962" y="2214"/>
                  </a:lnTo>
                  <a:lnTo>
                    <a:pt x="1974" y="2226"/>
                  </a:lnTo>
                  <a:lnTo>
                    <a:pt x="1974" y="2256"/>
                  </a:lnTo>
                  <a:lnTo>
                    <a:pt x="1992" y="2256"/>
                  </a:lnTo>
                  <a:lnTo>
                    <a:pt x="1980" y="2280"/>
                  </a:lnTo>
                  <a:lnTo>
                    <a:pt x="1998" y="2280"/>
                  </a:lnTo>
                  <a:lnTo>
                    <a:pt x="1998" y="2292"/>
                  </a:lnTo>
                  <a:lnTo>
                    <a:pt x="2004" y="2298"/>
                  </a:lnTo>
                  <a:lnTo>
                    <a:pt x="2010" y="2310"/>
                  </a:lnTo>
                  <a:lnTo>
                    <a:pt x="2016" y="2316"/>
                  </a:lnTo>
                  <a:lnTo>
                    <a:pt x="2028" y="2316"/>
                  </a:lnTo>
                  <a:lnTo>
                    <a:pt x="2040" y="2304"/>
                  </a:lnTo>
                  <a:lnTo>
                    <a:pt x="2046" y="2304"/>
                  </a:lnTo>
                  <a:lnTo>
                    <a:pt x="2052" y="2298"/>
                  </a:lnTo>
                  <a:lnTo>
                    <a:pt x="2070" y="2292"/>
                  </a:lnTo>
                  <a:lnTo>
                    <a:pt x="2082" y="2286"/>
                  </a:lnTo>
                  <a:lnTo>
                    <a:pt x="2088" y="2280"/>
                  </a:lnTo>
                  <a:lnTo>
                    <a:pt x="2100" y="2274"/>
                  </a:lnTo>
                  <a:lnTo>
                    <a:pt x="2124" y="2250"/>
                  </a:lnTo>
                  <a:lnTo>
                    <a:pt x="2136" y="2244"/>
                  </a:lnTo>
                  <a:lnTo>
                    <a:pt x="2148" y="2232"/>
                  </a:lnTo>
                  <a:lnTo>
                    <a:pt x="2160" y="2226"/>
                  </a:lnTo>
                  <a:lnTo>
                    <a:pt x="2154" y="2214"/>
                  </a:lnTo>
                  <a:lnTo>
                    <a:pt x="2190" y="2202"/>
                  </a:lnTo>
                  <a:lnTo>
                    <a:pt x="2202" y="2214"/>
                  </a:lnTo>
                  <a:lnTo>
                    <a:pt x="2220" y="2214"/>
                  </a:lnTo>
                  <a:lnTo>
                    <a:pt x="2256" y="2208"/>
                  </a:lnTo>
                  <a:lnTo>
                    <a:pt x="2298" y="2196"/>
                  </a:lnTo>
                  <a:lnTo>
                    <a:pt x="2316" y="2178"/>
                  </a:lnTo>
                  <a:lnTo>
                    <a:pt x="2328" y="2148"/>
                  </a:lnTo>
                  <a:lnTo>
                    <a:pt x="2334" y="2118"/>
                  </a:lnTo>
                  <a:lnTo>
                    <a:pt x="2340" y="2100"/>
                  </a:lnTo>
                  <a:lnTo>
                    <a:pt x="2346" y="2088"/>
                  </a:lnTo>
                  <a:lnTo>
                    <a:pt x="2376" y="2058"/>
                  </a:lnTo>
                  <a:lnTo>
                    <a:pt x="2382" y="2058"/>
                  </a:lnTo>
                  <a:lnTo>
                    <a:pt x="2382" y="2034"/>
                  </a:lnTo>
                  <a:lnTo>
                    <a:pt x="2388" y="2034"/>
                  </a:lnTo>
                  <a:lnTo>
                    <a:pt x="2394" y="2028"/>
                  </a:lnTo>
                  <a:lnTo>
                    <a:pt x="2406" y="2022"/>
                  </a:lnTo>
                  <a:lnTo>
                    <a:pt x="2418" y="2010"/>
                  </a:lnTo>
                  <a:lnTo>
                    <a:pt x="2424" y="1998"/>
                  </a:lnTo>
                  <a:lnTo>
                    <a:pt x="2442" y="1980"/>
                  </a:lnTo>
                  <a:lnTo>
                    <a:pt x="2442" y="1956"/>
                  </a:lnTo>
                  <a:lnTo>
                    <a:pt x="2448" y="1944"/>
                  </a:lnTo>
                  <a:lnTo>
                    <a:pt x="2454" y="1926"/>
                  </a:lnTo>
                  <a:lnTo>
                    <a:pt x="2460" y="1914"/>
                  </a:lnTo>
                  <a:lnTo>
                    <a:pt x="2490" y="1884"/>
                  </a:lnTo>
                  <a:lnTo>
                    <a:pt x="2502" y="1866"/>
                  </a:lnTo>
                  <a:lnTo>
                    <a:pt x="2526" y="1842"/>
                  </a:lnTo>
                  <a:lnTo>
                    <a:pt x="2538" y="1836"/>
                  </a:lnTo>
                  <a:lnTo>
                    <a:pt x="2550" y="1824"/>
                  </a:lnTo>
                  <a:lnTo>
                    <a:pt x="2556" y="1812"/>
                  </a:lnTo>
                  <a:lnTo>
                    <a:pt x="2556" y="1800"/>
                  </a:lnTo>
                  <a:lnTo>
                    <a:pt x="2562" y="1788"/>
                  </a:lnTo>
                  <a:lnTo>
                    <a:pt x="2562" y="1782"/>
                  </a:lnTo>
                  <a:lnTo>
                    <a:pt x="2586" y="1782"/>
                  </a:lnTo>
                  <a:lnTo>
                    <a:pt x="2610" y="1770"/>
                  </a:lnTo>
                  <a:lnTo>
                    <a:pt x="2622" y="1752"/>
                  </a:lnTo>
                  <a:lnTo>
                    <a:pt x="2646" y="1728"/>
                  </a:lnTo>
                  <a:lnTo>
                    <a:pt x="2670" y="1698"/>
                  </a:lnTo>
                  <a:lnTo>
                    <a:pt x="2688" y="1674"/>
                  </a:lnTo>
                  <a:lnTo>
                    <a:pt x="2700" y="1662"/>
                  </a:lnTo>
                  <a:lnTo>
                    <a:pt x="2700" y="1656"/>
                  </a:lnTo>
                  <a:lnTo>
                    <a:pt x="2706" y="1638"/>
                  </a:lnTo>
                  <a:lnTo>
                    <a:pt x="2706" y="1614"/>
                  </a:lnTo>
                  <a:lnTo>
                    <a:pt x="2712" y="1596"/>
                  </a:lnTo>
                  <a:lnTo>
                    <a:pt x="2718" y="1590"/>
                  </a:lnTo>
                  <a:lnTo>
                    <a:pt x="2730" y="1572"/>
                  </a:lnTo>
                  <a:lnTo>
                    <a:pt x="2754" y="1542"/>
                  </a:lnTo>
                  <a:lnTo>
                    <a:pt x="2772" y="1494"/>
                  </a:lnTo>
                  <a:lnTo>
                    <a:pt x="2796" y="1458"/>
                  </a:lnTo>
                  <a:lnTo>
                    <a:pt x="2808" y="1428"/>
                  </a:lnTo>
                  <a:lnTo>
                    <a:pt x="2814" y="1416"/>
                  </a:lnTo>
                  <a:lnTo>
                    <a:pt x="2814" y="1386"/>
                  </a:lnTo>
                  <a:lnTo>
                    <a:pt x="2802" y="1362"/>
                  </a:lnTo>
                  <a:lnTo>
                    <a:pt x="2820" y="1308"/>
                  </a:lnTo>
                  <a:lnTo>
                    <a:pt x="2832" y="1290"/>
                  </a:lnTo>
                  <a:lnTo>
                    <a:pt x="2838" y="1266"/>
                  </a:lnTo>
                  <a:lnTo>
                    <a:pt x="2838" y="1224"/>
                  </a:lnTo>
                  <a:lnTo>
                    <a:pt x="2832" y="1194"/>
                  </a:lnTo>
                  <a:lnTo>
                    <a:pt x="2832" y="1176"/>
                  </a:lnTo>
                  <a:lnTo>
                    <a:pt x="2802" y="1164"/>
                  </a:lnTo>
                  <a:close/>
                  <a:moveTo>
                    <a:pt x="2016" y="2436"/>
                  </a:moveTo>
                  <a:lnTo>
                    <a:pt x="2022" y="2442"/>
                  </a:lnTo>
                  <a:lnTo>
                    <a:pt x="2028" y="2442"/>
                  </a:lnTo>
                  <a:lnTo>
                    <a:pt x="2040" y="2436"/>
                  </a:lnTo>
                  <a:lnTo>
                    <a:pt x="2046" y="2430"/>
                  </a:lnTo>
                  <a:lnTo>
                    <a:pt x="2034" y="2418"/>
                  </a:lnTo>
                  <a:lnTo>
                    <a:pt x="2016" y="2436"/>
                  </a:lnTo>
                  <a:close/>
                  <a:moveTo>
                    <a:pt x="1992" y="2454"/>
                  </a:moveTo>
                  <a:lnTo>
                    <a:pt x="1974" y="2454"/>
                  </a:lnTo>
                  <a:lnTo>
                    <a:pt x="1962" y="2466"/>
                  </a:lnTo>
                  <a:lnTo>
                    <a:pt x="1962" y="2472"/>
                  </a:lnTo>
                  <a:lnTo>
                    <a:pt x="1962" y="2460"/>
                  </a:lnTo>
                  <a:lnTo>
                    <a:pt x="1938" y="2460"/>
                  </a:lnTo>
                  <a:lnTo>
                    <a:pt x="1926" y="2466"/>
                  </a:lnTo>
                  <a:lnTo>
                    <a:pt x="1914" y="2466"/>
                  </a:lnTo>
                  <a:lnTo>
                    <a:pt x="1908" y="2478"/>
                  </a:lnTo>
                  <a:lnTo>
                    <a:pt x="1890" y="2460"/>
                  </a:lnTo>
                  <a:lnTo>
                    <a:pt x="1854" y="2460"/>
                  </a:lnTo>
                  <a:lnTo>
                    <a:pt x="1830" y="2430"/>
                  </a:lnTo>
                  <a:lnTo>
                    <a:pt x="1824" y="2436"/>
                  </a:lnTo>
                  <a:lnTo>
                    <a:pt x="1818" y="2436"/>
                  </a:lnTo>
                  <a:lnTo>
                    <a:pt x="1812" y="2442"/>
                  </a:lnTo>
                  <a:lnTo>
                    <a:pt x="1806" y="2442"/>
                  </a:lnTo>
                  <a:lnTo>
                    <a:pt x="1776" y="2412"/>
                  </a:lnTo>
                  <a:lnTo>
                    <a:pt x="1776" y="2424"/>
                  </a:lnTo>
                  <a:lnTo>
                    <a:pt x="1782" y="2448"/>
                  </a:lnTo>
                  <a:lnTo>
                    <a:pt x="1782" y="2472"/>
                  </a:lnTo>
                  <a:lnTo>
                    <a:pt x="1776" y="2478"/>
                  </a:lnTo>
                  <a:lnTo>
                    <a:pt x="1776" y="2484"/>
                  </a:lnTo>
                  <a:lnTo>
                    <a:pt x="1770" y="2490"/>
                  </a:lnTo>
                  <a:lnTo>
                    <a:pt x="1770" y="2502"/>
                  </a:lnTo>
                  <a:lnTo>
                    <a:pt x="1776" y="2514"/>
                  </a:lnTo>
                  <a:lnTo>
                    <a:pt x="1776" y="2532"/>
                  </a:lnTo>
                  <a:lnTo>
                    <a:pt x="1764" y="2538"/>
                  </a:lnTo>
                  <a:lnTo>
                    <a:pt x="1758" y="2544"/>
                  </a:lnTo>
                  <a:lnTo>
                    <a:pt x="1752" y="2544"/>
                  </a:lnTo>
                  <a:lnTo>
                    <a:pt x="1740" y="2532"/>
                  </a:lnTo>
                  <a:lnTo>
                    <a:pt x="1740" y="2538"/>
                  </a:lnTo>
                  <a:lnTo>
                    <a:pt x="1734" y="2544"/>
                  </a:lnTo>
                  <a:lnTo>
                    <a:pt x="1734" y="2556"/>
                  </a:lnTo>
                  <a:lnTo>
                    <a:pt x="1728" y="2574"/>
                  </a:lnTo>
                  <a:lnTo>
                    <a:pt x="1728" y="2586"/>
                  </a:lnTo>
                  <a:lnTo>
                    <a:pt x="1740" y="2610"/>
                  </a:lnTo>
                  <a:lnTo>
                    <a:pt x="1740" y="2616"/>
                  </a:lnTo>
                  <a:lnTo>
                    <a:pt x="1746" y="2628"/>
                  </a:lnTo>
                  <a:lnTo>
                    <a:pt x="1770" y="2628"/>
                  </a:lnTo>
                  <a:lnTo>
                    <a:pt x="1752" y="2640"/>
                  </a:lnTo>
                  <a:lnTo>
                    <a:pt x="1758" y="2664"/>
                  </a:lnTo>
                  <a:lnTo>
                    <a:pt x="1770" y="2658"/>
                  </a:lnTo>
                  <a:lnTo>
                    <a:pt x="1776" y="2658"/>
                  </a:lnTo>
                  <a:lnTo>
                    <a:pt x="1782" y="2652"/>
                  </a:lnTo>
                  <a:lnTo>
                    <a:pt x="1794" y="2652"/>
                  </a:lnTo>
                  <a:lnTo>
                    <a:pt x="1800" y="2658"/>
                  </a:lnTo>
                  <a:lnTo>
                    <a:pt x="1818" y="2658"/>
                  </a:lnTo>
                  <a:lnTo>
                    <a:pt x="1830" y="2652"/>
                  </a:lnTo>
                  <a:lnTo>
                    <a:pt x="1836" y="2646"/>
                  </a:lnTo>
                  <a:lnTo>
                    <a:pt x="1842" y="2634"/>
                  </a:lnTo>
                  <a:lnTo>
                    <a:pt x="1854" y="2634"/>
                  </a:lnTo>
                  <a:lnTo>
                    <a:pt x="1860" y="2640"/>
                  </a:lnTo>
                  <a:lnTo>
                    <a:pt x="1860" y="2646"/>
                  </a:lnTo>
                  <a:lnTo>
                    <a:pt x="1848" y="2658"/>
                  </a:lnTo>
                  <a:lnTo>
                    <a:pt x="1866" y="2664"/>
                  </a:lnTo>
                  <a:lnTo>
                    <a:pt x="1884" y="2646"/>
                  </a:lnTo>
                  <a:lnTo>
                    <a:pt x="1890" y="2634"/>
                  </a:lnTo>
                  <a:lnTo>
                    <a:pt x="1902" y="2628"/>
                  </a:lnTo>
                  <a:lnTo>
                    <a:pt x="1908" y="2616"/>
                  </a:lnTo>
                  <a:lnTo>
                    <a:pt x="1920" y="2604"/>
                  </a:lnTo>
                  <a:lnTo>
                    <a:pt x="1914" y="2604"/>
                  </a:lnTo>
                  <a:lnTo>
                    <a:pt x="1902" y="2592"/>
                  </a:lnTo>
                  <a:lnTo>
                    <a:pt x="1920" y="2562"/>
                  </a:lnTo>
                  <a:lnTo>
                    <a:pt x="1950" y="2562"/>
                  </a:lnTo>
                  <a:lnTo>
                    <a:pt x="1962" y="2538"/>
                  </a:lnTo>
                  <a:lnTo>
                    <a:pt x="1962" y="2514"/>
                  </a:lnTo>
                  <a:lnTo>
                    <a:pt x="1968" y="2502"/>
                  </a:lnTo>
                  <a:lnTo>
                    <a:pt x="1980" y="2496"/>
                  </a:lnTo>
                  <a:lnTo>
                    <a:pt x="1986" y="2484"/>
                  </a:lnTo>
                  <a:lnTo>
                    <a:pt x="1992" y="2478"/>
                  </a:lnTo>
                  <a:lnTo>
                    <a:pt x="1998" y="2466"/>
                  </a:lnTo>
                  <a:lnTo>
                    <a:pt x="1998" y="2460"/>
                  </a:lnTo>
                  <a:lnTo>
                    <a:pt x="1992" y="2454"/>
                  </a:lnTo>
                  <a:close/>
                  <a:moveTo>
                    <a:pt x="1902" y="246"/>
                  </a:moveTo>
                  <a:lnTo>
                    <a:pt x="1890" y="258"/>
                  </a:lnTo>
                  <a:lnTo>
                    <a:pt x="1890" y="270"/>
                  </a:lnTo>
                  <a:lnTo>
                    <a:pt x="1884" y="282"/>
                  </a:lnTo>
                  <a:lnTo>
                    <a:pt x="1884" y="294"/>
                  </a:lnTo>
                  <a:lnTo>
                    <a:pt x="1896" y="300"/>
                  </a:lnTo>
                  <a:lnTo>
                    <a:pt x="1920" y="300"/>
                  </a:lnTo>
                  <a:lnTo>
                    <a:pt x="1926" y="294"/>
                  </a:lnTo>
                  <a:lnTo>
                    <a:pt x="1932" y="294"/>
                  </a:lnTo>
                  <a:lnTo>
                    <a:pt x="1926" y="282"/>
                  </a:lnTo>
                  <a:lnTo>
                    <a:pt x="1932" y="252"/>
                  </a:lnTo>
                  <a:lnTo>
                    <a:pt x="1920" y="252"/>
                  </a:lnTo>
                  <a:lnTo>
                    <a:pt x="1908" y="246"/>
                  </a:lnTo>
                  <a:lnTo>
                    <a:pt x="1902" y="246"/>
                  </a:lnTo>
                  <a:close/>
                  <a:moveTo>
                    <a:pt x="1770" y="2334"/>
                  </a:moveTo>
                  <a:lnTo>
                    <a:pt x="1758" y="2376"/>
                  </a:lnTo>
                  <a:lnTo>
                    <a:pt x="1812" y="2328"/>
                  </a:lnTo>
                  <a:lnTo>
                    <a:pt x="1770" y="2334"/>
                  </a:lnTo>
                  <a:close/>
                  <a:moveTo>
                    <a:pt x="2034" y="2400"/>
                  </a:moveTo>
                  <a:lnTo>
                    <a:pt x="2016" y="2358"/>
                  </a:lnTo>
                  <a:lnTo>
                    <a:pt x="1998" y="2376"/>
                  </a:lnTo>
                  <a:lnTo>
                    <a:pt x="1998" y="2394"/>
                  </a:lnTo>
                  <a:lnTo>
                    <a:pt x="2010" y="2406"/>
                  </a:lnTo>
                  <a:lnTo>
                    <a:pt x="2028" y="2406"/>
                  </a:lnTo>
                  <a:lnTo>
                    <a:pt x="2034" y="2400"/>
                  </a:lnTo>
                  <a:close/>
                </a:path>
              </a:pathLst>
            </a:custGeom>
            <a:grpFill/>
            <a:ln w="3175" cmpd="sng">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1005" name="Armenia">
              <a:extLst>
                <a:ext uri="{FF2B5EF4-FFF2-40B4-BE49-F238E27FC236}">
                  <a16:creationId xmlns:a16="http://schemas.microsoft.com/office/drawing/2014/main" id="{70206958-23B5-01C6-DA0E-FAA1D232C634}"/>
                </a:ext>
              </a:extLst>
            </p:cNvPr>
            <p:cNvSpPr>
              <a:spLocks/>
            </p:cNvSpPr>
            <p:nvPr/>
          </p:nvSpPr>
          <p:spPr bwMode="gray">
            <a:xfrm>
              <a:off x="5530655" y="1839830"/>
              <a:ext cx="71545" cy="68990"/>
            </a:xfrm>
            <a:custGeom>
              <a:avLst/>
              <a:gdLst>
                <a:gd name="T0" fmla="*/ 2147483647 w 222"/>
                <a:gd name="T1" fmla="*/ 2147483647 h 210"/>
                <a:gd name="T2" fmla="*/ 2147483647 w 222"/>
                <a:gd name="T3" fmla="*/ 2147483647 h 210"/>
                <a:gd name="T4" fmla="*/ 2147483647 w 222"/>
                <a:gd name="T5" fmla="*/ 2147483647 h 210"/>
                <a:gd name="T6" fmla="*/ 2147483647 w 222"/>
                <a:gd name="T7" fmla="*/ 2147483647 h 210"/>
                <a:gd name="T8" fmla="*/ 2147483647 w 222"/>
                <a:gd name="T9" fmla="*/ 2147483647 h 210"/>
                <a:gd name="T10" fmla="*/ 2147483647 w 222"/>
                <a:gd name="T11" fmla="*/ 2147483647 h 210"/>
                <a:gd name="T12" fmla="*/ 2147483647 w 222"/>
                <a:gd name="T13" fmla="*/ 2147483647 h 210"/>
                <a:gd name="T14" fmla="*/ 2147483647 w 222"/>
                <a:gd name="T15" fmla="*/ 2147483647 h 210"/>
                <a:gd name="T16" fmla="*/ 2147483647 w 222"/>
                <a:gd name="T17" fmla="*/ 2147483647 h 210"/>
                <a:gd name="T18" fmla="*/ 2147483647 w 222"/>
                <a:gd name="T19" fmla="*/ 2147483647 h 210"/>
                <a:gd name="T20" fmla="*/ 2147483647 w 222"/>
                <a:gd name="T21" fmla="*/ 2147483647 h 210"/>
                <a:gd name="T22" fmla="*/ 2147483647 w 222"/>
                <a:gd name="T23" fmla="*/ 2147483647 h 210"/>
                <a:gd name="T24" fmla="*/ 2147483647 w 222"/>
                <a:gd name="T25" fmla="*/ 2147483647 h 210"/>
                <a:gd name="T26" fmla="*/ 2147483647 w 222"/>
                <a:gd name="T27" fmla="*/ 2147483647 h 210"/>
                <a:gd name="T28" fmla="*/ 2147483647 w 222"/>
                <a:gd name="T29" fmla="*/ 2147483647 h 210"/>
                <a:gd name="T30" fmla="*/ 2147483647 w 222"/>
                <a:gd name="T31" fmla="*/ 2147483647 h 210"/>
                <a:gd name="T32" fmla="*/ 2147483647 w 222"/>
                <a:gd name="T33" fmla="*/ 2147483647 h 210"/>
                <a:gd name="T34" fmla="*/ 2147483647 w 222"/>
                <a:gd name="T35" fmla="*/ 2147483647 h 210"/>
                <a:gd name="T36" fmla="*/ 2147483647 w 222"/>
                <a:gd name="T37" fmla="*/ 2147483647 h 210"/>
                <a:gd name="T38" fmla="*/ 2147483647 w 222"/>
                <a:gd name="T39" fmla="*/ 0 h 210"/>
                <a:gd name="T40" fmla="*/ 2147483647 w 222"/>
                <a:gd name="T41" fmla="*/ 0 h 210"/>
                <a:gd name="T42" fmla="*/ 2147483647 w 222"/>
                <a:gd name="T43" fmla="*/ 2147483647 h 210"/>
                <a:gd name="T44" fmla="*/ 2147483647 w 222"/>
                <a:gd name="T45" fmla="*/ 2147483647 h 210"/>
                <a:gd name="T46" fmla="*/ 2147483647 w 222"/>
                <a:gd name="T47" fmla="*/ 2147483647 h 210"/>
                <a:gd name="T48" fmla="*/ 0 w 222"/>
                <a:gd name="T49" fmla="*/ 2147483647 h 210"/>
                <a:gd name="T50" fmla="*/ 2147483647 w 222"/>
                <a:gd name="T51" fmla="*/ 2147483647 h 210"/>
                <a:gd name="T52" fmla="*/ 2147483647 w 222"/>
                <a:gd name="T53" fmla="*/ 2147483647 h 210"/>
                <a:gd name="T54" fmla="*/ 2147483647 w 222"/>
                <a:gd name="T55" fmla="*/ 2147483647 h 210"/>
                <a:gd name="T56" fmla="*/ 2147483647 w 222"/>
                <a:gd name="T57" fmla="*/ 2147483647 h 210"/>
                <a:gd name="T58" fmla="*/ 2147483647 w 222"/>
                <a:gd name="T59" fmla="*/ 2147483647 h 210"/>
                <a:gd name="T60" fmla="*/ 2147483647 w 222"/>
                <a:gd name="T61" fmla="*/ 2147483647 h 210"/>
                <a:gd name="T62" fmla="*/ 2147483647 w 222"/>
                <a:gd name="T63" fmla="*/ 2147483647 h 210"/>
                <a:gd name="T64" fmla="*/ 2147483647 w 222"/>
                <a:gd name="T65" fmla="*/ 2147483647 h 210"/>
                <a:gd name="T66" fmla="*/ 2147483647 w 222"/>
                <a:gd name="T67" fmla="*/ 2147483647 h 210"/>
                <a:gd name="T68" fmla="*/ 2147483647 w 222"/>
                <a:gd name="T69" fmla="*/ 2147483647 h 210"/>
                <a:gd name="T70" fmla="*/ 2147483647 w 222"/>
                <a:gd name="T71" fmla="*/ 2147483647 h 210"/>
                <a:gd name="T72" fmla="*/ 2147483647 w 222"/>
                <a:gd name="T73" fmla="*/ 2147483647 h 210"/>
                <a:gd name="T74" fmla="*/ 2147483647 w 222"/>
                <a:gd name="T75" fmla="*/ 2147483647 h 210"/>
                <a:gd name="T76" fmla="*/ 2147483647 w 222"/>
                <a:gd name="T77" fmla="*/ 2147483647 h 210"/>
                <a:gd name="T78" fmla="*/ 2147483647 w 222"/>
                <a:gd name="T79" fmla="*/ 2147483647 h 210"/>
                <a:gd name="T80" fmla="*/ 2147483647 w 222"/>
                <a:gd name="T81" fmla="*/ 2147483647 h 210"/>
                <a:gd name="T82" fmla="*/ 2147483647 w 222"/>
                <a:gd name="T83" fmla="*/ 2147483647 h 210"/>
                <a:gd name="T84" fmla="*/ 2147483647 w 222"/>
                <a:gd name="T85" fmla="*/ 2147483647 h 210"/>
                <a:gd name="T86" fmla="*/ 2147483647 w 222"/>
                <a:gd name="T87" fmla="*/ 2147483647 h 210"/>
                <a:gd name="T88" fmla="*/ 2147483647 w 222"/>
                <a:gd name="T89" fmla="*/ 2147483647 h 210"/>
                <a:gd name="T90" fmla="*/ 2147483647 w 222"/>
                <a:gd name="T91" fmla="*/ 2147483647 h 210"/>
                <a:gd name="T92" fmla="*/ 2147483647 w 222"/>
                <a:gd name="T93" fmla="*/ 2147483647 h 210"/>
                <a:gd name="T94" fmla="*/ 2147483647 w 222"/>
                <a:gd name="T95" fmla="*/ 2147483647 h 210"/>
                <a:gd name="T96" fmla="*/ 2147483647 w 222"/>
                <a:gd name="T97" fmla="*/ 2147483647 h 210"/>
                <a:gd name="T98" fmla="*/ 2147483647 w 222"/>
                <a:gd name="T99" fmla="*/ 2147483647 h 210"/>
                <a:gd name="T100" fmla="*/ 2147483647 w 222"/>
                <a:gd name="T101" fmla="*/ 2147483647 h 210"/>
                <a:gd name="T102" fmla="*/ 2147483647 w 222"/>
                <a:gd name="T103" fmla="*/ 2147483647 h 210"/>
                <a:gd name="T104" fmla="*/ 2147483647 w 222"/>
                <a:gd name="T105" fmla="*/ 2147483647 h 210"/>
                <a:gd name="T106" fmla="*/ 2147483647 w 222"/>
                <a:gd name="T107" fmla="*/ 2147483647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10"/>
                <a:gd name="T164" fmla="*/ 222 w 222"/>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10">
                  <a:moveTo>
                    <a:pt x="222" y="168"/>
                  </a:moveTo>
                  <a:lnTo>
                    <a:pt x="216" y="156"/>
                  </a:lnTo>
                  <a:lnTo>
                    <a:pt x="216" y="144"/>
                  </a:lnTo>
                  <a:lnTo>
                    <a:pt x="186" y="138"/>
                  </a:lnTo>
                  <a:lnTo>
                    <a:pt x="174" y="120"/>
                  </a:lnTo>
                  <a:lnTo>
                    <a:pt x="144" y="108"/>
                  </a:lnTo>
                  <a:lnTo>
                    <a:pt x="156" y="108"/>
                  </a:lnTo>
                  <a:lnTo>
                    <a:pt x="174" y="90"/>
                  </a:lnTo>
                  <a:lnTo>
                    <a:pt x="174" y="84"/>
                  </a:lnTo>
                  <a:lnTo>
                    <a:pt x="168" y="78"/>
                  </a:lnTo>
                  <a:lnTo>
                    <a:pt x="144" y="66"/>
                  </a:lnTo>
                  <a:lnTo>
                    <a:pt x="138" y="60"/>
                  </a:lnTo>
                  <a:lnTo>
                    <a:pt x="132" y="60"/>
                  </a:lnTo>
                  <a:lnTo>
                    <a:pt x="138" y="54"/>
                  </a:lnTo>
                  <a:lnTo>
                    <a:pt x="138" y="30"/>
                  </a:lnTo>
                  <a:lnTo>
                    <a:pt x="132" y="24"/>
                  </a:lnTo>
                  <a:lnTo>
                    <a:pt x="114" y="24"/>
                  </a:lnTo>
                  <a:lnTo>
                    <a:pt x="114" y="12"/>
                  </a:lnTo>
                  <a:lnTo>
                    <a:pt x="102" y="6"/>
                  </a:lnTo>
                  <a:lnTo>
                    <a:pt x="96" y="0"/>
                  </a:lnTo>
                  <a:lnTo>
                    <a:pt x="84" y="0"/>
                  </a:lnTo>
                  <a:lnTo>
                    <a:pt x="84" y="18"/>
                  </a:lnTo>
                  <a:lnTo>
                    <a:pt x="30" y="12"/>
                  </a:lnTo>
                  <a:lnTo>
                    <a:pt x="24" y="18"/>
                  </a:lnTo>
                  <a:lnTo>
                    <a:pt x="0" y="24"/>
                  </a:lnTo>
                  <a:lnTo>
                    <a:pt x="6" y="30"/>
                  </a:lnTo>
                  <a:lnTo>
                    <a:pt x="6" y="42"/>
                  </a:lnTo>
                  <a:lnTo>
                    <a:pt x="18" y="78"/>
                  </a:lnTo>
                  <a:lnTo>
                    <a:pt x="18" y="90"/>
                  </a:lnTo>
                  <a:lnTo>
                    <a:pt x="24" y="102"/>
                  </a:lnTo>
                  <a:lnTo>
                    <a:pt x="30" y="108"/>
                  </a:lnTo>
                  <a:lnTo>
                    <a:pt x="42" y="114"/>
                  </a:lnTo>
                  <a:lnTo>
                    <a:pt x="54" y="114"/>
                  </a:lnTo>
                  <a:lnTo>
                    <a:pt x="66" y="108"/>
                  </a:lnTo>
                  <a:lnTo>
                    <a:pt x="72" y="108"/>
                  </a:lnTo>
                  <a:lnTo>
                    <a:pt x="72" y="114"/>
                  </a:lnTo>
                  <a:lnTo>
                    <a:pt x="78" y="120"/>
                  </a:lnTo>
                  <a:lnTo>
                    <a:pt x="78" y="132"/>
                  </a:lnTo>
                  <a:lnTo>
                    <a:pt x="84" y="144"/>
                  </a:lnTo>
                  <a:lnTo>
                    <a:pt x="84" y="150"/>
                  </a:lnTo>
                  <a:lnTo>
                    <a:pt x="90" y="156"/>
                  </a:lnTo>
                  <a:lnTo>
                    <a:pt x="108" y="132"/>
                  </a:lnTo>
                  <a:lnTo>
                    <a:pt x="126" y="132"/>
                  </a:lnTo>
                  <a:lnTo>
                    <a:pt x="138" y="144"/>
                  </a:lnTo>
                  <a:lnTo>
                    <a:pt x="174" y="144"/>
                  </a:lnTo>
                  <a:lnTo>
                    <a:pt x="174" y="156"/>
                  </a:lnTo>
                  <a:lnTo>
                    <a:pt x="180" y="162"/>
                  </a:lnTo>
                  <a:lnTo>
                    <a:pt x="180" y="174"/>
                  </a:lnTo>
                  <a:lnTo>
                    <a:pt x="186" y="186"/>
                  </a:lnTo>
                  <a:lnTo>
                    <a:pt x="186" y="198"/>
                  </a:lnTo>
                  <a:lnTo>
                    <a:pt x="192" y="204"/>
                  </a:lnTo>
                  <a:lnTo>
                    <a:pt x="192" y="210"/>
                  </a:lnTo>
                  <a:lnTo>
                    <a:pt x="222" y="210"/>
                  </a:lnTo>
                  <a:lnTo>
                    <a:pt x="222" y="16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1006" name="Argentina">
              <a:extLst>
                <a:ext uri="{FF2B5EF4-FFF2-40B4-BE49-F238E27FC236}">
                  <a16:creationId xmlns:a16="http://schemas.microsoft.com/office/drawing/2014/main" id="{791D1F8F-5D91-50D1-C574-A4647BB8E74D}"/>
                </a:ext>
              </a:extLst>
            </p:cNvPr>
            <p:cNvSpPr>
              <a:spLocks noEditPoints="1"/>
            </p:cNvSpPr>
            <p:nvPr/>
          </p:nvSpPr>
          <p:spPr bwMode="gray">
            <a:xfrm>
              <a:off x="3044473" y="3490477"/>
              <a:ext cx="353891" cy="790829"/>
            </a:xfrm>
            <a:custGeom>
              <a:avLst/>
              <a:gdLst>
                <a:gd name="T0" fmla="*/ 2147483647 w 1092"/>
                <a:gd name="T1" fmla="*/ 2147483647 h 2442"/>
                <a:gd name="T2" fmla="*/ 2147483647 w 1092"/>
                <a:gd name="T3" fmla="*/ 2147483647 h 2442"/>
                <a:gd name="T4" fmla="*/ 2147483647 w 1092"/>
                <a:gd name="T5" fmla="*/ 2147483647 h 2442"/>
                <a:gd name="T6" fmla="*/ 2147483647 w 1092"/>
                <a:gd name="T7" fmla="*/ 2147483647 h 2442"/>
                <a:gd name="T8" fmla="*/ 2147483647 w 1092"/>
                <a:gd name="T9" fmla="*/ 2147483647 h 2442"/>
                <a:gd name="T10" fmla="*/ 2147483647 w 1092"/>
                <a:gd name="T11" fmla="*/ 2147483647 h 2442"/>
                <a:gd name="T12" fmla="*/ 2147483647 w 1092"/>
                <a:gd name="T13" fmla="*/ 2147483647 h 2442"/>
                <a:gd name="T14" fmla="*/ 2147483647 w 1092"/>
                <a:gd name="T15" fmla="*/ 2147483647 h 2442"/>
                <a:gd name="T16" fmla="*/ 2147483647 w 1092"/>
                <a:gd name="T17" fmla="*/ 2147483647 h 2442"/>
                <a:gd name="T18" fmla="*/ 2147483647 w 1092"/>
                <a:gd name="T19" fmla="*/ 2147483647 h 2442"/>
                <a:gd name="T20" fmla="*/ 2147483647 w 1092"/>
                <a:gd name="T21" fmla="*/ 0 h 2442"/>
                <a:gd name="T22" fmla="*/ 2147483647 w 1092"/>
                <a:gd name="T23" fmla="*/ 2147483647 h 2442"/>
                <a:gd name="T24" fmla="*/ 2147483647 w 1092"/>
                <a:gd name="T25" fmla="*/ 2147483647 h 2442"/>
                <a:gd name="T26" fmla="*/ 2147483647 w 1092"/>
                <a:gd name="T27" fmla="*/ 2147483647 h 2442"/>
                <a:gd name="T28" fmla="*/ 2147483647 w 1092"/>
                <a:gd name="T29" fmla="*/ 2147483647 h 2442"/>
                <a:gd name="T30" fmla="*/ 2147483647 w 1092"/>
                <a:gd name="T31" fmla="*/ 2147483647 h 2442"/>
                <a:gd name="T32" fmla="*/ 2147483647 w 1092"/>
                <a:gd name="T33" fmla="*/ 2147483647 h 2442"/>
                <a:gd name="T34" fmla="*/ 2147483647 w 1092"/>
                <a:gd name="T35" fmla="*/ 2147483647 h 2442"/>
                <a:gd name="T36" fmla="*/ 2147483647 w 1092"/>
                <a:gd name="T37" fmla="*/ 2147483647 h 2442"/>
                <a:gd name="T38" fmla="*/ 2147483647 w 1092"/>
                <a:gd name="T39" fmla="*/ 2147483647 h 2442"/>
                <a:gd name="T40" fmla="*/ 2147483647 w 1092"/>
                <a:gd name="T41" fmla="*/ 2147483647 h 2442"/>
                <a:gd name="T42" fmla="*/ 2147483647 w 1092"/>
                <a:gd name="T43" fmla="*/ 2147483647 h 2442"/>
                <a:gd name="T44" fmla="*/ 2147483647 w 1092"/>
                <a:gd name="T45" fmla="*/ 2147483647 h 2442"/>
                <a:gd name="T46" fmla="*/ 2147483647 w 1092"/>
                <a:gd name="T47" fmla="*/ 2147483647 h 2442"/>
                <a:gd name="T48" fmla="*/ 2147483647 w 1092"/>
                <a:gd name="T49" fmla="*/ 2147483647 h 2442"/>
                <a:gd name="T50" fmla="*/ 2147483647 w 1092"/>
                <a:gd name="T51" fmla="*/ 2147483647 h 2442"/>
                <a:gd name="T52" fmla="*/ 2147483647 w 1092"/>
                <a:gd name="T53" fmla="*/ 2147483647 h 2442"/>
                <a:gd name="T54" fmla="*/ 2147483647 w 1092"/>
                <a:gd name="T55" fmla="*/ 2147483647 h 2442"/>
                <a:gd name="T56" fmla="*/ 2147483647 w 1092"/>
                <a:gd name="T57" fmla="*/ 2147483647 h 2442"/>
                <a:gd name="T58" fmla="*/ 2147483647 w 1092"/>
                <a:gd name="T59" fmla="*/ 2147483647 h 2442"/>
                <a:gd name="T60" fmla="*/ 2147483647 w 1092"/>
                <a:gd name="T61" fmla="*/ 2147483647 h 2442"/>
                <a:gd name="T62" fmla="*/ 2147483647 w 1092"/>
                <a:gd name="T63" fmla="*/ 2147483647 h 2442"/>
                <a:gd name="T64" fmla="*/ 2147483647 w 1092"/>
                <a:gd name="T65" fmla="*/ 2147483647 h 2442"/>
                <a:gd name="T66" fmla="*/ 2147483647 w 1092"/>
                <a:gd name="T67" fmla="*/ 2147483647 h 2442"/>
                <a:gd name="T68" fmla="*/ 2147483647 w 1092"/>
                <a:gd name="T69" fmla="*/ 2147483647 h 2442"/>
                <a:gd name="T70" fmla="*/ 2147483647 w 1092"/>
                <a:gd name="T71" fmla="*/ 2147483647 h 2442"/>
                <a:gd name="T72" fmla="*/ 2147483647 w 1092"/>
                <a:gd name="T73" fmla="*/ 2147483647 h 2442"/>
                <a:gd name="T74" fmla="*/ 2147483647 w 1092"/>
                <a:gd name="T75" fmla="*/ 2147483647 h 2442"/>
                <a:gd name="T76" fmla="*/ 2147483647 w 1092"/>
                <a:gd name="T77" fmla="*/ 2147483647 h 2442"/>
                <a:gd name="T78" fmla="*/ 2147483647 w 1092"/>
                <a:gd name="T79" fmla="*/ 2147483647 h 2442"/>
                <a:gd name="T80" fmla="*/ 2147483647 w 1092"/>
                <a:gd name="T81" fmla="*/ 2147483647 h 2442"/>
                <a:gd name="T82" fmla="*/ 2147483647 w 1092"/>
                <a:gd name="T83" fmla="*/ 2147483647 h 2442"/>
                <a:gd name="T84" fmla="*/ 2147483647 w 1092"/>
                <a:gd name="T85" fmla="*/ 2147483647 h 2442"/>
                <a:gd name="T86" fmla="*/ 2147483647 w 1092"/>
                <a:gd name="T87" fmla="*/ 2147483647 h 2442"/>
                <a:gd name="T88" fmla="*/ 2147483647 w 1092"/>
                <a:gd name="T89" fmla="*/ 2147483647 h 2442"/>
                <a:gd name="T90" fmla="*/ 2147483647 w 1092"/>
                <a:gd name="T91" fmla="*/ 2147483647 h 2442"/>
                <a:gd name="T92" fmla="*/ 2147483647 w 1092"/>
                <a:gd name="T93" fmla="*/ 2147483647 h 2442"/>
                <a:gd name="T94" fmla="*/ 2147483647 w 1092"/>
                <a:gd name="T95" fmla="*/ 2147483647 h 2442"/>
                <a:gd name="T96" fmla="*/ 2147483647 w 1092"/>
                <a:gd name="T97" fmla="*/ 2147483647 h 2442"/>
                <a:gd name="T98" fmla="*/ 2147483647 w 1092"/>
                <a:gd name="T99" fmla="*/ 2147483647 h 2442"/>
                <a:gd name="T100" fmla="*/ 2147483647 w 1092"/>
                <a:gd name="T101" fmla="*/ 2147483647 h 2442"/>
                <a:gd name="T102" fmla="*/ 2147483647 w 1092"/>
                <a:gd name="T103" fmla="*/ 2147483647 h 2442"/>
                <a:gd name="T104" fmla="*/ 2147483647 w 1092"/>
                <a:gd name="T105" fmla="*/ 2147483647 h 2442"/>
                <a:gd name="T106" fmla="*/ 2147483647 w 1092"/>
                <a:gd name="T107" fmla="*/ 2147483647 h 2442"/>
                <a:gd name="T108" fmla="*/ 2147483647 w 1092"/>
                <a:gd name="T109" fmla="*/ 2147483647 h 2442"/>
                <a:gd name="T110" fmla="*/ 2147483647 w 1092"/>
                <a:gd name="T111" fmla="*/ 2147483647 h 2442"/>
                <a:gd name="T112" fmla="*/ 2147483647 w 1092"/>
                <a:gd name="T113" fmla="*/ 2147483647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1007" name="Angola">
              <a:extLst>
                <a:ext uri="{FF2B5EF4-FFF2-40B4-BE49-F238E27FC236}">
                  <a16:creationId xmlns:a16="http://schemas.microsoft.com/office/drawing/2014/main" id="{C0D0CC86-B303-4CEE-DD45-747EAC17D1D1}"/>
                </a:ext>
              </a:extLst>
            </p:cNvPr>
            <p:cNvSpPr>
              <a:spLocks noEditPoints="1"/>
            </p:cNvSpPr>
            <p:nvPr/>
          </p:nvSpPr>
          <p:spPr bwMode="gray">
            <a:xfrm>
              <a:off x="4859922" y="3030545"/>
              <a:ext cx="287456" cy="359003"/>
            </a:xfrm>
            <a:custGeom>
              <a:avLst/>
              <a:gdLst>
                <a:gd name="T0" fmla="*/ 2147483647 w 888"/>
                <a:gd name="T1" fmla="*/ 2147483647 h 1104"/>
                <a:gd name="T2" fmla="*/ 2147483647 w 888"/>
                <a:gd name="T3" fmla="*/ 2147483647 h 1104"/>
                <a:gd name="T4" fmla="*/ 2147483647 w 888"/>
                <a:gd name="T5" fmla="*/ 2147483647 h 1104"/>
                <a:gd name="T6" fmla="*/ 2147483647 w 888"/>
                <a:gd name="T7" fmla="*/ 0 h 1104"/>
                <a:gd name="T8" fmla="*/ 2147483647 w 888"/>
                <a:gd name="T9" fmla="*/ 2147483647 h 1104"/>
                <a:gd name="T10" fmla="*/ 2147483647 w 888"/>
                <a:gd name="T11" fmla="*/ 2147483647 h 1104"/>
                <a:gd name="T12" fmla="*/ 2147483647 w 888"/>
                <a:gd name="T13" fmla="*/ 2147483647 h 1104"/>
                <a:gd name="T14" fmla="*/ 2147483647 w 888"/>
                <a:gd name="T15" fmla="*/ 2147483647 h 1104"/>
                <a:gd name="T16" fmla="*/ 2147483647 w 888"/>
                <a:gd name="T17" fmla="*/ 2147483647 h 1104"/>
                <a:gd name="T18" fmla="*/ 2147483647 w 888"/>
                <a:gd name="T19" fmla="*/ 2147483647 h 1104"/>
                <a:gd name="T20" fmla="*/ 2147483647 w 888"/>
                <a:gd name="T21" fmla="*/ 2147483647 h 1104"/>
                <a:gd name="T22" fmla="*/ 2147483647 w 888"/>
                <a:gd name="T23" fmla="*/ 2147483647 h 1104"/>
                <a:gd name="T24" fmla="*/ 2147483647 w 888"/>
                <a:gd name="T25" fmla="*/ 2147483647 h 1104"/>
                <a:gd name="T26" fmla="*/ 2147483647 w 888"/>
                <a:gd name="T27" fmla="*/ 2147483647 h 1104"/>
                <a:gd name="T28" fmla="*/ 2147483647 w 888"/>
                <a:gd name="T29" fmla="*/ 2147483647 h 1104"/>
                <a:gd name="T30" fmla="*/ 2147483647 w 888"/>
                <a:gd name="T31" fmla="*/ 2147483647 h 1104"/>
                <a:gd name="T32" fmla="*/ 2147483647 w 888"/>
                <a:gd name="T33" fmla="*/ 2147483647 h 1104"/>
                <a:gd name="T34" fmla="*/ 2147483647 w 888"/>
                <a:gd name="T35" fmla="*/ 2147483647 h 1104"/>
                <a:gd name="T36" fmla="*/ 2147483647 w 888"/>
                <a:gd name="T37" fmla="*/ 2147483647 h 1104"/>
                <a:gd name="T38" fmla="*/ 2147483647 w 888"/>
                <a:gd name="T39" fmla="*/ 2147483647 h 1104"/>
                <a:gd name="T40" fmla="*/ 2147483647 w 888"/>
                <a:gd name="T41" fmla="*/ 2147483647 h 1104"/>
                <a:gd name="T42" fmla="*/ 2147483647 w 888"/>
                <a:gd name="T43" fmla="*/ 2147483647 h 1104"/>
                <a:gd name="T44" fmla="*/ 2147483647 w 888"/>
                <a:gd name="T45" fmla="*/ 2147483647 h 1104"/>
                <a:gd name="T46" fmla="*/ 2147483647 w 888"/>
                <a:gd name="T47" fmla="*/ 2147483647 h 1104"/>
                <a:gd name="T48" fmla="*/ 2147483647 w 888"/>
                <a:gd name="T49" fmla="*/ 2147483647 h 1104"/>
                <a:gd name="T50" fmla="*/ 2147483647 w 888"/>
                <a:gd name="T51" fmla="*/ 2147483647 h 1104"/>
                <a:gd name="T52" fmla="*/ 2147483647 w 888"/>
                <a:gd name="T53" fmla="*/ 2147483647 h 1104"/>
                <a:gd name="T54" fmla="*/ 2147483647 w 888"/>
                <a:gd name="T55" fmla="*/ 2147483647 h 1104"/>
                <a:gd name="T56" fmla="*/ 2147483647 w 888"/>
                <a:gd name="T57" fmla="*/ 2147483647 h 1104"/>
                <a:gd name="T58" fmla="*/ 2147483647 w 888"/>
                <a:gd name="T59" fmla="*/ 2147483647 h 1104"/>
                <a:gd name="T60" fmla="*/ 2147483647 w 888"/>
                <a:gd name="T61" fmla="*/ 2147483647 h 1104"/>
                <a:gd name="T62" fmla="*/ 2147483647 w 888"/>
                <a:gd name="T63" fmla="*/ 2147483647 h 1104"/>
                <a:gd name="T64" fmla="*/ 2147483647 w 888"/>
                <a:gd name="T65" fmla="*/ 2147483647 h 1104"/>
                <a:gd name="T66" fmla="*/ 2147483647 w 888"/>
                <a:gd name="T67" fmla="*/ 2147483647 h 1104"/>
                <a:gd name="T68" fmla="*/ 2147483647 w 888"/>
                <a:gd name="T69" fmla="*/ 2147483647 h 1104"/>
                <a:gd name="T70" fmla="*/ 2147483647 w 888"/>
                <a:gd name="T71" fmla="*/ 2147483647 h 1104"/>
                <a:gd name="T72" fmla="*/ 2147483647 w 888"/>
                <a:gd name="T73" fmla="*/ 2147483647 h 1104"/>
                <a:gd name="T74" fmla="*/ 0 w 888"/>
                <a:gd name="T75" fmla="*/ 2147483647 h 1104"/>
                <a:gd name="T76" fmla="*/ 2147483647 w 888"/>
                <a:gd name="T77" fmla="*/ 2147483647 h 1104"/>
                <a:gd name="T78" fmla="*/ 2147483647 w 888"/>
                <a:gd name="T79" fmla="*/ 2147483647 h 1104"/>
                <a:gd name="T80" fmla="*/ 2147483647 w 888"/>
                <a:gd name="T81" fmla="*/ 2147483647 h 1104"/>
                <a:gd name="T82" fmla="*/ 2147483647 w 888"/>
                <a:gd name="T83" fmla="*/ 2147483647 h 1104"/>
                <a:gd name="T84" fmla="*/ 2147483647 w 888"/>
                <a:gd name="T85" fmla="*/ 2147483647 h 1104"/>
                <a:gd name="T86" fmla="*/ 2147483647 w 888"/>
                <a:gd name="T87" fmla="*/ 2147483647 h 1104"/>
                <a:gd name="T88" fmla="*/ 2147483647 w 888"/>
                <a:gd name="T89" fmla="*/ 2147483647 h 1104"/>
                <a:gd name="T90" fmla="*/ 2147483647 w 888"/>
                <a:gd name="T91" fmla="*/ 2147483647 h 1104"/>
                <a:gd name="T92" fmla="*/ 2147483647 w 888"/>
                <a:gd name="T93" fmla="*/ 2147483647 h 1104"/>
                <a:gd name="T94" fmla="*/ 2147483647 w 888"/>
                <a:gd name="T95" fmla="*/ 2147483647 h 1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8"/>
                <a:gd name="T145" fmla="*/ 0 h 1104"/>
                <a:gd name="T146" fmla="*/ 888 w 888"/>
                <a:gd name="T147" fmla="*/ 1104 h 1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8" h="1104">
                  <a:moveTo>
                    <a:pt x="42" y="114"/>
                  </a:moveTo>
                  <a:lnTo>
                    <a:pt x="42" y="120"/>
                  </a:lnTo>
                  <a:lnTo>
                    <a:pt x="48" y="120"/>
                  </a:lnTo>
                  <a:lnTo>
                    <a:pt x="54" y="114"/>
                  </a:lnTo>
                  <a:lnTo>
                    <a:pt x="66" y="108"/>
                  </a:lnTo>
                  <a:lnTo>
                    <a:pt x="72" y="102"/>
                  </a:lnTo>
                  <a:lnTo>
                    <a:pt x="72" y="96"/>
                  </a:lnTo>
                  <a:lnTo>
                    <a:pt x="66" y="84"/>
                  </a:lnTo>
                  <a:lnTo>
                    <a:pt x="66" y="78"/>
                  </a:lnTo>
                  <a:lnTo>
                    <a:pt x="60" y="66"/>
                  </a:lnTo>
                  <a:lnTo>
                    <a:pt x="96" y="36"/>
                  </a:lnTo>
                  <a:lnTo>
                    <a:pt x="102" y="24"/>
                  </a:lnTo>
                  <a:lnTo>
                    <a:pt x="102" y="18"/>
                  </a:lnTo>
                  <a:lnTo>
                    <a:pt x="96" y="12"/>
                  </a:lnTo>
                  <a:lnTo>
                    <a:pt x="96" y="6"/>
                  </a:lnTo>
                  <a:lnTo>
                    <a:pt x="90" y="0"/>
                  </a:lnTo>
                  <a:lnTo>
                    <a:pt x="84" y="6"/>
                  </a:lnTo>
                  <a:lnTo>
                    <a:pt x="72" y="12"/>
                  </a:lnTo>
                  <a:lnTo>
                    <a:pt x="66" y="18"/>
                  </a:lnTo>
                  <a:lnTo>
                    <a:pt x="54" y="24"/>
                  </a:lnTo>
                  <a:lnTo>
                    <a:pt x="54" y="42"/>
                  </a:lnTo>
                  <a:lnTo>
                    <a:pt x="36" y="42"/>
                  </a:lnTo>
                  <a:lnTo>
                    <a:pt x="36" y="60"/>
                  </a:lnTo>
                  <a:lnTo>
                    <a:pt x="42" y="114"/>
                  </a:lnTo>
                  <a:close/>
                  <a:moveTo>
                    <a:pt x="876" y="546"/>
                  </a:moveTo>
                  <a:lnTo>
                    <a:pt x="852" y="546"/>
                  </a:lnTo>
                  <a:lnTo>
                    <a:pt x="840" y="534"/>
                  </a:lnTo>
                  <a:lnTo>
                    <a:pt x="828" y="534"/>
                  </a:lnTo>
                  <a:lnTo>
                    <a:pt x="828" y="546"/>
                  </a:lnTo>
                  <a:lnTo>
                    <a:pt x="804" y="552"/>
                  </a:lnTo>
                  <a:lnTo>
                    <a:pt x="774" y="546"/>
                  </a:lnTo>
                  <a:lnTo>
                    <a:pt x="768" y="564"/>
                  </a:lnTo>
                  <a:lnTo>
                    <a:pt x="762" y="558"/>
                  </a:lnTo>
                  <a:lnTo>
                    <a:pt x="756" y="558"/>
                  </a:lnTo>
                  <a:lnTo>
                    <a:pt x="750" y="552"/>
                  </a:lnTo>
                  <a:lnTo>
                    <a:pt x="750" y="528"/>
                  </a:lnTo>
                  <a:lnTo>
                    <a:pt x="756" y="522"/>
                  </a:lnTo>
                  <a:lnTo>
                    <a:pt x="756" y="510"/>
                  </a:lnTo>
                  <a:lnTo>
                    <a:pt x="762" y="498"/>
                  </a:lnTo>
                  <a:lnTo>
                    <a:pt x="762" y="480"/>
                  </a:lnTo>
                  <a:lnTo>
                    <a:pt x="756" y="474"/>
                  </a:lnTo>
                  <a:lnTo>
                    <a:pt x="744" y="450"/>
                  </a:lnTo>
                  <a:lnTo>
                    <a:pt x="732" y="432"/>
                  </a:lnTo>
                  <a:lnTo>
                    <a:pt x="726" y="414"/>
                  </a:lnTo>
                  <a:lnTo>
                    <a:pt x="726" y="402"/>
                  </a:lnTo>
                  <a:lnTo>
                    <a:pt x="732" y="396"/>
                  </a:lnTo>
                  <a:lnTo>
                    <a:pt x="732" y="384"/>
                  </a:lnTo>
                  <a:lnTo>
                    <a:pt x="726" y="360"/>
                  </a:lnTo>
                  <a:lnTo>
                    <a:pt x="732" y="354"/>
                  </a:lnTo>
                  <a:lnTo>
                    <a:pt x="738" y="342"/>
                  </a:lnTo>
                  <a:lnTo>
                    <a:pt x="738" y="330"/>
                  </a:lnTo>
                  <a:lnTo>
                    <a:pt x="732" y="318"/>
                  </a:lnTo>
                  <a:lnTo>
                    <a:pt x="720" y="306"/>
                  </a:lnTo>
                  <a:lnTo>
                    <a:pt x="714" y="288"/>
                  </a:lnTo>
                  <a:lnTo>
                    <a:pt x="726" y="270"/>
                  </a:lnTo>
                  <a:lnTo>
                    <a:pt x="726" y="246"/>
                  </a:lnTo>
                  <a:lnTo>
                    <a:pt x="636" y="246"/>
                  </a:lnTo>
                  <a:lnTo>
                    <a:pt x="636" y="222"/>
                  </a:lnTo>
                  <a:lnTo>
                    <a:pt x="624" y="216"/>
                  </a:lnTo>
                  <a:lnTo>
                    <a:pt x="612" y="216"/>
                  </a:lnTo>
                  <a:lnTo>
                    <a:pt x="612" y="222"/>
                  </a:lnTo>
                  <a:lnTo>
                    <a:pt x="564" y="222"/>
                  </a:lnTo>
                  <a:lnTo>
                    <a:pt x="558" y="228"/>
                  </a:lnTo>
                  <a:lnTo>
                    <a:pt x="558" y="234"/>
                  </a:lnTo>
                  <a:lnTo>
                    <a:pt x="564" y="240"/>
                  </a:lnTo>
                  <a:lnTo>
                    <a:pt x="570" y="252"/>
                  </a:lnTo>
                  <a:lnTo>
                    <a:pt x="570" y="264"/>
                  </a:lnTo>
                  <a:lnTo>
                    <a:pt x="558" y="264"/>
                  </a:lnTo>
                  <a:lnTo>
                    <a:pt x="558" y="270"/>
                  </a:lnTo>
                  <a:lnTo>
                    <a:pt x="552" y="276"/>
                  </a:lnTo>
                  <a:lnTo>
                    <a:pt x="552" y="294"/>
                  </a:lnTo>
                  <a:lnTo>
                    <a:pt x="510" y="300"/>
                  </a:lnTo>
                  <a:lnTo>
                    <a:pt x="504" y="294"/>
                  </a:lnTo>
                  <a:lnTo>
                    <a:pt x="492" y="300"/>
                  </a:lnTo>
                  <a:lnTo>
                    <a:pt x="468" y="300"/>
                  </a:lnTo>
                  <a:lnTo>
                    <a:pt x="462" y="312"/>
                  </a:lnTo>
                  <a:lnTo>
                    <a:pt x="450" y="306"/>
                  </a:lnTo>
                  <a:lnTo>
                    <a:pt x="420" y="306"/>
                  </a:lnTo>
                  <a:lnTo>
                    <a:pt x="408" y="282"/>
                  </a:lnTo>
                  <a:lnTo>
                    <a:pt x="402" y="276"/>
                  </a:lnTo>
                  <a:lnTo>
                    <a:pt x="402" y="264"/>
                  </a:lnTo>
                  <a:lnTo>
                    <a:pt x="390" y="252"/>
                  </a:lnTo>
                  <a:lnTo>
                    <a:pt x="384" y="252"/>
                  </a:lnTo>
                  <a:lnTo>
                    <a:pt x="378" y="246"/>
                  </a:lnTo>
                  <a:lnTo>
                    <a:pt x="378" y="240"/>
                  </a:lnTo>
                  <a:lnTo>
                    <a:pt x="384" y="234"/>
                  </a:lnTo>
                  <a:lnTo>
                    <a:pt x="384" y="210"/>
                  </a:lnTo>
                  <a:lnTo>
                    <a:pt x="366" y="192"/>
                  </a:lnTo>
                  <a:lnTo>
                    <a:pt x="366" y="150"/>
                  </a:lnTo>
                  <a:lnTo>
                    <a:pt x="354" y="138"/>
                  </a:lnTo>
                  <a:lnTo>
                    <a:pt x="348" y="126"/>
                  </a:lnTo>
                  <a:lnTo>
                    <a:pt x="342" y="120"/>
                  </a:lnTo>
                  <a:lnTo>
                    <a:pt x="324" y="120"/>
                  </a:lnTo>
                  <a:lnTo>
                    <a:pt x="318" y="126"/>
                  </a:lnTo>
                  <a:lnTo>
                    <a:pt x="294" y="126"/>
                  </a:lnTo>
                  <a:lnTo>
                    <a:pt x="276" y="132"/>
                  </a:lnTo>
                  <a:lnTo>
                    <a:pt x="246" y="132"/>
                  </a:lnTo>
                  <a:lnTo>
                    <a:pt x="234" y="126"/>
                  </a:lnTo>
                  <a:lnTo>
                    <a:pt x="222" y="126"/>
                  </a:lnTo>
                  <a:lnTo>
                    <a:pt x="210" y="132"/>
                  </a:lnTo>
                  <a:lnTo>
                    <a:pt x="180" y="132"/>
                  </a:lnTo>
                  <a:lnTo>
                    <a:pt x="168" y="126"/>
                  </a:lnTo>
                  <a:lnTo>
                    <a:pt x="144" y="132"/>
                  </a:lnTo>
                  <a:lnTo>
                    <a:pt x="132" y="126"/>
                  </a:lnTo>
                  <a:lnTo>
                    <a:pt x="126" y="132"/>
                  </a:lnTo>
                  <a:lnTo>
                    <a:pt x="102" y="126"/>
                  </a:lnTo>
                  <a:lnTo>
                    <a:pt x="54" y="150"/>
                  </a:lnTo>
                  <a:lnTo>
                    <a:pt x="48" y="156"/>
                  </a:lnTo>
                  <a:lnTo>
                    <a:pt x="54" y="168"/>
                  </a:lnTo>
                  <a:lnTo>
                    <a:pt x="60" y="174"/>
                  </a:lnTo>
                  <a:lnTo>
                    <a:pt x="66" y="186"/>
                  </a:lnTo>
                  <a:lnTo>
                    <a:pt x="90" y="210"/>
                  </a:lnTo>
                  <a:lnTo>
                    <a:pt x="84" y="234"/>
                  </a:lnTo>
                  <a:lnTo>
                    <a:pt x="90" y="246"/>
                  </a:lnTo>
                  <a:lnTo>
                    <a:pt x="108" y="270"/>
                  </a:lnTo>
                  <a:lnTo>
                    <a:pt x="120" y="300"/>
                  </a:lnTo>
                  <a:lnTo>
                    <a:pt x="126" y="330"/>
                  </a:lnTo>
                  <a:lnTo>
                    <a:pt x="120" y="354"/>
                  </a:lnTo>
                  <a:lnTo>
                    <a:pt x="108" y="378"/>
                  </a:lnTo>
                  <a:lnTo>
                    <a:pt x="102" y="384"/>
                  </a:lnTo>
                  <a:lnTo>
                    <a:pt x="102" y="408"/>
                  </a:lnTo>
                  <a:lnTo>
                    <a:pt x="114" y="408"/>
                  </a:lnTo>
                  <a:lnTo>
                    <a:pt x="114" y="438"/>
                  </a:lnTo>
                  <a:lnTo>
                    <a:pt x="126" y="474"/>
                  </a:lnTo>
                  <a:lnTo>
                    <a:pt x="150" y="510"/>
                  </a:lnTo>
                  <a:lnTo>
                    <a:pt x="162" y="552"/>
                  </a:lnTo>
                  <a:lnTo>
                    <a:pt x="162" y="582"/>
                  </a:lnTo>
                  <a:lnTo>
                    <a:pt x="156" y="594"/>
                  </a:lnTo>
                  <a:lnTo>
                    <a:pt x="150" y="612"/>
                  </a:lnTo>
                  <a:lnTo>
                    <a:pt x="144" y="618"/>
                  </a:lnTo>
                  <a:lnTo>
                    <a:pt x="138" y="630"/>
                  </a:lnTo>
                  <a:lnTo>
                    <a:pt x="144" y="642"/>
                  </a:lnTo>
                  <a:lnTo>
                    <a:pt x="144" y="660"/>
                  </a:lnTo>
                  <a:lnTo>
                    <a:pt x="138" y="666"/>
                  </a:lnTo>
                  <a:lnTo>
                    <a:pt x="126" y="672"/>
                  </a:lnTo>
                  <a:lnTo>
                    <a:pt x="108" y="672"/>
                  </a:lnTo>
                  <a:lnTo>
                    <a:pt x="96" y="690"/>
                  </a:lnTo>
                  <a:lnTo>
                    <a:pt x="102" y="714"/>
                  </a:lnTo>
                  <a:lnTo>
                    <a:pt x="78" y="714"/>
                  </a:lnTo>
                  <a:lnTo>
                    <a:pt x="66" y="720"/>
                  </a:lnTo>
                  <a:lnTo>
                    <a:pt x="66" y="750"/>
                  </a:lnTo>
                  <a:lnTo>
                    <a:pt x="60" y="762"/>
                  </a:lnTo>
                  <a:lnTo>
                    <a:pt x="60" y="774"/>
                  </a:lnTo>
                  <a:lnTo>
                    <a:pt x="48" y="786"/>
                  </a:lnTo>
                  <a:lnTo>
                    <a:pt x="48" y="858"/>
                  </a:lnTo>
                  <a:lnTo>
                    <a:pt x="36" y="864"/>
                  </a:lnTo>
                  <a:lnTo>
                    <a:pt x="30" y="870"/>
                  </a:lnTo>
                  <a:lnTo>
                    <a:pt x="30" y="912"/>
                  </a:lnTo>
                  <a:lnTo>
                    <a:pt x="6" y="930"/>
                  </a:lnTo>
                  <a:lnTo>
                    <a:pt x="6" y="966"/>
                  </a:lnTo>
                  <a:lnTo>
                    <a:pt x="18" y="984"/>
                  </a:lnTo>
                  <a:lnTo>
                    <a:pt x="0" y="1002"/>
                  </a:lnTo>
                  <a:lnTo>
                    <a:pt x="0" y="1044"/>
                  </a:lnTo>
                  <a:lnTo>
                    <a:pt x="18" y="1044"/>
                  </a:lnTo>
                  <a:lnTo>
                    <a:pt x="36" y="1038"/>
                  </a:lnTo>
                  <a:lnTo>
                    <a:pt x="42" y="1044"/>
                  </a:lnTo>
                  <a:lnTo>
                    <a:pt x="72" y="1044"/>
                  </a:lnTo>
                  <a:lnTo>
                    <a:pt x="90" y="1026"/>
                  </a:lnTo>
                  <a:lnTo>
                    <a:pt x="90" y="1020"/>
                  </a:lnTo>
                  <a:lnTo>
                    <a:pt x="120" y="1020"/>
                  </a:lnTo>
                  <a:lnTo>
                    <a:pt x="126" y="1026"/>
                  </a:lnTo>
                  <a:lnTo>
                    <a:pt x="132" y="1038"/>
                  </a:lnTo>
                  <a:lnTo>
                    <a:pt x="156" y="1050"/>
                  </a:lnTo>
                  <a:lnTo>
                    <a:pt x="168" y="1050"/>
                  </a:lnTo>
                  <a:lnTo>
                    <a:pt x="174" y="1056"/>
                  </a:lnTo>
                  <a:lnTo>
                    <a:pt x="480" y="1056"/>
                  </a:lnTo>
                  <a:lnTo>
                    <a:pt x="480" y="1062"/>
                  </a:lnTo>
                  <a:lnTo>
                    <a:pt x="504" y="1086"/>
                  </a:lnTo>
                  <a:lnTo>
                    <a:pt x="540" y="1086"/>
                  </a:lnTo>
                  <a:lnTo>
                    <a:pt x="546" y="1098"/>
                  </a:lnTo>
                  <a:lnTo>
                    <a:pt x="618" y="1092"/>
                  </a:lnTo>
                  <a:lnTo>
                    <a:pt x="624" y="1104"/>
                  </a:lnTo>
                  <a:lnTo>
                    <a:pt x="696" y="1104"/>
                  </a:lnTo>
                  <a:lnTo>
                    <a:pt x="732" y="1098"/>
                  </a:lnTo>
                  <a:lnTo>
                    <a:pt x="780" y="1092"/>
                  </a:lnTo>
                  <a:lnTo>
                    <a:pt x="816" y="1080"/>
                  </a:lnTo>
                  <a:lnTo>
                    <a:pt x="828" y="1074"/>
                  </a:lnTo>
                  <a:lnTo>
                    <a:pt x="738" y="984"/>
                  </a:lnTo>
                  <a:lnTo>
                    <a:pt x="738" y="966"/>
                  </a:lnTo>
                  <a:lnTo>
                    <a:pt x="732" y="954"/>
                  </a:lnTo>
                  <a:lnTo>
                    <a:pt x="732" y="702"/>
                  </a:lnTo>
                  <a:lnTo>
                    <a:pt x="858" y="708"/>
                  </a:lnTo>
                  <a:lnTo>
                    <a:pt x="864" y="708"/>
                  </a:lnTo>
                  <a:lnTo>
                    <a:pt x="876" y="696"/>
                  </a:lnTo>
                  <a:lnTo>
                    <a:pt x="876" y="672"/>
                  </a:lnTo>
                  <a:lnTo>
                    <a:pt x="870" y="666"/>
                  </a:lnTo>
                  <a:lnTo>
                    <a:pt x="870" y="660"/>
                  </a:lnTo>
                  <a:lnTo>
                    <a:pt x="888" y="654"/>
                  </a:lnTo>
                  <a:lnTo>
                    <a:pt x="876" y="642"/>
                  </a:lnTo>
                  <a:lnTo>
                    <a:pt x="876" y="588"/>
                  </a:lnTo>
                  <a:lnTo>
                    <a:pt x="882" y="588"/>
                  </a:lnTo>
                  <a:lnTo>
                    <a:pt x="888" y="582"/>
                  </a:lnTo>
                  <a:lnTo>
                    <a:pt x="888" y="564"/>
                  </a:lnTo>
                  <a:lnTo>
                    <a:pt x="876" y="552"/>
                  </a:lnTo>
                  <a:lnTo>
                    <a:pt x="876" y="546"/>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1008" name="Andorra">
              <a:extLst>
                <a:ext uri="{FF2B5EF4-FFF2-40B4-BE49-F238E27FC236}">
                  <a16:creationId xmlns:a16="http://schemas.microsoft.com/office/drawing/2014/main" id="{9E84B6FB-BF5D-5436-C823-526E3448F6AF}"/>
                </a:ext>
              </a:extLst>
            </p:cNvPr>
            <p:cNvSpPr>
              <a:spLocks/>
            </p:cNvSpPr>
            <p:nvPr/>
          </p:nvSpPr>
          <p:spPr bwMode="gray">
            <a:xfrm>
              <a:off x="4642732" y="1807890"/>
              <a:ext cx="10221" cy="5111"/>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1009" name="Algeria">
              <a:extLst>
                <a:ext uri="{FF2B5EF4-FFF2-40B4-BE49-F238E27FC236}">
                  <a16:creationId xmlns:a16="http://schemas.microsoft.com/office/drawing/2014/main" id="{4FFAACC0-33AF-0F2A-A426-27CAB8DDC4D2}"/>
                </a:ext>
              </a:extLst>
            </p:cNvPr>
            <p:cNvSpPr>
              <a:spLocks/>
            </p:cNvSpPr>
            <p:nvPr/>
          </p:nvSpPr>
          <p:spPr bwMode="gray">
            <a:xfrm>
              <a:off x="4388493" y="1949703"/>
              <a:ext cx="479094" cy="472709"/>
            </a:xfrm>
            <a:custGeom>
              <a:avLst/>
              <a:gdLst>
                <a:gd name="T0" fmla="*/ 2147483647 w 1476"/>
                <a:gd name="T1" fmla="*/ 2147483647 h 1464"/>
                <a:gd name="T2" fmla="*/ 2147483647 w 1476"/>
                <a:gd name="T3" fmla="*/ 2147483647 h 1464"/>
                <a:gd name="T4" fmla="*/ 2147483647 w 1476"/>
                <a:gd name="T5" fmla="*/ 2147483647 h 1464"/>
                <a:gd name="T6" fmla="*/ 2147483647 w 1476"/>
                <a:gd name="T7" fmla="*/ 2147483647 h 1464"/>
                <a:gd name="T8" fmla="*/ 2147483647 w 1476"/>
                <a:gd name="T9" fmla="*/ 2147483647 h 1464"/>
                <a:gd name="T10" fmla="*/ 2147483647 w 1476"/>
                <a:gd name="T11" fmla="*/ 2147483647 h 1464"/>
                <a:gd name="T12" fmla="*/ 2147483647 w 1476"/>
                <a:gd name="T13" fmla="*/ 2147483647 h 1464"/>
                <a:gd name="T14" fmla="*/ 2147483647 w 1476"/>
                <a:gd name="T15" fmla="*/ 2147483647 h 1464"/>
                <a:gd name="T16" fmla="*/ 2147483647 w 1476"/>
                <a:gd name="T17" fmla="*/ 2147483647 h 1464"/>
                <a:gd name="T18" fmla="*/ 2147483647 w 1476"/>
                <a:gd name="T19" fmla="*/ 2147483647 h 1464"/>
                <a:gd name="T20" fmla="*/ 2147483647 w 1476"/>
                <a:gd name="T21" fmla="*/ 2147483647 h 1464"/>
                <a:gd name="T22" fmla="*/ 2147483647 w 1476"/>
                <a:gd name="T23" fmla="*/ 2147483647 h 1464"/>
                <a:gd name="T24" fmla="*/ 2147483647 w 1476"/>
                <a:gd name="T25" fmla="*/ 2147483647 h 1464"/>
                <a:gd name="T26" fmla="*/ 2147483647 w 1476"/>
                <a:gd name="T27" fmla="*/ 2147483647 h 1464"/>
                <a:gd name="T28" fmla="*/ 2147483647 w 1476"/>
                <a:gd name="T29" fmla="*/ 2147483647 h 1464"/>
                <a:gd name="T30" fmla="*/ 2147483647 w 1476"/>
                <a:gd name="T31" fmla="*/ 2147483647 h 1464"/>
                <a:gd name="T32" fmla="*/ 2147483647 w 1476"/>
                <a:gd name="T33" fmla="*/ 2147483647 h 1464"/>
                <a:gd name="T34" fmla="*/ 2147483647 w 1476"/>
                <a:gd name="T35" fmla="*/ 2147483647 h 1464"/>
                <a:gd name="T36" fmla="*/ 2147483647 w 1476"/>
                <a:gd name="T37" fmla="*/ 2147483647 h 1464"/>
                <a:gd name="T38" fmla="*/ 2147483647 w 1476"/>
                <a:gd name="T39" fmla="*/ 2147483647 h 1464"/>
                <a:gd name="T40" fmla="*/ 2147483647 w 1476"/>
                <a:gd name="T41" fmla="*/ 2147483647 h 1464"/>
                <a:gd name="T42" fmla="*/ 2147483647 w 1476"/>
                <a:gd name="T43" fmla="*/ 2147483647 h 1464"/>
                <a:gd name="T44" fmla="*/ 2147483647 w 1476"/>
                <a:gd name="T45" fmla="*/ 2147483647 h 1464"/>
                <a:gd name="T46" fmla="*/ 2147483647 w 1476"/>
                <a:gd name="T47" fmla="*/ 2147483647 h 1464"/>
                <a:gd name="T48" fmla="*/ 2147483647 w 1476"/>
                <a:gd name="T49" fmla="*/ 2147483647 h 1464"/>
                <a:gd name="T50" fmla="*/ 2147483647 w 1476"/>
                <a:gd name="T51" fmla="*/ 2147483647 h 1464"/>
                <a:gd name="T52" fmla="*/ 2147483647 w 1476"/>
                <a:gd name="T53" fmla="*/ 2147483647 h 1464"/>
                <a:gd name="T54" fmla="*/ 2147483647 w 1476"/>
                <a:gd name="T55" fmla="*/ 2147483647 h 1464"/>
                <a:gd name="T56" fmla="*/ 2147483647 w 1476"/>
                <a:gd name="T57" fmla="*/ 2147483647 h 1464"/>
                <a:gd name="T58" fmla="*/ 2147483647 w 1476"/>
                <a:gd name="T59" fmla="*/ 2147483647 h 1464"/>
                <a:gd name="T60" fmla="*/ 2147483647 w 1476"/>
                <a:gd name="T61" fmla="*/ 2147483647 h 1464"/>
                <a:gd name="T62" fmla="*/ 2147483647 w 1476"/>
                <a:gd name="T63" fmla="*/ 2147483647 h 1464"/>
                <a:gd name="T64" fmla="*/ 2147483647 w 1476"/>
                <a:gd name="T65" fmla="*/ 2147483647 h 1464"/>
                <a:gd name="T66" fmla="*/ 2147483647 w 1476"/>
                <a:gd name="T67" fmla="*/ 2147483647 h 1464"/>
                <a:gd name="T68" fmla="*/ 2147483647 w 1476"/>
                <a:gd name="T69" fmla="*/ 2147483647 h 1464"/>
                <a:gd name="T70" fmla="*/ 2147483647 w 1476"/>
                <a:gd name="T71" fmla="*/ 2147483647 h 1464"/>
                <a:gd name="T72" fmla="*/ 2147483647 w 1476"/>
                <a:gd name="T73" fmla="*/ 2147483647 h 1464"/>
                <a:gd name="T74" fmla="*/ 2147483647 w 1476"/>
                <a:gd name="T75" fmla="*/ 2147483647 h 1464"/>
                <a:gd name="T76" fmla="*/ 2147483647 w 1476"/>
                <a:gd name="T77" fmla="*/ 2147483647 h 1464"/>
                <a:gd name="T78" fmla="*/ 2147483647 w 1476"/>
                <a:gd name="T79" fmla="*/ 2147483647 h 1464"/>
                <a:gd name="T80" fmla="*/ 2147483647 w 1476"/>
                <a:gd name="T81" fmla="*/ 2147483647 h 1464"/>
                <a:gd name="T82" fmla="*/ 2147483647 w 1476"/>
                <a:gd name="T83" fmla="*/ 2147483647 h 1464"/>
                <a:gd name="T84" fmla="*/ 2147483647 w 1476"/>
                <a:gd name="T85" fmla="*/ 2147483647 h 1464"/>
                <a:gd name="T86" fmla="*/ 2147483647 w 1476"/>
                <a:gd name="T87" fmla="*/ 2147483647 h 1464"/>
                <a:gd name="T88" fmla="*/ 2147483647 w 1476"/>
                <a:gd name="T89" fmla="*/ 2147483647 h 1464"/>
                <a:gd name="T90" fmla="*/ 2147483647 w 1476"/>
                <a:gd name="T91" fmla="*/ 2147483647 h 1464"/>
                <a:gd name="T92" fmla="*/ 2147483647 w 1476"/>
                <a:gd name="T93" fmla="*/ 2147483647 h 1464"/>
                <a:gd name="T94" fmla="*/ 2147483647 w 1476"/>
                <a:gd name="T95" fmla="*/ 2147483647 h 1464"/>
                <a:gd name="T96" fmla="*/ 2147483647 w 1476"/>
                <a:gd name="T97" fmla="*/ 2147483647 h 1464"/>
                <a:gd name="T98" fmla="*/ 2147483647 w 1476"/>
                <a:gd name="T99" fmla="*/ 2147483647 h 1464"/>
                <a:gd name="T100" fmla="*/ 2147483647 w 1476"/>
                <a:gd name="T101" fmla="*/ 2147483647 h 1464"/>
                <a:gd name="T102" fmla="*/ 2147483647 w 1476"/>
                <a:gd name="T103" fmla="*/ 2147483647 h 1464"/>
                <a:gd name="T104" fmla="*/ 2147483647 w 1476"/>
                <a:gd name="T105" fmla="*/ 2147483647 h 14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6"/>
                <a:gd name="T160" fmla="*/ 0 h 1464"/>
                <a:gd name="T161" fmla="*/ 1476 w 1476"/>
                <a:gd name="T162" fmla="*/ 1464 h 14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6" h="1464">
                  <a:moveTo>
                    <a:pt x="360" y="534"/>
                  </a:moveTo>
                  <a:lnTo>
                    <a:pt x="318" y="534"/>
                  </a:lnTo>
                  <a:lnTo>
                    <a:pt x="312" y="546"/>
                  </a:lnTo>
                  <a:lnTo>
                    <a:pt x="306" y="552"/>
                  </a:lnTo>
                  <a:lnTo>
                    <a:pt x="294" y="576"/>
                  </a:lnTo>
                  <a:lnTo>
                    <a:pt x="282" y="588"/>
                  </a:lnTo>
                  <a:lnTo>
                    <a:pt x="258" y="588"/>
                  </a:lnTo>
                  <a:lnTo>
                    <a:pt x="246" y="582"/>
                  </a:lnTo>
                  <a:lnTo>
                    <a:pt x="234" y="582"/>
                  </a:lnTo>
                  <a:lnTo>
                    <a:pt x="228" y="594"/>
                  </a:lnTo>
                  <a:lnTo>
                    <a:pt x="204" y="600"/>
                  </a:lnTo>
                  <a:lnTo>
                    <a:pt x="204" y="606"/>
                  </a:lnTo>
                  <a:lnTo>
                    <a:pt x="198" y="618"/>
                  </a:lnTo>
                  <a:lnTo>
                    <a:pt x="186" y="618"/>
                  </a:lnTo>
                  <a:lnTo>
                    <a:pt x="180" y="612"/>
                  </a:lnTo>
                  <a:lnTo>
                    <a:pt x="168" y="606"/>
                  </a:lnTo>
                  <a:lnTo>
                    <a:pt x="138" y="624"/>
                  </a:lnTo>
                  <a:lnTo>
                    <a:pt x="120" y="624"/>
                  </a:lnTo>
                  <a:lnTo>
                    <a:pt x="120" y="630"/>
                  </a:lnTo>
                  <a:lnTo>
                    <a:pt x="90" y="660"/>
                  </a:lnTo>
                  <a:lnTo>
                    <a:pt x="78" y="666"/>
                  </a:lnTo>
                  <a:lnTo>
                    <a:pt x="72" y="672"/>
                  </a:lnTo>
                  <a:lnTo>
                    <a:pt x="60" y="678"/>
                  </a:lnTo>
                  <a:lnTo>
                    <a:pt x="54" y="708"/>
                  </a:lnTo>
                  <a:lnTo>
                    <a:pt x="54" y="768"/>
                  </a:lnTo>
                  <a:lnTo>
                    <a:pt x="0" y="768"/>
                  </a:lnTo>
                  <a:lnTo>
                    <a:pt x="54" y="768"/>
                  </a:lnTo>
                  <a:lnTo>
                    <a:pt x="54" y="804"/>
                  </a:lnTo>
                  <a:lnTo>
                    <a:pt x="312" y="984"/>
                  </a:lnTo>
                  <a:lnTo>
                    <a:pt x="720" y="1296"/>
                  </a:lnTo>
                  <a:lnTo>
                    <a:pt x="720" y="1320"/>
                  </a:lnTo>
                  <a:lnTo>
                    <a:pt x="744" y="1320"/>
                  </a:lnTo>
                  <a:lnTo>
                    <a:pt x="750" y="1326"/>
                  </a:lnTo>
                  <a:lnTo>
                    <a:pt x="750" y="1344"/>
                  </a:lnTo>
                  <a:lnTo>
                    <a:pt x="762" y="1356"/>
                  </a:lnTo>
                  <a:lnTo>
                    <a:pt x="798" y="1356"/>
                  </a:lnTo>
                  <a:lnTo>
                    <a:pt x="804" y="1386"/>
                  </a:lnTo>
                  <a:lnTo>
                    <a:pt x="810" y="1386"/>
                  </a:lnTo>
                  <a:lnTo>
                    <a:pt x="816" y="1380"/>
                  </a:lnTo>
                  <a:lnTo>
                    <a:pt x="846" y="1380"/>
                  </a:lnTo>
                  <a:lnTo>
                    <a:pt x="858" y="1386"/>
                  </a:lnTo>
                  <a:lnTo>
                    <a:pt x="870" y="1410"/>
                  </a:lnTo>
                  <a:lnTo>
                    <a:pt x="870" y="1428"/>
                  </a:lnTo>
                  <a:lnTo>
                    <a:pt x="852" y="1446"/>
                  </a:lnTo>
                  <a:lnTo>
                    <a:pt x="852" y="1452"/>
                  </a:lnTo>
                  <a:lnTo>
                    <a:pt x="858" y="1458"/>
                  </a:lnTo>
                  <a:lnTo>
                    <a:pt x="870" y="1464"/>
                  </a:lnTo>
                  <a:lnTo>
                    <a:pt x="900" y="1464"/>
                  </a:lnTo>
                  <a:lnTo>
                    <a:pt x="906" y="1458"/>
                  </a:lnTo>
                  <a:lnTo>
                    <a:pt x="924" y="1458"/>
                  </a:lnTo>
                  <a:lnTo>
                    <a:pt x="954" y="1452"/>
                  </a:lnTo>
                  <a:lnTo>
                    <a:pt x="984" y="1440"/>
                  </a:lnTo>
                  <a:lnTo>
                    <a:pt x="1020" y="1434"/>
                  </a:lnTo>
                  <a:lnTo>
                    <a:pt x="1038" y="1434"/>
                  </a:lnTo>
                  <a:lnTo>
                    <a:pt x="1062" y="1416"/>
                  </a:lnTo>
                  <a:lnTo>
                    <a:pt x="1098" y="1386"/>
                  </a:lnTo>
                  <a:lnTo>
                    <a:pt x="1128" y="1350"/>
                  </a:lnTo>
                  <a:lnTo>
                    <a:pt x="1158" y="1326"/>
                  </a:lnTo>
                  <a:lnTo>
                    <a:pt x="1182" y="1314"/>
                  </a:lnTo>
                  <a:lnTo>
                    <a:pt x="1224" y="1284"/>
                  </a:lnTo>
                  <a:lnTo>
                    <a:pt x="1272" y="1248"/>
                  </a:lnTo>
                  <a:lnTo>
                    <a:pt x="1332" y="1206"/>
                  </a:lnTo>
                  <a:lnTo>
                    <a:pt x="1386" y="1170"/>
                  </a:lnTo>
                  <a:lnTo>
                    <a:pt x="1434" y="1134"/>
                  </a:lnTo>
                  <a:lnTo>
                    <a:pt x="1464" y="1110"/>
                  </a:lnTo>
                  <a:lnTo>
                    <a:pt x="1476" y="1104"/>
                  </a:lnTo>
                  <a:lnTo>
                    <a:pt x="1476" y="1098"/>
                  </a:lnTo>
                  <a:lnTo>
                    <a:pt x="1470" y="1092"/>
                  </a:lnTo>
                  <a:lnTo>
                    <a:pt x="1464" y="1080"/>
                  </a:lnTo>
                  <a:lnTo>
                    <a:pt x="1458" y="1062"/>
                  </a:lnTo>
                  <a:lnTo>
                    <a:pt x="1452" y="1050"/>
                  </a:lnTo>
                  <a:lnTo>
                    <a:pt x="1452" y="1044"/>
                  </a:lnTo>
                  <a:lnTo>
                    <a:pt x="1440" y="1032"/>
                  </a:lnTo>
                  <a:lnTo>
                    <a:pt x="1428" y="1032"/>
                  </a:lnTo>
                  <a:lnTo>
                    <a:pt x="1392" y="1014"/>
                  </a:lnTo>
                  <a:lnTo>
                    <a:pt x="1386" y="1014"/>
                  </a:lnTo>
                  <a:lnTo>
                    <a:pt x="1362" y="1026"/>
                  </a:lnTo>
                  <a:lnTo>
                    <a:pt x="1338" y="1002"/>
                  </a:lnTo>
                  <a:lnTo>
                    <a:pt x="1338" y="960"/>
                  </a:lnTo>
                  <a:lnTo>
                    <a:pt x="1332" y="954"/>
                  </a:lnTo>
                  <a:lnTo>
                    <a:pt x="1326" y="942"/>
                  </a:lnTo>
                  <a:lnTo>
                    <a:pt x="1314" y="930"/>
                  </a:lnTo>
                  <a:lnTo>
                    <a:pt x="1308" y="912"/>
                  </a:lnTo>
                  <a:lnTo>
                    <a:pt x="1296" y="900"/>
                  </a:lnTo>
                  <a:lnTo>
                    <a:pt x="1290" y="888"/>
                  </a:lnTo>
                  <a:lnTo>
                    <a:pt x="1290" y="882"/>
                  </a:lnTo>
                  <a:lnTo>
                    <a:pt x="1296" y="876"/>
                  </a:lnTo>
                  <a:lnTo>
                    <a:pt x="1308" y="876"/>
                  </a:lnTo>
                  <a:lnTo>
                    <a:pt x="1320" y="870"/>
                  </a:lnTo>
                  <a:lnTo>
                    <a:pt x="1326" y="864"/>
                  </a:lnTo>
                  <a:lnTo>
                    <a:pt x="1332" y="852"/>
                  </a:lnTo>
                  <a:lnTo>
                    <a:pt x="1332" y="840"/>
                  </a:lnTo>
                  <a:lnTo>
                    <a:pt x="1326" y="834"/>
                  </a:lnTo>
                  <a:lnTo>
                    <a:pt x="1326" y="828"/>
                  </a:lnTo>
                  <a:lnTo>
                    <a:pt x="1320" y="774"/>
                  </a:lnTo>
                  <a:lnTo>
                    <a:pt x="1332" y="750"/>
                  </a:lnTo>
                  <a:lnTo>
                    <a:pt x="1326" y="732"/>
                  </a:lnTo>
                  <a:lnTo>
                    <a:pt x="1326" y="726"/>
                  </a:lnTo>
                  <a:lnTo>
                    <a:pt x="1332" y="720"/>
                  </a:lnTo>
                  <a:lnTo>
                    <a:pt x="1332" y="690"/>
                  </a:lnTo>
                  <a:lnTo>
                    <a:pt x="1338" y="678"/>
                  </a:lnTo>
                  <a:lnTo>
                    <a:pt x="1338" y="672"/>
                  </a:lnTo>
                  <a:lnTo>
                    <a:pt x="1326" y="648"/>
                  </a:lnTo>
                  <a:lnTo>
                    <a:pt x="1302" y="588"/>
                  </a:lnTo>
                  <a:lnTo>
                    <a:pt x="1290" y="570"/>
                  </a:lnTo>
                  <a:lnTo>
                    <a:pt x="1296" y="564"/>
                  </a:lnTo>
                  <a:lnTo>
                    <a:pt x="1308" y="558"/>
                  </a:lnTo>
                  <a:lnTo>
                    <a:pt x="1296" y="528"/>
                  </a:lnTo>
                  <a:lnTo>
                    <a:pt x="1284" y="480"/>
                  </a:lnTo>
                  <a:lnTo>
                    <a:pt x="1278" y="438"/>
                  </a:lnTo>
                  <a:lnTo>
                    <a:pt x="1272" y="414"/>
                  </a:lnTo>
                  <a:lnTo>
                    <a:pt x="1266" y="408"/>
                  </a:lnTo>
                  <a:lnTo>
                    <a:pt x="1260" y="396"/>
                  </a:lnTo>
                  <a:lnTo>
                    <a:pt x="1236" y="384"/>
                  </a:lnTo>
                  <a:lnTo>
                    <a:pt x="1230" y="378"/>
                  </a:lnTo>
                  <a:lnTo>
                    <a:pt x="1224" y="378"/>
                  </a:lnTo>
                  <a:lnTo>
                    <a:pt x="1224" y="336"/>
                  </a:lnTo>
                  <a:lnTo>
                    <a:pt x="1212" y="324"/>
                  </a:lnTo>
                  <a:lnTo>
                    <a:pt x="1194" y="318"/>
                  </a:lnTo>
                  <a:lnTo>
                    <a:pt x="1182" y="318"/>
                  </a:lnTo>
                  <a:lnTo>
                    <a:pt x="1182" y="288"/>
                  </a:lnTo>
                  <a:lnTo>
                    <a:pt x="1170" y="288"/>
                  </a:lnTo>
                  <a:lnTo>
                    <a:pt x="1170" y="246"/>
                  </a:lnTo>
                  <a:lnTo>
                    <a:pt x="1194" y="222"/>
                  </a:lnTo>
                  <a:lnTo>
                    <a:pt x="1218" y="204"/>
                  </a:lnTo>
                  <a:lnTo>
                    <a:pt x="1218" y="198"/>
                  </a:lnTo>
                  <a:lnTo>
                    <a:pt x="1224" y="192"/>
                  </a:lnTo>
                  <a:lnTo>
                    <a:pt x="1224" y="180"/>
                  </a:lnTo>
                  <a:lnTo>
                    <a:pt x="1230" y="168"/>
                  </a:lnTo>
                  <a:lnTo>
                    <a:pt x="1230" y="126"/>
                  </a:lnTo>
                  <a:lnTo>
                    <a:pt x="1224" y="114"/>
                  </a:lnTo>
                  <a:lnTo>
                    <a:pt x="1224" y="78"/>
                  </a:lnTo>
                  <a:lnTo>
                    <a:pt x="1230" y="66"/>
                  </a:lnTo>
                  <a:lnTo>
                    <a:pt x="1230" y="54"/>
                  </a:lnTo>
                  <a:lnTo>
                    <a:pt x="1212" y="48"/>
                  </a:lnTo>
                  <a:lnTo>
                    <a:pt x="1254" y="30"/>
                  </a:lnTo>
                  <a:lnTo>
                    <a:pt x="1254" y="18"/>
                  </a:lnTo>
                  <a:lnTo>
                    <a:pt x="1242" y="18"/>
                  </a:lnTo>
                  <a:lnTo>
                    <a:pt x="1236" y="12"/>
                  </a:lnTo>
                  <a:lnTo>
                    <a:pt x="1224" y="12"/>
                  </a:lnTo>
                  <a:lnTo>
                    <a:pt x="1206" y="24"/>
                  </a:lnTo>
                  <a:lnTo>
                    <a:pt x="1170" y="6"/>
                  </a:lnTo>
                  <a:lnTo>
                    <a:pt x="1152" y="6"/>
                  </a:lnTo>
                  <a:lnTo>
                    <a:pt x="1152" y="18"/>
                  </a:lnTo>
                  <a:lnTo>
                    <a:pt x="1116" y="18"/>
                  </a:lnTo>
                  <a:lnTo>
                    <a:pt x="1092" y="0"/>
                  </a:lnTo>
                  <a:lnTo>
                    <a:pt x="1086" y="30"/>
                  </a:lnTo>
                  <a:lnTo>
                    <a:pt x="1056" y="18"/>
                  </a:lnTo>
                  <a:lnTo>
                    <a:pt x="1026" y="42"/>
                  </a:lnTo>
                  <a:lnTo>
                    <a:pt x="1002" y="30"/>
                  </a:lnTo>
                  <a:lnTo>
                    <a:pt x="984" y="30"/>
                  </a:lnTo>
                  <a:lnTo>
                    <a:pt x="966" y="24"/>
                  </a:lnTo>
                  <a:lnTo>
                    <a:pt x="948" y="24"/>
                  </a:lnTo>
                  <a:lnTo>
                    <a:pt x="924" y="30"/>
                  </a:lnTo>
                  <a:lnTo>
                    <a:pt x="906" y="30"/>
                  </a:lnTo>
                  <a:lnTo>
                    <a:pt x="900" y="36"/>
                  </a:lnTo>
                  <a:lnTo>
                    <a:pt x="888" y="36"/>
                  </a:lnTo>
                  <a:lnTo>
                    <a:pt x="876" y="42"/>
                  </a:lnTo>
                  <a:lnTo>
                    <a:pt x="816" y="42"/>
                  </a:lnTo>
                  <a:lnTo>
                    <a:pt x="810" y="48"/>
                  </a:lnTo>
                  <a:lnTo>
                    <a:pt x="750" y="48"/>
                  </a:lnTo>
                  <a:lnTo>
                    <a:pt x="744" y="54"/>
                  </a:lnTo>
                  <a:lnTo>
                    <a:pt x="726" y="54"/>
                  </a:lnTo>
                  <a:lnTo>
                    <a:pt x="714" y="60"/>
                  </a:lnTo>
                  <a:lnTo>
                    <a:pt x="696" y="66"/>
                  </a:lnTo>
                  <a:lnTo>
                    <a:pt x="684" y="78"/>
                  </a:lnTo>
                  <a:lnTo>
                    <a:pt x="678" y="90"/>
                  </a:lnTo>
                  <a:lnTo>
                    <a:pt x="666" y="102"/>
                  </a:lnTo>
                  <a:lnTo>
                    <a:pt x="666" y="108"/>
                  </a:lnTo>
                  <a:lnTo>
                    <a:pt x="636" y="108"/>
                  </a:lnTo>
                  <a:lnTo>
                    <a:pt x="624" y="114"/>
                  </a:lnTo>
                  <a:lnTo>
                    <a:pt x="606" y="114"/>
                  </a:lnTo>
                  <a:lnTo>
                    <a:pt x="594" y="120"/>
                  </a:lnTo>
                  <a:lnTo>
                    <a:pt x="588" y="126"/>
                  </a:lnTo>
                  <a:lnTo>
                    <a:pt x="588" y="132"/>
                  </a:lnTo>
                  <a:lnTo>
                    <a:pt x="558" y="162"/>
                  </a:lnTo>
                  <a:lnTo>
                    <a:pt x="546" y="168"/>
                  </a:lnTo>
                  <a:lnTo>
                    <a:pt x="522" y="168"/>
                  </a:lnTo>
                  <a:lnTo>
                    <a:pt x="528" y="174"/>
                  </a:lnTo>
                  <a:lnTo>
                    <a:pt x="534" y="186"/>
                  </a:lnTo>
                  <a:lnTo>
                    <a:pt x="546" y="192"/>
                  </a:lnTo>
                  <a:lnTo>
                    <a:pt x="540" y="198"/>
                  </a:lnTo>
                  <a:lnTo>
                    <a:pt x="540" y="210"/>
                  </a:lnTo>
                  <a:lnTo>
                    <a:pt x="552" y="210"/>
                  </a:lnTo>
                  <a:lnTo>
                    <a:pt x="546" y="276"/>
                  </a:lnTo>
                  <a:lnTo>
                    <a:pt x="558" y="294"/>
                  </a:lnTo>
                  <a:lnTo>
                    <a:pt x="546" y="324"/>
                  </a:lnTo>
                  <a:lnTo>
                    <a:pt x="564" y="324"/>
                  </a:lnTo>
                  <a:lnTo>
                    <a:pt x="564" y="354"/>
                  </a:lnTo>
                  <a:lnTo>
                    <a:pt x="588" y="372"/>
                  </a:lnTo>
                  <a:lnTo>
                    <a:pt x="570" y="390"/>
                  </a:lnTo>
                  <a:lnTo>
                    <a:pt x="570" y="402"/>
                  </a:lnTo>
                  <a:lnTo>
                    <a:pt x="516" y="408"/>
                  </a:lnTo>
                  <a:lnTo>
                    <a:pt x="504" y="402"/>
                  </a:lnTo>
                  <a:lnTo>
                    <a:pt x="486" y="402"/>
                  </a:lnTo>
                  <a:lnTo>
                    <a:pt x="486" y="408"/>
                  </a:lnTo>
                  <a:lnTo>
                    <a:pt x="480" y="414"/>
                  </a:lnTo>
                  <a:lnTo>
                    <a:pt x="474" y="408"/>
                  </a:lnTo>
                  <a:lnTo>
                    <a:pt x="462" y="408"/>
                  </a:lnTo>
                  <a:lnTo>
                    <a:pt x="462" y="414"/>
                  </a:lnTo>
                  <a:lnTo>
                    <a:pt x="456" y="420"/>
                  </a:lnTo>
                  <a:lnTo>
                    <a:pt x="456" y="432"/>
                  </a:lnTo>
                  <a:lnTo>
                    <a:pt x="432" y="432"/>
                  </a:lnTo>
                  <a:lnTo>
                    <a:pt x="420" y="438"/>
                  </a:lnTo>
                  <a:lnTo>
                    <a:pt x="396" y="438"/>
                  </a:lnTo>
                  <a:lnTo>
                    <a:pt x="390" y="444"/>
                  </a:lnTo>
                  <a:lnTo>
                    <a:pt x="390" y="456"/>
                  </a:lnTo>
                  <a:lnTo>
                    <a:pt x="396" y="462"/>
                  </a:lnTo>
                  <a:lnTo>
                    <a:pt x="402" y="474"/>
                  </a:lnTo>
                  <a:lnTo>
                    <a:pt x="414" y="492"/>
                  </a:lnTo>
                  <a:lnTo>
                    <a:pt x="390" y="504"/>
                  </a:lnTo>
                  <a:lnTo>
                    <a:pt x="390" y="510"/>
                  </a:lnTo>
                  <a:lnTo>
                    <a:pt x="378" y="522"/>
                  </a:lnTo>
                  <a:lnTo>
                    <a:pt x="366" y="528"/>
                  </a:lnTo>
                  <a:lnTo>
                    <a:pt x="360" y="534"/>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1010" name="Albania">
              <a:extLst>
                <a:ext uri="{FF2B5EF4-FFF2-40B4-BE49-F238E27FC236}">
                  <a16:creationId xmlns:a16="http://schemas.microsoft.com/office/drawing/2014/main" id="{0C6E0312-CCA2-2287-81DA-238BE6D3AAAD}"/>
                </a:ext>
              </a:extLst>
            </p:cNvPr>
            <p:cNvSpPr>
              <a:spLocks/>
            </p:cNvSpPr>
            <p:nvPr/>
          </p:nvSpPr>
          <p:spPr bwMode="gray">
            <a:xfrm>
              <a:off x="5010677" y="1807890"/>
              <a:ext cx="47270" cy="79211"/>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sp>
          <p:nvSpPr>
            <p:cNvPr id="1011" name="Afghanistan">
              <a:extLst>
                <a:ext uri="{FF2B5EF4-FFF2-40B4-BE49-F238E27FC236}">
                  <a16:creationId xmlns:a16="http://schemas.microsoft.com/office/drawing/2014/main" id="{6FF0838B-2117-7595-B88C-FED9D33DE502}"/>
                </a:ext>
              </a:extLst>
            </p:cNvPr>
            <p:cNvSpPr>
              <a:spLocks/>
            </p:cNvSpPr>
            <p:nvPr/>
          </p:nvSpPr>
          <p:spPr bwMode="gray">
            <a:xfrm>
              <a:off x="5922873" y="1913930"/>
              <a:ext cx="293845" cy="238910"/>
            </a:xfrm>
            <a:custGeom>
              <a:avLst/>
              <a:gdLst>
                <a:gd name="T0" fmla="*/ 2147483647 w 906"/>
                <a:gd name="T1" fmla="*/ 2147483647 h 738"/>
                <a:gd name="T2" fmla="*/ 2147483647 w 906"/>
                <a:gd name="T3" fmla="*/ 2147483647 h 738"/>
                <a:gd name="T4" fmla="*/ 2147483647 w 906"/>
                <a:gd name="T5" fmla="*/ 2147483647 h 738"/>
                <a:gd name="T6" fmla="*/ 2147483647 w 906"/>
                <a:gd name="T7" fmla="*/ 2147483647 h 738"/>
                <a:gd name="T8" fmla="*/ 2147483647 w 906"/>
                <a:gd name="T9" fmla="*/ 2147483647 h 738"/>
                <a:gd name="T10" fmla="*/ 2147483647 w 906"/>
                <a:gd name="T11" fmla="*/ 0 h 738"/>
                <a:gd name="T12" fmla="*/ 2147483647 w 906"/>
                <a:gd name="T13" fmla="*/ 2147483647 h 738"/>
                <a:gd name="T14" fmla="*/ 2147483647 w 906"/>
                <a:gd name="T15" fmla="*/ 2147483647 h 738"/>
                <a:gd name="T16" fmla="*/ 2147483647 w 906"/>
                <a:gd name="T17" fmla="*/ 2147483647 h 738"/>
                <a:gd name="T18" fmla="*/ 2147483647 w 906"/>
                <a:gd name="T19" fmla="*/ 2147483647 h 738"/>
                <a:gd name="T20" fmla="*/ 2147483647 w 906"/>
                <a:gd name="T21" fmla="*/ 2147483647 h 738"/>
                <a:gd name="T22" fmla="*/ 2147483647 w 906"/>
                <a:gd name="T23" fmla="*/ 2147483647 h 738"/>
                <a:gd name="T24" fmla="*/ 2147483647 w 906"/>
                <a:gd name="T25" fmla="*/ 2147483647 h 738"/>
                <a:gd name="T26" fmla="*/ 2147483647 w 906"/>
                <a:gd name="T27" fmla="*/ 2147483647 h 738"/>
                <a:gd name="T28" fmla="*/ 2147483647 w 906"/>
                <a:gd name="T29" fmla="*/ 2147483647 h 738"/>
                <a:gd name="T30" fmla="*/ 2147483647 w 906"/>
                <a:gd name="T31" fmla="*/ 2147483647 h 738"/>
                <a:gd name="T32" fmla="*/ 2147483647 w 906"/>
                <a:gd name="T33" fmla="*/ 2147483647 h 738"/>
                <a:gd name="T34" fmla="*/ 2147483647 w 906"/>
                <a:gd name="T35" fmla="*/ 2147483647 h 738"/>
                <a:gd name="T36" fmla="*/ 2147483647 w 906"/>
                <a:gd name="T37" fmla="*/ 2147483647 h 738"/>
                <a:gd name="T38" fmla="*/ 2147483647 w 906"/>
                <a:gd name="T39" fmla="*/ 2147483647 h 738"/>
                <a:gd name="T40" fmla="*/ 2147483647 w 906"/>
                <a:gd name="T41" fmla="*/ 2147483647 h 738"/>
                <a:gd name="T42" fmla="*/ 2147483647 w 906"/>
                <a:gd name="T43" fmla="*/ 2147483647 h 738"/>
                <a:gd name="T44" fmla="*/ 2147483647 w 906"/>
                <a:gd name="T45" fmla="*/ 2147483647 h 738"/>
                <a:gd name="T46" fmla="*/ 0 w 906"/>
                <a:gd name="T47" fmla="*/ 2147483647 h 738"/>
                <a:gd name="T48" fmla="*/ 2147483647 w 906"/>
                <a:gd name="T49" fmla="*/ 2147483647 h 738"/>
                <a:gd name="T50" fmla="*/ 2147483647 w 906"/>
                <a:gd name="T51" fmla="*/ 2147483647 h 738"/>
                <a:gd name="T52" fmla="*/ 2147483647 w 906"/>
                <a:gd name="T53" fmla="*/ 2147483647 h 738"/>
                <a:gd name="T54" fmla="*/ 2147483647 w 906"/>
                <a:gd name="T55" fmla="*/ 2147483647 h 738"/>
                <a:gd name="T56" fmla="*/ 2147483647 w 906"/>
                <a:gd name="T57" fmla="*/ 2147483647 h 738"/>
                <a:gd name="T58" fmla="*/ 2147483647 w 906"/>
                <a:gd name="T59" fmla="*/ 2147483647 h 738"/>
                <a:gd name="T60" fmla="*/ 2147483647 w 906"/>
                <a:gd name="T61" fmla="*/ 2147483647 h 738"/>
                <a:gd name="T62" fmla="*/ 2147483647 w 906"/>
                <a:gd name="T63" fmla="*/ 2147483647 h 738"/>
                <a:gd name="T64" fmla="*/ 2147483647 w 906"/>
                <a:gd name="T65" fmla="*/ 2147483647 h 738"/>
                <a:gd name="T66" fmla="*/ 2147483647 w 906"/>
                <a:gd name="T67" fmla="*/ 2147483647 h 738"/>
                <a:gd name="T68" fmla="*/ 2147483647 w 906"/>
                <a:gd name="T69" fmla="*/ 2147483647 h 738"/>
                <a:gd name="T70" fmla="*/ 2147483647 w 906"/>
                <a:gd name="T71" fmla="*/ 2147483647 h 738"/>
                <a:gd name="T72" fmla="*/ 2147483647 w 906"/>
                <a:gd name="T73" fmla="*/ 2147483647 h 738"/>
                <a:gd name="T74" fmla="*/ 2147483647 w 906"/>
                <a:gd name="T75" fmla="*/ 2147483647 h 738"/>
                <a:gd name="T76" fmla="*/ 2147483647 w 906"/>
                <a:gd name="T77" fmla="*/ 2147483647 h 738"/>
                <a:gd name="T78" fmla="*/ 2147483647 w 906"/>
                <a:gd name="T79" fmla="*/ 2147483647 h 738"/>
                <a:gd name="T80" fmla="*/ 2147483647 w 906"/>
                <a:gd name="T81" fmla="*/ 2147483647 h 738"/>
                <a:gd name="T82" fmla="*/ 2147483647 w 906"/>
                <a:gd name="T83" fmla="*/ 2147483647 h 738"/>
                <a:gd name="T84" fmla="*/ 2147483647 w 906"/>
                <a:gd name="T85" fmla="*/ 2147483647 h 738"/>
                <a:gd name="T86" fmla="*/ 2147483647 w 906"/>
                <a:gd name="T87" fmla="*/ 2147483647 h 738"/>
                <a:gd name="T88" fmla="*/ 2147483647 w 906"/>
                <a:gd name="T89" fmla="*/ 2147483647 h 738"/>
                <a:gd name="T90" fmla="*/ 2147483647 w 906"/>
                <a:gd name="T91" fmla="*/ 2147483647 h 738"/>
                <a:gd name="T92" fmla="*/ 2147483647 w 906"/>
                <a:gd name="T93" fmla="*/ 2147483647 h 738"/>
                <a:gd name="T94" fmla="*/ 2147483647 w 906"/>
                <a:gd name="T95" fmla="*/ 2147483647 h 738"/>
                <a:gd name="T96" fmla="*/ 2147483647 w 906"/>
                <a:gd name="T97" fmla="*/ 2147483647 h 738"/>
                <a:gd name="T98" fmla="*/ 2147483647 w 906"/>
                <a:gd name="T99" fmla="*/ 2147483647 h 738"/>
                <a:gd name="T100" fmla="*/ 2147483647 w 906"/>
                <a:gd name="T101" fmla="*/ 2147483647 h 738"/>
                <a:gd name="T102" fmla="*/ 2147483647 w 906"/>
                <a:gd name="T103" fmla="*/ 2147483647 h 738"/>
                <a:gd name="T104" fmla="*/ 2147483647 w 906"/>
                <a:gd name="T105" fmla="*/ 2147483647 h 738"/>
                <a:gd name="T106" fmla="*/ 2147483647 w 906"/>
                <a:gd name="T107" fmla="*/ 2147483647 h 738"/>
                <a:gd name="T108" fmla="*/ 2147483647 w 906"/>
                <a:gd name="T109" fmla="*/ 2147483647 h 7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38"/>
                <a:gd name="T167" fmla="*/ 906 w 906"/>
                <a:gd name="T168" fmla="*/ 738 h 7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38">
                  <a:moveTo>
                    <a:pt x="894" y="108"/>
                  </a:moveTo>
                  <a:lnTo>
                    <a:pt x="894" y="96"/>
                  </a:lnTo>
                  <a:lnTo>
                    <a:pt x="906" y="96"/>
                  </a:lnTo>
                  <a:lnTo>
                    <a:pt x="900" y="90"/>
                  </a:lnTo>
                  <a:lnTo>
                    <a:pt x="876" y="90"/>
                  </a:lnTo>
                  <a:lnTo>
                    <a:pt x="840" y="102"/>
                  </a:lnTo>
                  <a:lnTo>
                    <a:pt x="840" y="84"/>
                  </a:lnTo>
                  <a:lnTo>
                    <a:pt x="816" y="84"/>
                  </a:lnTo>
                  <a:lnTo>
                    <a:pt x="792" y="96"/>
                  </a:lnTo>
                  <a:lnTo>
                    <a:pt x="786" y="102"/>
                  </a:lnTo>
                  <a:lnTo>
                    <a:pt x="780" y="114"/>
                  </a:lnTo>
                  <a:lnTo>
                    <a:pt x="774" y="120"/>
                  </a:lnTo>
                  <a:lnTo>
                    <a:pt x="756" y="120"/>
                  </a:lnTo>
                  <a:lnTo>
                    <a:pt x="750" y="126"/>
                  </a:lnTo>
                  <a:lnTo>
                    <a:pt x="744" y="138"/>
                  </a:lnTo>
                  <a:lnTo>
                    <a:pt x="732" y="144"/>
                  </a:lnTo>
                  <a:lnTo>
                    <a:pt x="726" y="150"/>
                  </a:lnTo>
                  <a:lnTo>
                    <a:pt x="720" y="150"/>
                  </a:lnTo>
                  <a:lnTo>
                    <a:pt x="690" y="120"/>
                  </a:lnTo>
                  <a:lnTo>
                    <a:pt x="690" y="114"/>
                  </a:lnTo>
                  <a:lnTo>
                    <a:pt x="678" y="48"/>
                  </a:lnTo>
                  <a:lnTo>
                    <a:pt x="660" y="48"/>
                  </a:lnTo>
                  <a:lnTo>
                    <a:pt x="660" y="18"/>
                  </a:lnTo>
                  <a:lnTo>
                    <a:pt x="642" y="0"/>
                  </a:lnTo>
                  <a:lnTo>
                    <a:pt x="624" y="0"/>
                  </a:lnTo>
                  <a:lnTo>
                    <a:pt x="618" y="6"/>
                  </a:lnTo>
                  <a:lnTo>
                    <a:pt x="618" y="30"/>
                  </a:lnTo>
                  <a:lnTo>
                    <a:pt x="612" y="36"/>
                  </a:lnTo>
                  <a:lnTo>
                    <a:pt x="606" y="36"/>
                  </a:lnTo>
                  <a:lnTo>
                    <a:pt x="594" y="48"/>
                  </a:lnTo>
                  <a:lnTo>
                    <a:pt x="594" y="54"/>
                  </a:lnTo>
                  <a:lnTo>
                    <a:pt x="600" y="60"/>
                  </a:lnTo>
                  <a:lnTo>
                    <a:pt x="606" y="60"/>
                  </a:lnTo>
                  <a:lnTo>
                    <a:pt x="600" y="84"/>
                  </a:lnTo>
                  <a:lnTo>
                    <a:pt x="588" y="72"/>
                  </a:lnTo>
                  <a:lnTo>
                    <a:pt x="570" y="72"/>
                  </a:lnTo>
                  <a:lnTo>
                    <a:pt x="558" y="78"/>
                  </a:lnTo>
                  <a:lnTo>
                    <a:pt x="546" y="90"/>
                  </a:lnTo>
                  <a:lnTo>
                    <a:pt x="546" y="120"/>
                  </a:lnTo>
                  <a:lnTo>
                    <a:pt x="540" y="120"/>
                  </a:lnTo>
                  <a:lnTo>
                    <a:pt x="534" y="114"/>
                  </a:lnTo>
                  <a:lnTo>
                    <a:pt x="528" y="102"/>
                  </a:lnTo>
                  <a:lnTo>
                    <a:pt x="522" y="96"/>
                  </a:lnTo>
                  <a:lnTo>
                    <a:pt x="510" y="96"/>
                  </a:lnTo>
                  <a:lnTo>
                    <a:pt x="504" y="102"/>
                  </a:lnTo>
                  <a:lnTo>
                    <a:pt x="492" y="108"/>
                  </a:lnTo>
                  <a:lnTo>
                    <a:pt x="474" y="126"/>
                  </a:lnTo>
                  <a:lnTo>
                    <a:pt x="468" y="126"/>
                  </a:lnTo>
                  <a:lnTo>
                    <a:pt x="456" y="114"/>
                  </a:lnTo>
                  <a:lnTo>
                    <a:pt x="444" y="108"/>
                  </a:lnTo>
                  <a:lnTo>
                    <a:pt x="438" y="102"/>
                  </a:lnTo>
                  <a:lnTo>
                    <a:pt x="426" y="102"/>
                  </a:lnTo>
                  <a:lnTo>
                    <a:pt x="414" y="108"/>
                  </a:lnTo>
                  <a:lnTo>
                    <a:pt x="396" y="84"/>
                  </a:lnTo>
                  <a:lnTo>
                    <a:pt x="384" y="96"/>
                  </a:lnTo>
                  <a:lnTo>
                    <a:pt x="342" y="96"/>
                  </a:lnTo>
                  <a:lnTo>
                    <a:pt x="330" y="90"/>
                  </a:lnTo>
                  <a:lnTo>
                    <a:pt x="324" y="84"/>
                  </a:lnTo>
                  <a:lnTo>
                    <a:pt x="312" y="78"/>
                  </a:lnTo>
                  <a:lnTo>
                    <a:pt x="300" y="78"/>
                  </a:lnTo>
                  <a:lnTo>
                    <a:pt x="300" y="102"/>
                  </a:lnTo>
                  <a:lnTo>
                    <a:pt x="264" y="102"/>
                  </a:lnTo>
                  <a:lnTo>
                    <a:pt x="252" y="108"/>
                  </a:lnTo>
                  <a:lnTo>
                    <a:pt x="246" y="120"/>
                  </a:lnTo>
                  <a:lnTo>
                    <a:pt x="246" y="180"/>
                  </a:lnTo>
                  <a:lnTo>
                    <a:pt x="234" y="180"/>
                  </a:lnTo>
                  <a:lnTo>
                    <a:pt x="222" y="186"/>
                  </a:lnTo>
                  <a:lnTo>
                    <a:pt x="216" y="198"/>
                  </a:lnTo>
                  <a:lnTo>
                    <a:pt x="180" y="216"/>
                  </a:lnTo>
                  <a:lnTo>
                    <a:pt x="168" y="216"/>
                  </a:lnTo>
                  <a:lnTo>
                    <a:pt x="168" y="228"/>
                  </a:lnTo>
                  <a:lnTo>
                    <a:pt x="156" y="252"/>
                  </a:lnTo>
                  <a:lnTo>
                    <a:pt x="150" y="258"/>
                  </a:lnTo>
                  <a:lnTo>
                    <a:pt x="138" y="264"/>
                  </a:lnTo>
                  <a:lnTo>
                    <a:pt x="114" y="264"/>
                  </a:lnTo>
                  <a:lnTo>
                    <a:pt x="90" y="240"/>
                  </a:lnTo>
                  <a:lnTo>
                    <a:pt x="84" y="240"/>
                  </a:lnTo>
                  <a:lnTo>
                    <a:pt x="78" y="246"/>
                  </a:lnTo>
                  <a:lnTo>
                    <a:pt x="66" y="246"/>
                  </a:lnTo>
                  <a:lnTo>
                    <a:pt x="60" y="240"/>
                  </a:lnTo>
                  <a:lnTo>
                    <a:pt x="48" y="240"/>
                  </a:lnTo>
                  <a:lnTo>
                    <a:pt x="42" y="234"/>
                  </a:lnTo>
                  <a:lnTo>
                    <a:pt x="36" y="240"/>
                  </a:lnTo>
                  <a:lnTo>
                    <a:pt x="30" y="252"/>
                  </a:lnTo>
                  <a:lnTo>
                    <a:pt x="30" y="258"/>
                  </a:lnTo>
                  <a:lnTo>
                    <a:pt x="36" y="270"/>
                  </a:lnTo>
                  <a:lnTo>
                    <a:pt x="36" y="294"/>
                  </a:lnTo>
                  <a:lnTo>
                    <a:pt x="42" y="300"/>
                  </a:lnTo>
                  <a:lnTo>
                    <a:pt x="42" y="306"/>
                  </a:lnTo>
                  <a:lnTo>
                    <a:pt x="18" y="312"/>
                  </a:lnTo>
                  <a:lnTo>
                    <a:pt x="30" y="330"/>
                  </a:lnTo>
                  <a:lnTo>
                    <a:pt x="24" y="330"/>
                  </a:lnTo>
                  <a:lnTo>
                    <a:pt x="18" y="336"/>
                  </a:lnTo>
                  <a:lnTo>
                    <a:pt x="6" y="342"/>
                  </a:lnTo>
                  <a:lnTo>
                    <a:pt x="0" y="348"/>
                  </a:lnTo>
                  <a:lnTo>
                    <a:pt x="0" y="354"/>
                  </a:lnTo>
                  <a:lnTo>
                    <a:pt x="12" y="366"/>
                  </a:lnTo>
                  <a:lnTo>
                    <a:pt x="12" y="396"/>
                  </a:lnTo>
                  <a:lnTo>
                    <a:pt x="36" y="396"/>
                  </a:lnTo>
                  <a:lnTo>
                    <a:pt x="42" y="402"/>
                  </a:lnTo>
                  <a:lnTo>
                    <a:pt x="42" y="408"/>
                  </a:lnTo>
                  <a:lnTo>
                    <a:pt x="24" y="426"/>
                  </a:lnTo>
                  <a:lnTo>
                    <a:pt x="18" y="438"/>
                  </a:lnTo>
                  <a:lnTo>
                    <a:pt x="30" y="462"/>
                  </a:lnTo>
                  <a:lnTo>
                    <a:pt x="42" y="480"/>
                  </a:lnTo>
                  <a:lnTo>
                    <a:pt x="54" y="504"/>
                  </a:lnTo>
                  <a:lnTo>
                    <a:pt x="60" y="510"/>
                  </a:lnTo>
                  <a:lnTo>
                    <a:pt x="60" y="564"/>
                  </a:lnTo>
                  <a:lnTo>
                    <a:pt x="66" y="570"/>
                  </a:lnTo>
                  <a:lnTo>
                    <a:pt x="72" y="570"/>
                  </a:lnTo>
                  <a:lnTo>
                    <a:pt x="84" y="576"/>
                  </a:lnTo>
                  <a:lnTo>
                    <a:pt x="120" y="576"/>
                  </a:lnTo>
                  <a:lnTo>
                    <a:pt x="126" y="582"/>
                  </a:lnTo>
                  <a:lnTo>
                    <a:pt x="138" y="606"/>
                  </a:lnTo>
                  <a:lnTo>
                    <a:pt x="114" y="654"/>
                  </a:lnTo>
                  <a:lnTo>
                    <a:pt x="108" y="660"/>
                  </a:lnTo>
                  <a:lnTo>
                    <a:pt x="102" y="672"/>
                  </a:lnTo>
                  <a:lnTo>
                    <a:pt x="84" y="690"/>
                  </a:lnTo>
                  <a:lnTo>
                    <a:pt x="84" y="702"/>
                  </a:lnTo>
                  <a:lnTo>
                    <a:pt x="120" y="702"/>
                  </a:lnTo>
                  <a:lnTo>
                    <a:pt x="132" y="708"/>
                  </a:lnTo>
                  <a:lnTo>
                    <a:pt x="150" y="720"/>
                  </a:lnTo>
                  <a:lnTo>
                    <a:pt x="168" y="726"/>
                  </a:lnTo>
                  <a:lnTo>
                    <a:pt x="192" y="738"/>
                  </a:lnTo>
                  <a:lnTo>
                    <a:pt x="210" y="738"/>
                  </a:lnTo>
                  <a:lnTo>
                    <a:pt x="228" y="732"/>
                  </a:lnTo>
                  <a:lnTo>
                    <a:pt x="234" y="732"/>
                  </a:lnTo>
                  <a:lnTo>
                    <a:pt x="240" y="726"/>
                  </a:lnTo>
                  <a:lnTo>
                    <a:pt x="294" y="726"/>
                  </a:lnTo>
                  <a:lnTo>
                    <a:pt x="294" y="732"/>
                  </a:lnTo>
                  <a:lnTo>
                    <a:pt x="318" y="732"/>
                  </a:lnTo>
                  <a:lnTo>
                    <a:pt x="324" y="726"/>
                  </a:lnTo>
                  <a:lnTo>
                    <a:pt x="348" y="726"/>
                  </a:lnTo>
                  <a:lnTo>
                    <a:pt x="366" y="720"/>
                  </a:lnTo>
                  <a:lnTo>
                    <a:pt x="396" y="720"/>
                  </a:lnTo>
                  <a:lnTo>
                    <a:pt x="444" y="696"/>
                  </a:lnTo>
                  <a:lnTo>
                    <a:pt x="450" y="696"/>
                  </a:lnTo>
                  <a:lnTo>
                    <a:pt x="456" y="690"/>
                  </a:lnTo>
                  <a:lnTo>
                    <a:pt x="456" y="660"/>
                  </a:lnTo>
                  <a:lnTo>
                    <a:pt x="450" y="654"/>
                  </a:lnTo>
                  <a:lnTo>
                    <a:pt x="450" y="636"/>
                  </a:lnTo>
                  <a:lnTo>
                    <a:pt x="444" y="624"/>
                  </a:lnTo>
                  <a:lnTo>
                    <a:pt x="444" y="606"/>
                  </a:lnTo>
                  <a:lnTo>
                    <a:pt x="450" y="594"/>
                  </a:lnTo>
                  <a:lnTo>
                    <a:pt x="462" y="588"/>
                  </a:lnTo>
                  <a:lnTo>
                    <a:pt x="468" y="576"/>
                  </a:lnTo>
                  <a:lnTo>
                    <a:pt x="486" y="576"/>
                  </a:lnTo>
                  <a:lnTo>
                    <a:pt x="486" y="588"/>
                  </a:lnTo>
                  <a:lnTo>
                    <a:pt x="528" y="588"/>
                  </a:lnTo>
                  <a:lnTo>
                    <a:pt x="534" y="582"/>
                  </a:lnTo>
                  <a:lnTo>
                    <a:pt x="534" y="576"/>
                  </a:lnTo>
                  <a:lnTo>
                    <a:pt x="528" y="570"/>
                  </a:lnTo>
                  <a:lnTo>
                    <a:pt x="522" y="570"/>
                  </a:lnTo>
                  <a:lnTo>
                    <a:pt x="522" y="564"/>
                  </a:lnTo>
                  <a:lnTo>
                    <a:pt x="528" y="558"/>
                  </a:lnTo>
                  <a:lnTo>
                    <a:pt x="534" y="558"/>
                  </a:lnTo>
                  <a:lnTo>
                    <a:pt x="546" y="552"/>
                  </a:lnTo>
                  <a:lnTo>
                    <a:pt x="552" y="546"/>
                  </a:lnTo>
                  <a:lnTo>
                    <a:pt x="564" y="540"/>
                  </a:lnTo>
                  <a:lnTo>
                    <a:pt x="594" y="540"/>
                  </a:lnTo>
                  <a:lnTo>
                    <a:pt x="594" y="552"/>
                  </a:lnTo>
                  <a:lnTo>
                    <a:pt x="600" y="558"/>
                  </a:lnTo>
                  <a:lnTo>
                    <a:pt x="612" y="558"/>
                  </a:lnTo>
                  <a:lnTo>
                    <a:pt x="624" y="552"/>
                  </a:lnTo>
                  <a:lnTo>
                    <a:pt x="630" y="540"/>
                  </a:lnTo>
                  <a:lnTo>
                    <a:pt x="636" y="534"/>
                  </a:lnTo>
                  <a:lnTo>
                    <a:pt x="636" y="528"/>
                  </a:lnTo>
                  <a:lnTo>
                    <a:pt x="630" y="522"/>
                  </a:lnTo>
                  <a:lnTo>
                    <a:pt x="630" y="510"/>
                  </a:lnTo>
                  <a:lnTo>
                    <a:pt x="624" y="498"/>
                  </a:lnTo>
                  <a:lnTo>
                    <a:pt x="624" y="480"/>
                  </a:lnTo>
                  <a:lnTo>
                    <a:pt x="630" y="474"/>
                  </a:lnTo>
                  <a:lnTo>
                    <a:pt x="636" y="474"/>
                  </a:lnTo>
                  <a:lnTo>
                    <a:pt x="636" y="438"/>
                  </a:lnTo>
                  <a:lnTo>
                    <a:pt x="642" y="432"/>
                  </a:lnTo>
                  <a:lnTo>
                    <a:pt x="660" y="432"/>
                  </a:lnTo>
                  <a:lnTo>
                    <a:pt x="690" y="414"/>
                  </a:lnTo>
                  <a:lnTo>
                    <a:pt x="684" y="414"/>
                  </a:lnTo>
                  <a:lnTo>
                    <a:pt x="672" y="408"/>
                  </a:lnTo>
                  <a:lnTo>
                    <a:pt x="672" y="402"/>
                  </a:lnTo>
                  <a:lnTo>
                    <a:pt x="666" y="396"/>
                  </a:lnTo>
                  <a:lnTo>
                    <a:pt x="666" y="390"/>
                  </a:lnTo>
                  <a:lnTo>
                    <a:pt x="654" y="384"/>
                  </a:lnTo>
                  <a:lnTo>
                    <a:pt x="642" y="372"/>
                  </a:lnTo>
                  <a:lnTo>
                    <a:pt x="642" y="360"/>
                  </a:lnTo>
                  <a:lnTo>
                    <a:pt x="660" y="360"/>
                  </a:lnTo>
                  <a:lnTo>
                    <a:pt x="666" y="366"/>
                  </a:lnTo>
                  <a:lnTo>
                    <a:pt x="684" y="372"/>
                  </a:lnTo>
                  <a:lnTo>
                    <a:pt x="690" y="372"/>
                  </a:lnTo>
                  <a:lnTo>
                    <a:pt x="696" y="366"/>
                  </a:lnTo>
                  <a:lnTo>
                    <a:pt x="714" y="366"/>
                  </a:lnTo>
                  <a:lnTo>
                    <a:pt x="714" y="336"/>
                  </a:lnTo>
                  <a:lnTo>
                    <a:pt x="708" y="330"/>
                  </a:lnTo>
                  <a:lnTo>
                    <a:pt x="708" y="318"/>
                  </a:lnTo>
                  <a:lnTo>
                    <a:pt x="714" y="306"/>
                  </a:lnTo>
                  <a:lnTo>
                    <a:pt x="738" y="282"/>
                  </a:lnTo>
                  <a:lnTo>
                    <a:pt x="738" y="276"/>
                  </a:lnTo>
                  <a:lnTo>
                    <a:pt x="732" y="264"/>
                  </a:lnTo>
                  <a:lnTo>
                    <a:pt x="726" y="258"/>
                  </a:lnTo>
                  <a:lnTo>
                    <a:pt x="726" y="228"/>
                  </a:lnTo>
                  <a:lnTo>
                    <a:pt x="696" y="198"/>
                  </a:lnTo>
                  <a:lnTo>
                    <a:pt x="696" y="192"/>
                  </a:lnTo>
                  <a:lnTo>
                    <a:pt x="702" y="186"/>
                  </a:lnTo>
                  <a:lnTo>
                    <a:pt x="708" y="174"/>
                  </a:lnTo>
                  <a:lnTo>
                    <a:pt x="714" y="168"/>
                  </a:lnTo>
                  <a:lnTo>
                    <a:pt x="738" y="156"/>
                  </a:lnTo>
                  <a:lnTo>
                    <a:pt x="744" y="150"/>
                  </a:lnTo>
                  <a:lnTo>
                    <a:pt x="768" y="138"/>
                  </a:lnTo>
                  <a:lnTo>
                    <a:pt x="774" y="138"/>
                  </a:lnTo>
                  <a:lnTo>
                    <a:pt x="780" y="132"/>
                  </a:lnTo>
                  <a:lnTo>
                    <a:pt x="822" y="132"/>
                  </a:lnTo>
                  <a:lnTo>
                    <a:pt x="828" y="126"/>
                  </a:lnTo>
                  <a:lnTo>
                    <a:pt x="852" y="126"/>
                  </a:lnTo>
                  <a:lnTo>
                    <a:pt x="864" y="132"/>
                  </a:lnTo>
                  <a:lnTo>
                    <a:pt x="876" y="132"/>
                  </a:lnTo>
                  <a:lnTo>
                    <a:pt x="882" y="126"/>
                  </a:lnTo>
                  <a:lnTo>
                    <a:pt x="894" y="126"/>
                  </a:lnTo>
                  <a:lnTo>
                    <a:pt x="900" y="120"/>
                  </a:lnTo>
                  <a:lnTo>
                    <a:pt x="894" y="114"/>
                  </a:lnTo>
                  <a:lnTo>
                    <a:pt x="894" y="108"/>
                  </a:lnTo>
                  <a:close/>
                </a:path>
              </a:pathLst>
            </a:custGeom>
            <a:grpFill/>
            <a:ln w="3175">
              <a:noFill/>
              <a:round/>
              <a:headEnd/>
              <a:tailEnd/>
            </a:ln>
          </p:spPr>
          <p:txBody>
            <a:bodyPr/>
            <a:lstStyle/>
            <a:p>
              <a:pPr marL="0" marR="0" lvl="0" indent="0" defTabSz="68559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venir Book"/>
                <a:cs typeface="Avenir Book"/>
              </a:endParaRPr>
            </a:p>
          </p:txBody>
        </p:sp>
      </p:grpSp>
      <p:sp>
        <p:nvSpPr>
          <p:cNvPr id="1012" name="Rectangle 1011">
            <a:extLst>
              <a:ext uri="{FF2B5EF4-FFF2-40B4-BE49-F238E27FC236}">
                <a16:creationId xmlns:a16="http://schemas.microsoft.com/office/drawing/2014/main" id="{B9E4E594-A6E6-6FF3-06B8-6D4418D59C2A}"/>
              </a:ext>
            </a:extLst>
          </p:cNvPr>
          <p:cNvSpPr/>
          <p:nvPr/>
        </p:nvSpPr>
        <p:spPr>
          <a:xfrm>
            <a:off x="0" y="4186086"/>
            <a:ext cx="12192000" cy="1821194"/>
          </a:xfrm>
          <a:prstGeom prst="rect">
            <a:avLst/>
          </a:prstGeom>
          <a:solidFill>
            <a:srgbClr val="FFFFFF">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13" name="Text Placeholder 13">
            <a:extLst>
              <a:ext uri="{FF2B5EF4-FFF2-40B4-BE49-F238E27FC236}">
                <a16:creationId xmlns:a16="http://schemas.microsoft.com/office/drawing/2014/main" id="{BCBE6177-FD0B-F0F4-7E7D-57167AB7B9AE}"/>
              </a:ext>
            </a:extLst>
          </p:cNvPr>
          <p:cNvSpPr txBox="1">
            <a:spLocks/>
          </p:cNvSpPr>
          <p:nvPr/>
        </p:nvSpPr>
        <p:spPr>
          <a:xfrm>
            <a:off x="609599" y="791451"/>
            <a:ext cx="10972800" cy="749991"/>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414726" rtl="0" eaLnBrk="1" fontAlgn="auto" latinLnBrk="0" hangingPunct="1">
              <a:lnSpc>
                <a:spcPct val="90000"/>
              </a:lnSpc>
              <a:spcBef>
                <a:spcPts val="1000"/>
              </a:spcBef>
              <a:spcAft>
                <a:spcPts val="0"/>
              </a:spcAft>
              <a:buClr>
                <a:srgbClr val="000000">
                  <a:lumMod val="75000"/>
                  <a:lumOff val="25000"/>
                </a:srgbClr>
              </a:buClr>
              <a:buSzPct val="100000"/>
              <a:buFont typeface="Arial" panose="020B0604020202020204" pitchFamily="34" charset="0"/>
              <a:buNone/>
              <a:tabLst/>
              <a:defRPr/>
            </a:pPr>
            <a:r>
              <a:rPr kumimoji="0" lang="en-US" b="0" i="0" u="none" strike="noStrike" kern="1200" cap="none" spc="0" normalizeH="0" baseline="0" noProof="0" dirty="0">
                <a:ln>
                  <a:noFill/>
                </a:ln>
                <a:solidFill>
                  <a:srgbClr val="5F8DB6"/>
                </a:solidFill>
                <a:effectLst/>
                <a:uLnTx/>
                <a:uFillTx/>
                <a:latin typeface="Calibri" panose="020F0502020204030204" pitchFamily="34" charset="0"/>
                <a:ea typeface="+mn-ea"/>
                <a:cs typeface="Calibri" panose="020F0502020204030204" pitchFamily="34" charset="0"/>
              </a:rPr>
              <a:t>Balchem develops, manufactures, and markets specialty ingredients that help make the world a healthier place</a:t>
            </a:r>
          </a:p>
        </p:txBody>
      </p:sp>
      <p:sp>
        <p:nvSpPr>
          <p:cNvPr id="1014" name="Content Placeholder 2">
            <a:extLst>
              <a:ext uri="{FF2B5EF4-FFF2-40B4-BE49-F238E27FC236}">
                <a16:creationId xmlns:a16="http://schemas.microsoft.com/office/drawing/2014/main" id="{9A422C8A-BC96-1489-7DE0-221292D932D0}"/>
              </a:ext>
            </a:extLst>
          </p:cNvPr>
          <p:cNvSpPr txBox="1">
            <a:spLocks/>
          </p:cNvSpPr>
          <p:nvPr/>
        </p:nvSpPr>
        <p:spPr>
          <a:xfrm>
            <a:off x="10109151" y="2393537"/>
            <a:ext cx="1773177" cy="1130973"/>
          </a:xfrm>
          <a:prstGeom prst="rect">
            <a:avLst/>
          </a:prstGeom>
        </p:spPr>
        <p:txBody>
          <a:bodyPr vert="horz" lIns="91440" tIns="45720" rIns="91440" bIns="45720" rtlCol="0" anchor="t">
            <a:noAutofit/>
          </a:bodyPr>
          <a:lstStyle>
            <a:defPPr>
              <a:defRPr lang="en-US"/>
            </a:defPPr>
            <a:lvl1pPr marL="228600" indent="-228600">
              <a:lnSpc>
                <a:spcPct val="90000"/>
              </a:lnSpc>
              <a:spcBef>
                <a:spcPts val="600"/>
              </a:spcBef>
              <a:buClr>
                <a:schemeClr val="accent2"/>
              </a:buClr>
              <a:buFont typeface="Arial" panose="020B0604020202020204" pitchFamily="34" charset="0"/>
              <a:buChar char="•"/>
              <a:defRPr>
                <a:solidFill>
                  <a:schemeClr val="tx2"/>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defTabSz="914400" eaLnBrk="1" fontAlgn="auto" latinLnBrk="0" hangingPunct="1">
              <a:lnSpc>
                <a:spcPct val="100000"/>
              </a:lnSpc>
              <a:spcBef>
                <a:spcPts val="900"/>
              </a:spcBef>
              <a:spcAft>
                <a:spcPts val="0"/>
              </a:spcAft>
              <a:buClr>
                <a:srgbClr val="5F8DB5"/>
              </a:buClr>
              <a:buSzTx/>
              <a:buFont typeface="Arial" panose="020B0604020202020204" pitchFamily="34" charset="0"/>
              <a:buNone/>
              <a:tabLst/>
              <a:defRPr/>
            </a:pPr>
            <a:r>
              <a:rPr kumimoji="0" lang="en-US" sz="1200" b="0" i="0" u="none" strike="noStrike" kern="0" cap="none" spc="0" normalizeH="0" baseline="0" noProof="0" dirty="0">
                <a:ln>
                  <a:noFill/>
                </a:ln>
                <a:solidFill>
                  <a:srgbClr val="041C2C"/>
                </a:solidFill>
                <a:effectLst/>
                <a:uLnTx/>
                <a:uFillTx/>
              </a:rPr>
              <a:t>Corporate Headquarters</a:t>
            </a:r>
          </a:p>
          <a:p>
            <a:pPr marL="0" marR="0" lvl="0" indent="0" defTabSz="914400" eaLnBrk="1" fontAlgn="auto" latinLnBrk="0" hangingPunct="1">
              <a:lnSpc>
                <a:spcPct val="100000"/>
              </a:lnSpc>
              <a:spcBef>
                <a:spcPts val="800"/>
              </a:spcBef>
              <a:spcAft>
                <a:spcPts val="0"/>
              </a:spcAft>
              <a:buClr>
                <a:srgbClr val="5F8DB5"/>
              </a:buClr>
              <a:buSzTx/>
              <a:buFont typeface="Arial" panose="020B0604020202020204" pitchFamily="34" charset="0"/>
              <a:buNone/>
              <a:tabLst/>
              <a:defRPr/>
            </a:pPr>
            <a:r>
              <a:rPr kumimoji="0" lang="en-US" sz="1200" b="0" i="0" u="none" strike="noStrike" kern="0" cap="none" spc="0" normalizeH="0" baseline="0" noProof="0" dirty="0">
                <a:ln>
                  <a:noFill/>
                </a:ln>
                <a:solidFill>
                  <a:srgbClr val="041C2C"/>
                </a:solidFill>
                <a:effectLst/>
                <a:uLnTx/>
                <a:uFillTx/>
              </a:rPr>
              <a:t>22 Manufacturing Sites</a:t>
            </a:r>
          </a:p>
          <a:p>
            <a:pPr marL="0" marR="0" lvl="0" indent="0" defTabSz="914400" eaLnBrk="1" fontAlgn="auto" latinLnBrk="0" hangingPunct="1">
              <a:lnSpc>
                <a:spcPct val="100000"/>
              </a:lnSpc>
              <a:spcBef>
                <a:spcPts val="900"/>
              </a:spcBef>
              <a:spcAft>
                <a:spcPts val="0"/>
              </a:spcAft>
              <a:buClr>
                <a:srgbClr val="5F8DB5"/>
              </a:buClr>
              <a:buSzTx/>
              <a:buFont typeface="Arial" panose="020B0604020202020204" pitchFamily="34" charset="0"/>
              <a:buNone/>
              <a:tabLst/>
              <a:defRPr/>
            </a:pPr>
            <a:r>
              <a:rPr kumimoji="0" lang="en-US" sz="1200" b="0" i="0" u="none" strike="noStrike" kern="0" cap="none" spc="0" normalizeH="0" baseline="0" noProof="0" dirty="0">
                <a:ln>
                  <a:noFill/>
                </a:ln>
                <a:solidFill>
                  <a:srgbClr val="041C2C"/>
                </a:solidFill>
                <a:effectLst/>
                <a:uLnTx/>
                <a:uFillTx/>
              </a:rPr>
              <a:t>7 Technology Centers</a:t>
            </a:r>
          </a:p>
          <a:p>
            <a:pPr marL="0" marR="0" lvl="0" indent="0" defTabSz="914400" eaLnBrk="1" fontAlgn="auto" latinLnBrk="0" hangingPunct="1">
              <a:lnSpc>
                <a:spcPct val="100000"/>
              </a:lnSpc>
              <a:spcBef>
                <a:spcPts val="900"/>
              </a:spcBef>
              <a:spcAft>
                <a:spcPts val="0"/>
              </a:spcAft>
              <a:buClr>
                <a:srgbClr val="5F8DB5"/>
              </a:buClr>
              <a:buSzTx/>
              <a:buFont typeface="Arial" panose="020B0604020202020204" pitchFamily="34" charset="0"/>
              <a:buNone/>
              <a:tabLst/>
              <a:defRPr/>
            </a:pPr>
            <a:r>
              <a:rPr kumimoji="0" lang="en-US" sz="1200" b="0" i="0" u="none" strike="noStrike" kern="0" cap="none" spc="0" normalizeH="0" baseline="0" noProof="0" dirty="0">
                <a:ln>
                  <a:noFill/>
                </a:ln>
                <a:solidFill>
                  <a:srgbClr val="041C2C"/>
                </a:solidFill>
                <a:effectLst/>
                <a:uLnTx/>
                <a:uFillTx/>
              </a:rPr>
              <a:t>7 Regional Offices</a:t>
            </a:r>
          </a:p>
        </p:txBody>
      </p:sp>
      <p:grpSp>
        <p:nvGrpSpPr>
          <p:cNvPr id="1015" name="Group 1014">
            <a:extLst>
              <a:ext uri="{FF2B5EF4-FFF2-40B4-BE49-F238E27FC236}">
                <a16:creationId xmlns:a16="http://schemas.microsoft.com/office/drawing/2014/main" id="{218B3CE6-A57A-D48B-C027-A195DDCB8C2E}"/>
              </a:ext>
            </a:extLst>
          </p:cNvPr>
          <p:cNvGrpSpPr/>
          <p:nvPr/>
        </p:nvGrpSpPr>
        <p:grpSpPr>
          <a:xfrm>
            <a:off x="1857324" y="1939546"/>
            <a:ext cx="7112714" cy="2261838"/>
            <a:chOff x="890448" y="1299742"/>
            <a:chExt cx="7444850" cy="2367458"/>
          </a:xfrm>
          <a:solidFill>
            <a:srgbClr val="CDD2D5"/>
          </a:solidFill>
        </p:grpSpPr>
        <p:sp>
          <p:nvSpPr>
            <p:cNvPr id="1016" name="Oval 1015">
              <a:extLst>
                <a:ext uri="{FF2B5EF4-FFF2-40B4-BE49-F238E27FC236}">
                  <a16:creationId xmlns:a16="http://schemas.microsoft.com/office/drawing/2014/main" id="{229C6E37-1F25-EEEA-0FB7-E94636238E07}"/>
                </a:ext>
              </a:extLst>
            </p:cNvPr>
            <p:cNvSpPr/>
            <p:nvPr/>
          </p:nvSpPr>
          <p:spPr>
            <a:xfrm>
              <a:off x="1709587" y="1912878"/>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17" name="Oval 1016">
              <a:extLst>
                <a:ext uri="{FF2B5EF4-FFF2-40B4-BE49-F238E27FC236}">
                  <a16:creationId xmlns:a16="http://schemas.microsoft.com/office/drawing/2014/main" id="{9F6F0C20-2AD0-627B-DD43-F2E14D150496}"/>
                </a:ext>
              </a:extLst>
            </p:cNvPr>
            <p:cNvSpPr/>
            <p:nvPr/>
          </p:nvSpPr>
          <p:spPr>
            <a:xfrm>
              <a:off x="1551244" y="2204953"/>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18" name="Oval 1017">
              <a:extLst>
                <a:ext uri="{FF2B5EF4-FFF2-40B4-BE49-F238E27FC236}">
                  <a16:creationId xmlns:a16="http://schemas.microsoft.com/office/drawing/2014/main" id="{A55A48F9-D3A9-0A87-EB0B-87BD9396A096}"/>
                </a:ext>
              </a:extLst>
            </p:cNvPr>
            <p:cNvSpPr/>
            <p:nvPr/>
          </p:nvSpPr>
          <p:spPr>
            <a:xfrm>
              <a:off x="1390303" y="2069223"/>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19" name="Oval 1018">
              <a:extLst>
                <a:ext uri="{FF2B5EF4-FFF2-40B4-BE49-F238E27FC236}">
                  <a16:creationId xmlns:a16="http://schemas.microsoft.com/office/drawing/2014/main" id="{FE6BA553-ABAA-2500-862B-1AE75CAECD5B}"/>
                </a:ext>
              </a:extLst>
            </p:cNvPr>
            <p:cNvSpPr/>
            <p:nvPr/>
          </p:nvSpPr>
          <p:spPr>
            <a:xfrm>
              <a:off x="890448" y="1846331"/>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20" name="Oval 1019">
              <a:extLst>
                <a:ext uri="{FF2B5EF4-FFF2-40B4-BE49-F238E27FC236}">
                  <a16:creationId xmlns:a16="http://schemas.microsoft.com/office/drawing/2014/main" id="{AAD748E3-5A6D-B5A2-AE52-56EA4CD53EF8}"/>
                </a:ext>
              </a:extLst>
            </p:cNvPr>
            <p:cNvSpPr/>
            <p:nvPr/>
          </p:nvSpPr>
          <p:spPr>
            <a:xfrm>
              <a:off x="1614734" y="2387345"/>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21" name="Oval 1020">
              <a:extLst>
                <a:ext uri="{FF2B5EF4-FFF2-40B4-BE49-F238E27FC236}">
                  <a16:creationId xmlns:a16="http://schemas.microsoft.com/office/drawing/2014/main" id="{D8721DE4-BD91-B96C-A9F6-A301D70F4F9D}"/>
                </a:ext>
              </a:extLst>
            </p:cNvPr>
            <p:cNvSpPr/>
            <p:nvPr/>
          </p:nvSpPr>
          <p:spPr>
            <a:xfrm>
              <a:off x="2055188" y="2103038"/>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22" name="Oval 1021">
              <a:extLst>
                <a:ext uri="{FF2B5EF4-FFF2-40B4-BE49-F238E27FC236}">
                  <a16:creationId xmlns:a16="http://schemas.microsoft.com/office/drawing/2014/main" id="{5839FE29-5932-204C-AED3-A39D8F4D8198}"/>
                </a:ext>
              </a:extLst>
            </p:cNvPr>
            <p:cNvSpPr/>
            <p:nvPr/>
          </p:nvSpPr>
          <p:spPr>
            <a:xfrm>
              <a:off x="1706196" y="1862950"/>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23" name="Oval 1022">
              <a:extLst>
                <a:ext uri="{FF2B5EF4-FFF2-40B4-BE49-F238E27FC236}">
                  <a16:creationId xmlns:a16="http://schemas.microsoft.com/office/drawing/2014/main" id="{D0181FB5-16E9-A45B-FE85-65B2D1802D8E}"/>
                </a:ext>
              </a:extLst>
            </p:cNvPr>
            <p:cNvSpPr/>
            <p:nvPr/>
          </p:nvSpPr>
          <p:spPr>
            <a:xfrm>
              <a:off x="1981929" y="2319914"/>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24" name="Oval 1023">
              <a:extLst>
                <a:ext uri="{FF2B5EF4-FFF2-40B4-BE49-F238E27FC236}">
                  <a16:creationId xmlns:a16="http://schemas.microsoft.com/office/drawing/2014/main" id="{4E24157B-1866-3905-BFA5-809B6B5C8682}"/>
                </a:ext>
              </a:extLst>
            </p:cNvPr>
            <p:cNvSpPr/>
            <p:nvPr/>
          </p:nvSpPr>
          <p:spPr>
            <a:xfrm>
              <a:off x="4921153" y="1845305"/>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25" name="Oval 1024">
              <a:extLst>
                <a:ext uri="{FF2B5EF4-FFF2-40B4-BE49-F238E27FC236}">
                  <a16:creationId xmlns:a16="http://schemas.microsoft.com/office/drawing/2014/main" id="{02B794E4-0333-20B2-1976-209D7B82D2EF}"/>
                </a:ext>
              </a:extLst>
            </p:cNvPr>
            <p:cNvSpPr/>
            <p:nvPr/>
          </p:nvSpPr>
          <p:spPr>
            <a:xfrm>
              <a:off x="4967345" y="1299742"/>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26" name="Oval 1025">
              <a:extLst>
                <a:ext uri="{FF2B5EF4-FFF2-40B4-BE49-F238E27FC236}">
                  <a16:creationId xmlns:a16="http://schemas.microsoft.com/office/drawing/2014/main" id="{DD34B0B1-0CFF-E661-5EE7-F1EEE35D63A6}"/>
                </a:ext>
              </a:extLst>
            </p:cNvPr>
            <p:cNvSpPr/>
            <p:nvPr/>
          </p:nvSpPr>
          <p:spPr>
            <a:xfrm>
              <a:off x="4759178" y="1602523"/>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27" name="Oval 1026">
              <a:extLst>
                <a:ext uri="{FF2B5EF4-FFF2-40B4-BE49-F238E27FC236}">
                  <a16:creationId xmlns:a16="http://schemas.microsoft.com/office/drawing/2014/main" id="{16F05EA5-42A8-511C-A6AB-4884701FC9B6}"/>
                </a:ext>
              </a:extLst>
            </p:cNvPr>
            <p:cNvSpPr/>
            <p:nvPr/>
          </p:nvSpPr>
          <p:spPr>
            <a:xfrm>
              <a:off x="5047118" y="1913775"/>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28" name="Oval 1027">
              <a:extLst>
                <a:ext uri="{FF2B5EF4-FFF2-40B4-BE49-F238E27FC236}">
                  <a16:creationId xmlns:a16="http://schemas.microsoft.com/office/drawing/2014/main" id="{4ED360CD-91C1-7C5C-8522-2984A2C55B33}"/>
                </a:ext>
              </a:extLst>
            </p:cNvPr>
            <p:cNvSpPr/>
            <p:nvPr/>
          </p:nvSpPr>
          <p:spPr>
            <a:xfrm>
              <a:off x="1005884" y="1992741"/>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29" name="Oval 1028">
              <a:extLst>
                <a:ext uri="{FF2B5EF4-FFF2-40B4-BE49-F238E27FC236}">
                  <a16:creationId xmlns:a16="http://schemas.microsoft.com/office/drawing/2014/main" id="{68F62AD5-0C79-49C4-0705-0F140AE565EF}"/>
                </a:ext>
              </a:extLst>
            </p:cNvPr>
            <p:cNvSpPr/>
            <p:nvPr/>
          </p:nvSpPr>
          <p:spPr>
            <a:xfrm>
              <a:off x="8169044" y="3500946"/>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30" name="Oval 1029">
              <a:extLst>
                <a:ext uri="{FF2B5EF4-FFF2-40B4-BE49-F238E27FC236}">
                  <a16:creationId xmlns:a16="http://schemas.microsoft.com/office/drawing/2014/main" id="{99B01CE0-C4A9-15B9-6680-51C617BCB1BE}"/>
                </a:ext>
              </a:extLst>
            </p:cNvPr>
            <p:cNvSpPr/>
            <p:nvPr/>
          </p:nvSpPr>
          <p:spPr>
            <a:xfrm>
              <a:off x="1829193" y="2103038"/>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31" name="Oval 1030">
              <a:extLst>
                <a:ext uri="{FF2B5EF4-FFF2-40B4-BE49-F238E27FC236}">
                  <a16:creationId xmlns:a16="http://schemas.microsoft.com/office/drawing/2014/main" id="{930B79EC-8C02-DFBB-6451-56078C1D59FC}"/>
                </a:ext>
              </a:extLst>
            </p:cNvPr>
            <p:cNvSpPr/>
            <p:nvPr/>
          </p:nvSpPr>
          <p:spPr>
            <a:xfrm>
              <a:off x="1979435" y="1980031"/>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32" name="Oval 1031">
              <a:extLst>
                <a:ext uri="{FF2B5EF4-FFF2-40B4-BE49-F238E27FC236}">
                  <a16:creationId xmlns:a16="http://schemas.microsoft.com/office/drawing/2014/main" id="{08E7014E-19DA-FF02-693F-3EFDC7320360}"/>
                </a:ext>
              </a:extLst>
            </p:cNvPr>
            <p:cNvSpPr/>
            <p:nvPr/>
          </p:nvSpPr>
          <p:spPr>
            <a:xfrm>
              <a:off x="1894764" y="1849842"/>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33" name="Oval 1032">
              <a:extLst>
                <a:ext uri="{FF2B5EF4-FFF2-40B4-BE49-F238E27FC236}">
                  <a16:creationId xmlns:a16="http://schemas.microsoft.com/office/drawing/2014/main" id="{1CB29155-5C70-A2E8-3372-170283BD2234}"/>
                </a:ext>
              </a:extLst>
            </p:cNvPr>
            <p:cNvSpPr/>
            <p:nvPr/>
          </p:nvSpPr>
          <p:spPr>
            <a:xfrm>
              <a:off x="2184133" y="1989748"/>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34" name="Oval 1033">
              <a:extLst>
                <a:ext uri="{FF2B5EF4-FFF2-40B4-BE49-F238E27FC236}">
                  <a16:creationId xmlns:a16="http://schemas.microsoft.com/office/drawing/2014/main" id="{D3DFA80F-CBC3-692F-9AC1-BDDACD8D700A}"/>
                </a:ext>
              </a:extLst>
            </p:cNvPr>
            <p:cNvSpPr/>
            <p:nvPr/>
          </p:nvSpPr>
          <p:spPr>
            <a:xfrm>
              <a:off x="1772876" y="1913108"/>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sp>
          <p:nvSpPr>
            <p:cNvPr id="1035" name="Oval 1034">
              <a:extLst>
                <a:ext uri="{FF2B5EF4-FFF2-40B4-BE49-F238E27FC236}">
                  <a16:creationId xmlns:a16="http://schemas.microsoft.com/office/drawing/2014/main" id="{0B6985DC-2FDA-4562-C7DB-B6E43773FEF8}"/>
                </a:ext>
              </a:extLst>
            </p:cNvPr>
            <p:cNvSpPr/>
            <p:nvPr/>
          </p:nvSpPr>
          <p:spPr>
            <a:xfrm>
              <a:off x="1770264" y="1857616"/>
              <a:ext cx="166254" cy="166254"/>
            </a:xfrm>
            <a:prstGeom prst="ellipse">
              <a:avLst/>
            </a:prstGeom>
            <a:grpFill/>
            <a:ln w="6350" cap="flat" cmpd="sng" algn="ctr">
              <a:solidFill>
                <a:srgbClr val="FFFFFF"/>
              </a:solidFill>
              <a:prstDash val="solid"/>
              <a:miter lim="800000"/>
            </a:ln>
            <a:effectLst/>
          </p:spPr>
          <p:txBody>
            <a:bodyPr wrap="none"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Light"/>
                <a:ea typeface="+mn-ea"/>
                <a:cs typeface="+mn-cs"/>
              </a:endParaRPr>
            </a:p>
          </p:txBody>
        </p:sp>
      </p:grpSp>
      <p:sp>
        <p:nvSpPr>
          <p:cNvPr id="1036" name="Oval 1035">
            <a:extLst>
              <a:ext uri="{FF2B5EF4-FFF2-40B4-BE49-F238E27FC236}">
                <a16:creationId xmlns:a16="http://schemas.microsoft.com/office/drawing/2014/main" id="{BCFD8DF0-75F4-4028-1708-94BC0662CAFF}"/>
              </a:ext>
            </a:extLst>
          </p:cNvPr>
          <p:cNvSpPr/>
          <p:nvPr/>
        </p:nvSpPr>
        <p:spPr>
          <a:xfrm>
            <a:off x="9993838" y="2740850"/>
            <a:ext cx="159964" cy="159964"/>
          </a:xfrm>
          <a:prstGeom prst="ellipse">
            <a:avLst/>
          </a:prstGeom>
          <a:solidFill>
            <a:srgbClr val="CDD2D5"/>
          </a:solid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37" name="Oval 1036">
            <a:extLst>
              <a:ext uri="{FF2B5EF4-FFF2-40B4-BE49-F238E27FC236}">
                <a16:creationId xmlns:a16="http://schemas.microsoft.com/office/drawing/2014/main" id="{EFCD031A-0CDC-46AF-40F0-5A78AA03B35C}"/>
              </a:ext>
            </a:extLst>
          </p:cNvPr>
          <p:cNvSpPr>
            <a:spLocks noChangeAspect="1"/>
          </p:cNvSpPr>
          <p:nvPr/>
        </p:nvSpPr>
        <p:spPr>
          <a:xfrm>
            <a:off x="9992654" y="3027983"/>
            <a:ext cx="160886" cy="160886"/>
          </a:xfrm>
          <a:prstGeom prst="ellipse">
            <a:avLst/>
          </a:prstGeom>
          <a:solidFill>
            <a:srgbClr val="5F8DB5"/>
          </a:solid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38" name="Oval 1037">
            <a:extLst>
              <a:ext uri="{FF2B5EF4-FFF2-40B4-BE49-F238E27FC236}">
                <a16:creationId xmlns:a16="http://schemas.microsoft.com/office/drawing/2014/main" id="{94F8A4F2-0EB5-7BC3-C193-E17DA55E667A}"/>
              </a:ext>
            </a:extLst>
          </p:cNvPr>
          <p:cNvSpPr>
            <a:spLocks noChangeAspect="1"/>
          </p:cNvSpPr>
          <p:nvPr/>
        </p:nvSpPr>
        <p:spPr>
          <a:xfrm>
            <a:off x="9992654" y="2452795"/>
            <a:ext cx="160886" cy="160886"/>
          </a:xfrm>
          <a:prstGeom prst="ellipse">
            <a:avLst/>
          </a:prstGeom>
          <a:solidFill>
            <a:srgbClr val="004987"/>
          </a:solid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39" name="Oval 1038">
            <a:extLst>
              <a:ext uri="{FF2B5EF4-FFF2-40B4-BE49-F238E27FC236}">
                <a16:creationId xmlns:a16="http://schemas.microsoft.com/office/drawing/2014/main" id="{7FEAA784-2B32-58FA-0965-A53AE774B4A0}"/>
              </a:ext>
            </a:extLst>
          </p:cNvPr>
          <p:cNvSpPr>
            <a:spLocks noChangeAspect="1"/>
          </p:cNvSpPr>
          <p:nvPr/>
        </p:nvSpPr>
        <p:spPr bwMode="ltGray">
          <a:xfrm>
            <a:off x="9992654" y="3316038"/>
            <a:ext cx="160886" cy="160886"/>
          </a:xfrm>
          <a:prstGeom prst="ellipse">
            <a:avLst/>
          </a:prstGeom>
          <a:solidFill>
            <a:srgbClr val="9BCAEB"/>
          </a:solid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Calibri Light"/>
              <a:ea typeface="+mn-ea"/>
              <a:cs typeface="+mn-cs"/>
            </a:endParaRPr>
          </a:p>
        </p:txBody>
      </p:sp>
      <p:grpSp>
        <p:nvGrpSpPr>
          <p:cNvPr id="1040" name="Group 1039">
            <a:extLst>
              <a:ext uri="{FF2B5EF4-FFF2-40B4-BE49-F238E27FC236}">
                <a16:creationId xmlns:a16="http://schemas.microsoft.com/office/drawing/2014/main" id="{CD321A0D-EF25-E46A-383C-A44C80612A93}"/>
              </a:ext>
            </a:extLst>
          </p:cNvPr>
          <p:cNvGrpSpPr/>
          <p:nvPr/>
        </p:nvGrpSpPr>
        <p:grpSpPr>
          <a:xfrm>
            <a:off x="234000" y="4174999"/>
            <a:ext cx="11861588" cy="1858307"/>
            <a:chOff x="234000" y="4174999"/>
            <a:chExt cx="11861588" cy="1858307"/>
          </a:xfrm>
        </p:grpSpPr>
        <p:sp>
          <p:nvSpPr>
            <p:cNvPr id="1041" name="Marcador de texto 2">
              <a:extLst>
                <a:ext uri="{FF2B5EF4-FFF2-40B4-BE49-F238E27FC236}">
                  <a16:creationId xmlns:a16="http://schemas.microsoft.com/office/drawing/2014/main" id="{0E0F54A3-6C7F-BB00-A155-59D3CF089754}"/>
                </a:ext>
              </a:extLst>
            </p:cNvPr>
            <p:cNvSpPr txBox="1">
              <a:spLocks/>
            </p:cNvSpPr>
            <p:nvPr/>
          </p:nvSpPr>
          <p:spPr>
            <a:xfrm>
              <a:off x="234000" y="4211318"/>
              <a:ext cx="2902864" cy="4616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67275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5F8DB5"/>
                  </a:solidFill>
                  <a:effectLst/>
                  <a:uLnTx/>
                  <a:uFillTx/>
                  <a:latin typeface="Calibri Light"/>
                  <a:ea typeface="+mn-ea"/>
                  <a:cs typeface="Calibri" panose="020F0502020204030204" pitchFamily="34" charset="0"/>
                </a:rPr>
                <a:t>At a Glance</a:t>
              </a:r>
            </a:p>
          </p:txBody>
        </p:sp>
        <p:sp>
          <p:nvSpPr>
            <p:cNvPr id="1042" name="Content Placeholder 2">
              <a:extLst>
                <a:ext uri="{FF2B5EF4-FFF2-40B4-BE49-F238E27FC236}">
                  <a16:creationId xmlns:a16="http://schemas.microsoft.com/office/drawing/2014/main" id="{D393D06F-FE42-9AA4-4196-5B8EE96CE0F2}"/>
                </a:ext>
              </a:extLst>
            </p:cNvPr>
            <p:cNvSpPr txBox="1">
              <a:spLocks/>
            </p:cNvSpPr>
            <p:nvPr/>
          </p:nvSpPr>
          <p:spPr>
            <a:xfrm>
              <a:off x="234000" y="4622025"/>
              <a:ext cx="3367638" cy="13988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600"/>
                </a:spcBef>
                <a:spcAft>
                  <a:spcPts val="0"/>
                </a:spcAft>
                <a:buClr>
                  <a:srgbClr val="5F8DB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41C2C"/>
                  </a:solidFill>
                  <a:effectLst/>
                  <a:uLnTx/>
                  <a:uFillTx/>
                  <a:latin typeface="Calibri Light"/>
                  <a:ea typeface="+mn-ea"/>
                  <a:cs typeface="+mn-cs"/>
                </a:rPr>
                <a:t>Founded in 1967</a:t>
              </a:r>
            </a:p>
            <a:p>
              <a:pPr marL="228600" marR="0" lvl="0" indent="-228600" algn="l" defTabSz="914400" rtl="0" eaLnBrk="1" fontAlgn="auto" latinLnBrk="0" hangingPunct="1">
                <a:lnSpc>
                  <a:spcPct val="90000"/>
                </a:lnSpc>
                <a:spcBef>
                  <a:spcPts val="600"/>
                </a:spcBef>
                <a:spcAft>
                  <a:spcPts val="0"/>
                </a:spcAft>
                <a:buClr>
                  <a:srgbClr val="5F8DB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41C2C"/>
                  </a:solidFill>
                  <a:effectLst/>
                  <a:uLnTx/>
                  <a:uFillTx/>
                  <a:latin typeface="Calibri Light"/>
                  <a:ea typeface="+mn-ea"/>
                  <a:cs typeface="+mn-cs"/>
                </a:rPr>
                <a:t>NASDAQ: BCPC</a:t>
              </a:r>
            </a:p>
            <a:p>
              <a:pPr marL="228600" marR="0" lvl="0" indent="-228600" algn="l" defTabSz="914400" rtl="0" eaLnBrk="1" fontAlgn="auto" latinLnBrk="0" hangingPunct="1">
                <a:lnSpc>
                  <a:spcPct val="90000"/>
                </a:lnSpc>
                <a:spcBef>
                  <a:spcPts val="600"/>
                </a:spcBef>
                <a:spcAft>
                  <a:spcPts val="0"/>
                </a:spcAft>
                <a:buClr>
                  <a:srgbClr val="5F8DB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41C2C"/>
                  </a:solidFill>
                  <a:effectLst/>
                  <a:uLnTx/>
                  <a:uFillTx/>
                  <a:latin typeface="Calibri Light"/>
                  <a:ea typeface="+mn-ea"/>
                  <a:cs typeface="+mn-cs"/>
                </a:rPr>
                <a:t>Approximately 1,300 Employees</a:t>
              </a:r>
            </a:p>
            <a:p>
              <a:pPr marL="228600" marR="0" lvl="0" indent="-228600" algn="l" defTabSz="914400" rtl="0" eaLnBrk="1" fontAlgn="auto" latinLnBrk="0" hangingPunct="1">
                <a:lnSpc>
                  <a:spcPct val="90000"/>
                </a:lnSpc>
                <a:spcBef>
                  <a:spcPts val="600"/>
                </a:spcBef>
                <a:spcAft>
                  <a:spcPts val="0"/>
                </a:spcAft>
                <a:buClr>
                  <a:srgbClr val="5F8DB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41C2C"/>
                  </a:solidFill>
                  <a:effectLst/>
                  <a:uLnTx/>
                  <a:uFillTx/>
                  <a:latin typeface="Calibri Light"/>
                  <a:ea typeface="+mn-ea"/>
                  <a:cs typeface="+mn-cs"/>
                </a:rPr>
                <a:t>2022 Revenue: $942 Million</a:t>
              </a:r>
            </a:p>
          </p:txBody>
        </p:sp>
        <p:grpSp>
          <p:nvGrpSpPr>
            <p:cNvPr id="1043" name="Group 1042">
              <a:extLst>
                <a:ext uri="{FF2B5EF4-FFF2-40B4-BE49-F238E27FC236}">
                  <a16:creationId xmlns:a16="http://schemas.microsoft.com/office/drawing/2014/main" id="{E85D612F-AAA4-A39A-E36E-969803DFF0FF}"/>
                </a:ext>
              </a:extLst>
            </p:cNvPr>
            <p:cNvGrpSpPr/>
            <p:nvPr/>
          </p:nvGrpSpPr>
          <p:grpSpPr>
            <a:xfrm>
              <a:off x="4225679" y="4174999"/>
              <a:ext cx="7869909" cy="1858307"/>
              <a:chOff x="4225679" y="4174999"/>
              <a:chExt cx="7869909" cy="1858307"/>
            </a:xfrm>
          </p:grpSpPr>
          <p:sp>
            <p:nvSpPr>
              <p:cNvPr id="1044" name="Marcador de texto 2">
                <a:extLst>
                  <a:ext uri="{FF2B5EF4-FFF2-40B4-BE49-F238E27FC236}">
                    <a16:creationId xmlns:a16="http://schemas.microsoft.com/office/drawing/2014/main" id="{98CB4346-3328-2664-5BF2-9913F91D18ED}"/>
                  </a:ext>
                </a:extLst>
              </p:cNvPr>
              <p:cNvSpPr txBox="1">
                <a:spLocks/>
              </p:cNvSpPr>
              <p:nvPr/>
            </p:nvSpPr>
            <p:spPr>
              <a:xfrm>
                <a:off x="4309812" y="4174999"/>
                <a:ext cx="5587301" cy="4979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67275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5F8DB5"/>
                    </a:solidFill>
                    <a:effectLst/>
                    <a:uLnTx/>
                    <a:uFillTx/>
                    <a:latin typeface="Calibri Light"/>
                    <a:ea typeface="+mn-ea"/>
                    <a:cs typeface="Calibri" panose="020F0502020204030204" pitchFamily="34" charset="0"/>
                  </a:rPr>
                  <a:t>Three Business Segments – 2022 Revenue</a:t>
                </a:r>
              </a:p>
            </p:txBody>
          </p:sp>
          <p:grpSp>
            <p:nvGrpSpPr>
              <p:cNvPr id="1045" name="Group 1044">
                <a:extLst>
                  <a:ext uri="{FF2B5EF4-FFF2-40B4-BE49-F238E27FC236}">
                    <a16:creationId xmlns:a16="http://schemas.microsoft.com/office/drawing/2014/main" id="{A3995381-639E-4F9D-70A9-C7248B520E8E}"/>
                  </a:ext>
                </a:extLst>
              </p:cNvPr>
              <p:cNvGrpSpPr/>
              <p:nvPr/>
            </p:nvGrpSpPr>
            <p:grpSpPr>
              <a:xfrm>
                <a:off x="4225679" y="4746762"/>
                <a:ext cx="1661420" cy="827389"/>
                <a:chOff x="3330595" y="5007781"/>
                <a:chExt cx="1661420" cy="827389"/>
              </a:xfrm>
            </p:grpSpPr>
            <p:sp>
              <p:nvSpPr>
                <p:cNvPr id="1058" name="TextBox 1057">
                  <a:extLst>
                    <a:ext uri="{FF2B5EF4-FFF2-40B4-BE49-F238E27FC236}">
                      <a16:creationId xmlns:a16="http://schemas.microsoft.com/office/drawing/2014/main" id="{C1B5B275-D475-0A08-C837-4923EEFF61C5}"/>
                    </a:ext>
                  </a:extLst>
                </p:cNvPr>
                <p:cNvSpPr txBox="1"/>
                <p:nvPr/>
              </p:nvSpPr>
              <p:spPr>
                <a:xfrm>
                  <a:off x="3330595" y="5007781"/>
                  <a:ext cx="1661420" cy="535531"/>
                </a:xfrm>
                <a:prstGeom prst="rect">
                  <a:avLst/>
                </a:prstGeom>
                <a:noFill/>
              </p:spPr>
              <p:txBody>
                <a:bodyPr wrap="square" rtlCol="0" anchor="b">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41C2C"/>
                      </a:solidFill>
                      <a:effectLst/>
                      <a:uLnTx/>
                      <a:uFillTx/>
                      <a:latin typeface="Calibri Light"/>
                      <a:cs typeface="Calibri" panose="020F0502020204030204" pitchFamily="34" charset="0"/>
                    </a:rPr>
                    <a:t>Human Nutrition </a:t>
                  </a:r>
                  <a:br>
                    <a:rPr kumimoji="0" lang="en-US" sz="1600" b="0" i="0" u="none" strike="noStrike" kern="0" cap="none" spc="0" normalizeH="0" baseline="0" noProof="0" dirty="0">
                      <a:ln>
                        <a:noFill/>
                      </a:ln>
                      <a:solidFill>
                        <a:srgbClr val="041C2C"/>
                      </a:solidFill>
                      <a:effectLst/>
                      <a:uLnTx/>
                      <a:uFillTx/>
                      <a:latin typeface="Calibri Light"/>
                      <a:cs typeface="Calibri" panose="020F0502020204030204" pitchFamily="34" charset="0"/>
                    </a:rPr>
                  </a:br>
                  <a:r>
                    <a:rPr kumimoji="0" lang="en-US" sz="1600" b="0" i="0" u="none" strike="noStrike" kern="0" cap="none" spc="0" normalizeH="0" baseline="0" noProof="0" dirty="0">
                      <a:ln>
                        <a:noFill/>
                      </a:ln>
                      <a:solidFill>
                        <a:srgbClr val="041C2C"/>
                      </a:solidFill>
                      <a:effectLst/>
                      <a:uLnTx/>
                      <a:uFillTx/>
                      <a:latin typeface="Calibri Light"/>
                      <a:cs typeface="Calibri" panose="020F0502020204030204" pitchFamily="34" charset="0"/>
                    </a:rPr>
                    <a:t>&amp; Health</a:t>
                  </a:r>
                </a:p>
              </p:txBody>
            </p:sp>
            <p:sp>
              <p:nvSpPr>
                <p:cNvPr id="1059" name="TextBox 1058">
                  <a:extLst>
                    <a:ext uri="{FF2B5EF4-FFF2-40B4-BE49-F238E27FC236}">
                      <a16:creationId xmlns:a16="http://schemas.microsoft.com/office/drawing/2014/main" id="{E62040FF-FF4E-C03E-E812-A9DD9DACDCE2}"/>
                    </a:ext>
                  </a:extLst>
                </p:cNvPr>
                <p:cNvSpPr txBox="1"/>
                <p:nvPr/>
              </p:nvSpPr>
              <p:spPr>
                <a:xfrm>
                  <a:off x="4085955" y="5480586"/>
                  <a:ext cx="906060" cy="354584"/>
                </a:xfrm>
                <a:prstGeom prst="rect">
                  <a:avLst/>
                </a:prstGeom>
                <a:noFill/>
              </p:spPr>
              <p:txBody>
                <a:bodyPr wrap="square"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4987"/>
                      </a:solidFill>
                      <a:effectLst/>
                      <a:uLnTx/>
                      <a:uFillTx/>
                      <a:cs typeface="Calibri" panose="020F0502020204030204" pitchFamily="34" charset="0"/>
                    </a:rPr>
                    <a:t>56</a:t>
                  </a:r>
                  <a:r>
                    <a:rPr kumimoji="0" lang="en-US" sz="2400" b="0" i="0" u="none" strike="noStrike" kern="0" cap="none" spc="0" normalizeH="0" baseline="0" noProof="0" dirty="0">
                      <a:ln>
                        <a:noFill/>
                      </a:ln>
                      <a:solidFill>
                        <a:srgbClr val="004987"/>
                      </a:solidFill>
                      <a:effectLst/>
                      <a:uLnTx/>
                      <a:uFillTx/>
                      <a:cs typeface="Calibri" panose="020F0502020204030204" pitchFamily="34" charset="0"/>
                    </a:rPr>
                    <a:t>%</a:t>
                  </a:r>
                </a:p>
              </p:txBody>
            </p:sp>
          </p:grpSp>
          <p:grpSp>
            <p:nvGrpSpPr>
              <p:cNvPr id="1046" name="Group 1045">
                <a:extLst>
                  <a:ext uri="{FF2B5EF4-FFF2-40B4-BE49-F238E27FC236}">
                    <a16:creationId xmlns:a16="http://schemas.microsoft.com/office/drawing/2014/main" id="{C04E3F0D-BA9F-9EFC-54A9-0868E9ACC472}"/>
                  </a:ext>
                </a:extLst>
              </p:cNvPr>
              <p:cNvGrpSpPr/>
              <p:nvPr/>
            </p:nvGrpSpPr>
            <p:grpSpPr>
              <a:xfrm>
                <a:off x="6955846" y="4746762"/>
                <a:ext cx="1651589" cy="827389"/>
                <a:chOff x="6444143" y="5007781"/>
                <a:chExt cx="1651589" cy="827389"/>
              </a:xfrm>
            </p:grpSpPr>
            <p:sp>
              <p:nvSpPr>
                <p:cNvPr id="1056" name="TextBox 1055">
                  <a:extLst>
                    <a:ext uri="{FF2B5EF4-FFF2-40B4-BE49-F238E27FC236}">
                      <a16:creationId xmlns:a16="http://schemas.microsoft.com/office/drawing/2014/main" id="{24EA6022-E485-F7BE-E45A-0048AEBABBCC}"/>
                    </a:ext>
                  </a:extLst>
                </p:cNvPr>
                <p:cNvSpPr txBox="1"/>
                <p:nvPr/>
              </p:nvSpPr>
              <p:spPr>
                <a:xfrm>
                  <a:off x="6444143" y="5007781"/>
                  <a:ext cx="1651589" cy="535531"/>
                </a:xfrm>
                <a:prstGeom prst="rect">
                  <a:avLst/>
                </a:prstGeom>
                <a:noFill/>
              </p:spPr>
              <p:txBody>
                <a:bodyPr wrap="square" rtlCol="0" anchor="b">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41C2C"/>
                      </a:solidFill>
                      <a:effectLst/>
                      <a:uLnTx/>
                      <a:uFillTx/>
                      <a:latin typeface="Calibri Light"/>
                      <a:cs typeface="Calibri" panose="020F0502020204030204" pitchFamily="34" charset="0"/>
                    </a:rPr>
                    <a:t>Animal Nutrition </a:t>
                  </a:r>
                  <a:br>
                    <a:rPr kumimoji="0" lang="en-US" sz="1600" b="0" i="0" u="none" strike="noStrike" kern="0" cap="none" spc="0" normalizeH="0" baseline="0" noProof="0" dirty="0">
                      <a:ln>
                        <a:noFill/>
                      </a:ln>
                      <a:solidFill>
                        <a:srgbClr val="041C2C"/>
                      </a:solidFill>
                      <a:effectLst/>
                      <a:uLnTx/>
                      <a:uFillTx/>
                      <a:latin typeface="Calibri Light"/>
                      <a:cs typeface="Calibri" panose="020F0502020204030204" pitchFamily="34" charset="0"/>
                    </a:rPr>
                  </a:br>
                  <a:r>
                    <a:rPr kumimoji="0" lang="en-US" sz="1600" b="0" i="0" u="none" strike="noStrike" kern="0" cap="none" spc="0" normalizeH="0" baseline="0" noProof="0" dirty="0">
                      <a:ln>
                        <a:noFill/>
                      </a:ln>
                      <a:solidFill>
                        <a:srgbClr val="041C2C"/>
                      </a:solidFill>
                      <a:effectLst/>
                      <a:uLnTx/>
                      <a:uFillTx/>
                      <a:latin typeface="Calibri Light"/>
                      <a:cs typeface="Calibri" panose="020F0502020204030204" pitchFamily="34" charset="0"/>
                    </a:rPr>
                    <a:t>&amp; Health</a:t>
                  </a:r>
                </a:p>
              </p:txBody>
            </p:sp>
            <p:sp>
              <p:nvSpPr>
                <p:cNvPr id="1057" name="TextBox 1056">
                  <a:extLst>
                    <a:ext uri="{FF2B5EF4-FFF2-40B4-BE49-F238E27FC236}">
                      <a16:creationId xmlns:a16="http://schemas.microsoft.com/office/drawing/2014/main" id="{A6CF001B-6E8E-97A2-5940-33E63859FCC0}"/>
                    </a:ext>
                  </a:extLst>
                </p:cNvPr>
                <p:cNvSpPr txBox="1"/>
                <p:nvPr/>
              </p:nvSpPr>
              <p:spPr>
                <a:xfrm>
                  <a:off x="7189672" y="5480586"/>
                  <a:ext cx="906060" cy="354584"/>
                </a:xfrm>
                <a:prstGeom prst="rect">
                  <a:avLst/>
                </a:prstGeom>
                <a:noFill/>
              </p:spPr>
              <p:txBody>
                <a:bodyPr wrap="square"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4987"/>
                      </a:solidFill>
                      <a:effectLst/>
                      <a:uLnTx/>
                      <a:uFillTx/>
                      <a:cs typeface="Calibri" panose="020F0502020204030204" pitchFamily="34" charset="0"/>
                    </a:rPr>
                    <a:t>28</a:t>
                  </a:r>
                  <a:r>
                    <a:rPr kumimoji="0" lang="en-US" sz="2400" b="0" i="0" u="none" strike="noStrike" kern="0" cap="none" spc="0" normalizeH="0" baseline="0" noProof="0" dirty="0">
                      <a:ln>
                        <a:noFill/>
                      </a:ln>
                      <a:solidFill>
                        <a:srgbClr val="004987"/>
                      </a:solidFill>
                      <a:effectLst/>
                      <a:uLnTx/>
                      <a:uFillTx/>
                      <a:cs typeface="Calibri" panose="020F0502020204030204" pitchFamily="34" charset="0"/>
                    </a:rPr>
                    <a:t>%</a:t>
                  </a:r>
                </a:p>
              </p:txBody>
            </p:sp>
          </p:grpSp>
          <p:grpSp>
            <p:nvGrpSpPr>
              <p:cNvPr id="1047" name="Group 1046">
                <a:extLst>
                  <a:ext uri="{FF2B5EF4-FFF2-40B4-BE49-F238E27FC236}">
                    <a16:creationId xmlns:a16="http://schemas.microsoft.com/office/drawing/2014/main" id="{D9300D0A-7AAA-887D-10D2-F3C0A6746A5C}"/>
                  </a:ext>
                </a:extLst>
              </p:cNvPr>
              <p:cNvGrpSpPr/>
              <p:nvPr/>
            </p:nvGrpSpPr>
            <p:grpSpPr>
              <a:xfrm>
                <a:off x="9675294" y="4746762"/>
                <a:ext cx="1179176" cy="799689"/>
                <a:chOff x="9636217" y="5035481"/>
                <a:chExt cx="1179176" cy="799689"/>
              </a:xfrm>
            </p:grpSpPr>
            <p:sp>
              <p:nvSpPr>
                <p:cNvPr id="1054" name="TextBox 1053">
                  <a:extLst>
                    <a:ext uri="{FF2B5EF4-FFF2-40B4-BE49-F238E27FC236}">
                      <a16:creationId xmlns:a16="http://schemas.microsoft.com/office/drawing/2014/main" id="{8E79CF81-6DA7-93E7-6F9A-BF1E290FFD34}"/>
                    </a:ext>
                  </a:extLst>
                </p:cNvPr>
                <p:cNvSpPr txBox="1"/>
                <p:nvPr/>
              </p:nvSpPr>
              <p:spPr>
                <a:xfrm>
                  <a:off x="9636217" y="5035481"/>
                  <a:ext cx="1179176" cy="535531"/>
                </a:xfrm>
                <a:prstGeom prst="rect">
                  <a:avLst/>
                </a:prstGeom>
                <a:noFill/>
              </p:spPr>
              <p:txBody>
                <a:bodyPr wrap="square" rtlCol="0" anchor="b">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41C2C"/>
                      </a:solidFill>
                      <a:effectLst/>
                      <a:uLnTx/>
                      <a:uFillTx/>
                      <a:latin typeface="Calibri Light"/>
                      <a:cs typeface="Calibri" panose="020F0502020204030204" pitchFamily="34" charset="0"/>
                    </a:rPr>
                    <a:t>Specialty </a:t>
                  </a:r>
                  <a:br>
                    <a:rPr kumimoji="0" lang="en-US" sz="1600" b="0" i="0" u="none" strike="noStrike" kern="0" cap="none" spc="0" normalizeH="0" baseline="0" noProof="0" dirty="0">
                      <a:ln>
                        <a:noFill/>
                      </a:ln>
                      <a:solidFill>
                        <a:srgbClr val="041C2C"/>
                      </a:solidFill>
                      <a:effectLst/>
                      <a:uLnTx/>
                      <a:uFillTx/>
                      <a:latin typeface="Calibri Light"/>
                      <a:cs typeface="Calibri" panose="020F0502020204030204" pitchFamily="34" charset="0"/>
                    </a:rPr>
                  </a:br>
                  <a:r>
                    <a:rPr kumimoji="0" lang="en-US" sz="1600" b="0" i="0" u="none" strike="noStrike" kern="0" cap="none" spc="0" normalizeH="0" baseline="0" noProof="0" dirty="0">
                      <a:ln>
                        <a:noFill/>
                      </a:ln>
                      <a:solidFill>
                        <a:srgbClr val="041C2C"/>
                      </a:solidFill>
                      <a:effectLst/>
                      <a:uLnTx/>
                      <a:uFillTx/>
                      <a:latin typeface="Calibri Light"/>
                      <a:cs typeface="Calibri" panose="020F0502020204030204" pitchFamily="34" charset="0"/>
                    </a:rPr>
                    <a:t>Products</a:t>
                  </a:r>
                </a:p>
              </p:txBody>
            </p:sp>
            <p:sp>
              <p:nvSpPr>
                <p:cNvPr id="1055" name="TextBox 1054">
                  <a:extLst>
                    <a:ext uri="{FF2B5EF4-FFF2-40B4-BE49-F238E27FC236}">
                      <a16:creationId xmlns:a16="http://schemas.microsoft.com/office/drawing/2014/main" id="{C890273B-CEFC-8BC8-0C2F-DDF6A8EF4FC4}"/>
                    </a:ext>
                  </a:extLst>
                </p:cNvPr>
                <p:cNvSpPr txBox="1"/>
                <p:nvPr/>
              </p:nvSpPr>
              <p:spPr>
                <a:xfrm>
                  <a:off x="9909333" y="5480586"/>
                  <a:ext cx="906060" cy="354584"/>
                </a:xfrm>
                <a:prstGeom prst="rect">
                  <a:avLst/>
                </a:prstGeom>
                <a:noFill/>
              </p:spPr>
              <p:txBody>
                <a:bodyPr wrap="square"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4987"/>
                      </a:solidFill>
                      <a:effectLst/>
                      <a:uLnTx/>
                      <a:uFillTx/>
                      <a:cs typeface="Calibri" panose="020F0502020204030204" pitchFamily="34" charset="0"/>
                    </a:rPr>
                    <a:t>14</a:t>
                  </a:r>
                  <a:r>
                    <a:rPr kumimoji="0" lang="en-US" sz="2400" b="0" i="0" u="none" strike="noStrike" kern="0" cap="none" spc="0" normalizeH="0" baseline="0" noProof="0" dirty="0">
                      <a:ln>
                        <a:noFill/>
                      </a:ln>
                      <a:solidFill>
                        <a:srgbClr val="004987"/>
                      </a:solidFill>
                      <a:effectLst/>
                      <a:uLnTx/>
                      <a:uFillTx/>
                      <a:cs typeface="Calibri" panose="020F0502020204030204" pitchFamily="34" charset="0"/>
                    </a:rPr>
                    <a:t>%</a:t>
                  </a:r>
                </a:p>
              </p:txBody>
            </p:sp>
          </p:grpSp>
          <p:graphicFrame>
            <p:nvGraphicFramePr>
              <p:cNvPr id="1048" name="Chart 1047">
                <a:extLst>
                  <a:ext uri="{FF2B5EF4-FFF2-40B4-BE49-F238E27FC236}">
                    <a16:creationId xmlns:a16="http://schemas.microsoft.com/office/drawing/2014/main" id="{C929909A-0EE7-B381-D5B2-92514F861743}"/>
                  </a:ext>
                </a:extLst>
              </p:cNvPr>
              <p:cNvGraphicFramePr/>
              <p:nvPr/>
            </p:nvGraphicFramePr>
            <p:xfrm>
              <a:off x="10651505" y="4508257"/>
              <a:ext cx="1444083" cy="1304398"/>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049" name="Chart 1048">
                <a:extLst>
                  <a:ext uri="{FF2B5EF4-FFF2-40B4-BE49-F238E27FC236}">
                    <a16:creationId xmlns:a16="http://schemas.microsoft.com/office/drawing/2014/main" id="{2E884017-D2DE-FF3E-18E4-99732067BF07}"/>
                  </a:ext>
                </a:extLst>
              </p:cNvPr>
              <p:cNvGraphicFramePr/>
              <p:nvPr/>
            </p:nvGraphicFramePr>
            <p:xfrm>
              <a:off x="8397351" y="4508257"/>
              <a:ext cx="1444083" cy="1304398"/>
            </p:xfrm>
            <a:graphic>
              <a:graphicData uri="http://schemas.openxmlformats.org/drawingml/2006/chart">
                <c:chart xmlns:c="http://schemas.openxmlformats.org/drawingml/2006/chart" xmlns:r="http://schemas.openxmlformats.org/officeDocument/2006/relationships" r:id="rId18"/>
              </a:graphicData>
            </a:graphic>
          </p:graphicFrame>
          <p:sp>
            <p:nvSpPr>
              <p:cNvPr id="1050" name="TextBox 1049">
                <a:extLst>
                  <a:ext uri="{FF2B5EF4-FFF2-40B4-BE49-F238E27FC236}">
                    <a16:creationId xmlns:a16="http://schemas.microsoft.com/office/drawing/2014/main" id="{08B1F461-E4AD-06F4-A6DB-649466836CB0}"/>
                  </a:ext>
                </a:extLst>
              </p:cNvPr>
              <p:cNvSpPr txBox="1"/>
              <p:nvPr/>
            </p:nvSpPr>
            <p:spPr>
              <a:xfrm>
                <a:off x="7166839" y="5774774"/>
                <a:ext cx="4855633" cy="258532"/>
              </a:xfrm>
              <a:prstGeom prst="rect">
                <a:avLst/>
              </a:prstGeom>
              <a:noFill/>
            </p:spPr>
            <p:txBody>
              <a:bodyPr wrap="square" rtlCol="0">
                <a:spAutoFit/>
              </a:bodyPr>
              <a:lstStyle/>
              <a:p>
                <a:pPr marL="0" marR="0" lvl="0" indent="0" algn="r" defTabSz="914400" eaLnBrk="1" fontAlgn="auto" latinLnBrk="0" hangingPunct="1">
                  <a:lnSpc>
                    <a:spcPct val="90000"/>
                  </a:lnSpc>
                  <a:spcBef>
                    <a:spcPts val="1000"/>
                  </a:spcBef>
                  <a:spcAft>
                    <a:spcPts val="0"/>
                  </a:spcAft>
                  <a:buClrTx/>
                  <a:buSzTx/>
                  <a:buFontTx/>
                  <a:buNone/>
                  <a:tabLst/>
                  <a:defRPr/>
                </a:pPr>
                <a:r>
                  <a:rPr kumimoji="0" lang="en-GB" sz="1200" b="0" i="1" u="none" strike="noStrike" kern="0" cap="none" spc="0" normalizeH="0" baseline="0" noProof="0" dirty="0">
                    <a:ln>
                      <a:noFill/>
                    </a:ln>
                    <a:solidFill>
                      <a:srgbClr val="FFFFFF">
                        <a:lumMod val="50000"/>
                      </a:srgbClr>
                    </a:solidFill>
                    <a:effectLst/>
                    <a:uLnTx/>
                    <a:uFillTx/>
                    <a:cs typeface="Calibri" panose="020F0502020204030204" pitchFamily="34" charset="0"/>
                  </a:rPr>
                  <a:t>Balance of sales includes our industrial businesses.</a:t>
                </a:r>
              </a:p>
            </p:txBody>
          </p:sp>
          <p:grpSp>
            <p:nvGrpSpPr>
              <p:cNvPr id="1051" name="Group 1050">
                <a:extLst>
                  <a:ext uri="{FF2B5EF4-FFF2-40B4-BE49-F238E27FC236}">
                    <a16:creationId xmlns:a16="http://schemas.microsoft.com/office/drawing/2014/main" id="{77AA9BC9-9BF0-B805-FB4B-6A8545261C7F}"/>
                  </a:ext>
                </a:extLst>
              </p:cNvPr>
              <p:cNvGrpSpPr/>
              <p:nvPr/>
            </p:nvGrpSpPr>
            <p:grpSpPr>
              <a:xfrm>
                <a:off x="5672804" y="4508257"/>
                <a:ext cx="1444083" cy="1304398"/>
                <a:chOff x="5672804" y="4508257"/>
                <a:chExt cx="1444083" cy="1304398"/>
              </a:xfrm>
            </p:grpSpPr>
            <p:graphicFrame>
              <p:nvGraphicFramePr>
                <p:cNvPr id="1052" name="Chart 1051">
                  <a:extLst>
                    <a:ext uri="{FF2B5EF4-FFF2-40B4-BE49-F238E27FC236}">
                      <a16:creationId xmlns:a16="http://schemas.microsoft.com/office/drawing/2014/main" id="{441163A8-1BE4-80CB-A971-D7CCD08362EF}"/>
                    </a:ext>
                  </a:extLst>
                </p:cNvPr>
                <p:cNvGraphicFramePr/>
                <p:nvPr/>
              </p:nvGraphicFramePr>
              <p:xfrm>
                <a:off x="5672804" y="4508257"/>
                <a:ext cx="1444083" cy="1304398"/>
              </p:xfrm>
              <a:graphic>
                <a:graphicData uri="http://schemas.openxmlformats.org/drawingml/2006/chart">
                  <c:chart xmlns:c="http://schemas.openxmlformats.org/drawingml/2006/chart" xmlns:r="http://schemas.openxmlformats.org/officeDocument/2006/relationships" r:id="rId19"/>
                </a:graphicData>
              </a:graphic>
            </p:graphicFrame>
            <p:sp>
              <p:nvSpPr>
                <p:cNvPr id="1053" name="Free-form: Shape 650">
                  <a:extLst>
                    <a:ext uri="{FF2B5EF4-FFF2-40B4-BE49-F238E27FC236}">
                      <a16:creationId xmlns:a16="http://schemas.microsoft.com/office/drawing/2014/main" id="{4001C71B-76FE-637A-8C31-9C0D922FA959}"/>
                    </a:ext>
                  </a:extLst>
                </p:cNvPr>
                <p:cNvSpPr/>
                <p:nvPr/>
              </p:nvSpPr>
              <p:spPr>
                <a:xfrm>
                  <a:off x="6235724" y="5346922"/>
                  <a:ext cx="18691" cy="9349"/>
                </a:xfrm>
                <a:custGeom>
                  <a:avLst/>
                  <a:gdLst>
                    <a:gd name="connsiteX0" fmla="*/ 20338 w 20337"/>
                    <a:gd name="connsiteY0" fmla="*/ 0 h 10172"/>
                    <a:gd name="connsiteX1" fmla="*/ 10173 w 20337"/>
                    <a:gd name="connsiteY1" fmla="*/ 10173 h 10172"/>
                    <a:gd name="connsiteX2" fmla="*/ 0 w 20337"/>
                    <a:gd name="connsiteY2" fmla="*/ 0 h 10172"/>
                    <a:gd name="connsiteX3" fmla="*/ 20338 w 20337"/>
                    <a:gd name="connsiteY3" fmla="*/ 0 h 10172"/>
                  </a:gdLst>
                  <a:ahLst/>
                  <a:cxnLst>
                    <a:cxn ang="0">
                      <a:pos x="connsiteX0" y="connsiteY0"/>
                    </a:cxn>
                    <a:cxn ang="0">
                      <a:pos x="connsiteX1" y="connsiteY1"/>
                    </a:cxn>
                    <a:cxn ang="0">
                      <a:pos x="connsiteX2" y="connsiteY2"/>
                    </a:cxn>
                    <a:cxn ang="0">
                      <a:pos x="connsiteX3" y="connsiteY3"/>
                    </a:cxn>
                  </a:cxnLst>
                  <a:rect l="l" t="t" r="r" b="b"/>
                  <a:pathLst>
                    <a:path w="20337" h="10172">
                      <a:moveTo>
                        <a:pt x="20338" y="0"/>
                      </a:moveTo>
                      <a:cubicBezTo>
                        <a:pt x="20338" y="5620"/>
                        <a:pt x="15785" y="10173"/>
                        <a:pt x="10173" y="10173"/>
                      </a:cubicBezTo>
                      <a:cubicBezTo>
                        <a:pt x="4553" y="10173"/>
                        <a:pt x="0" y="5620"/>
                        <a:pt x="0" y="0"/>
                      </a:cubicBezTo>
                      <a:lnTo>
                        <a:pt x="20338" y="0"/>
                      </a:lnTo>
                      <a:close/>
                    </a:path>
                  </a:pathLst>
                </a:custGeom>
                <a:solidFill>
                  <a:srgbClr val="004987"/>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grpSp>
      </p:grpSp>
      <p:grpSp>
        <p:nvGrpSpPr>
          <p:cNvPr id="1060" name="Group 1059">
            <a:extLst>
              <a:ext uri="{FF2B5EF4-FFF2-40B4-BE49-F238E27FC236}">
                <a16:creationId xmlns:a16="http://schemas.microsoft.com/office/drawing/2014/main" id="{C1DAC489-C6C5-C9CB-EA79-FD7914E4DD0D}"/>
              </a:ext>
            </a:extLst>
          </p:cNvPr>
          <p:cNvGrpSpPr/>
          <p:nvPr/>
        </p:nvGrpSpPr>
        <p:grpSpPr>
          <a:xfrm>
            <a:off x="2010427" y="2454844"/>
            <a:ext cx="4024937" cy="444399"/>
            <a:chOff x="1035184" y="3269524"/>
            <a:chExt cx="4212888" cy="465151"/>
          </a:xfrm>
          <a:solidFill>
            <a:srgbClr val="5F8DB5"/>
          </a:solidFill>
        </p:grpSpPr>
        <p:sp>
          <p:nvSpPr>
            <p:cNvPr id="1061" name="Oval 1060">
              <a:extLst>
                <a:ext uri="{FF2B5EF4-FFF2-40B4-BE49-F238E27FC236}">
                  <a16:creationId xmlns:a16="http://schemas.microsoft.com/office/drawing/2014/main" id="{F1A4D1F9-5729-9064-3966-C4B4AB62DF07}"/>
                </a:ext>
              </a:extLst>
            </p:cNvPr>
            <p:cNvSpPr/>
            <p:nvPr/>
          </p:nvSpPr>
          <p:spPr>
            <a:xfrm>
              <a:off x="2211160" y="3405437"/>
              <a:ext cx="166254" cy="166254"/>
            </a:xfrm>
            <a:prstGeom prst="ellipse">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62" name="Oval 1061">
              <a:extLst>
                <a:ext uri="{FF2B5EF4-FFF2-40B4-BE49-F238E27FC236}">
                  <a16:creationId xmlns:a16="http://schemas.microsoft.com/office/drawing/2014/main" id="{651A4D95-DA18-BBD9-5F42-F224AC05EA57}"/>
                </a:ext>
              </a:extLst>
            </p:cNvPr>
            <p:cNvSpPr/>
            <p:nvPr/>
          </p:nvSpPr>
          <p:spPr>
            <a:xfrm>
              <a:off x="1035184" y="3456675"/>
              <a:ext cx="166254" cy="166254"/>
            </a:xfrm>
            <a:prstGeom prst="ellipse">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63" name="Oval 1062">
              <a:extLst>
                <a:ext uri="{FF2B5EF4-FFF2-40B4-BE49-F238E27FC236}">
                  <a16:creationId xmlns:a16="http://schemas.microsoft.com/office/drawing/2014/main" id="{C9B6C863-EE2A-9789-3748-2ED939167C9A}"/>
                </a:ext>
              </a:extLst>
            </p:cNvPr>
            <p:cNvSpPr/>
            <p:nvPr/>
          </p:nvSpPr>
          <p:spPr>
            <a:xfrm>
              <a:off x="1790683" y="3568421"/>
              <a:ext cx="166254" cy="166254"/>
            </a:xfrm>
            <a:prstGeom prst="ellipse">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64" name="Oval 1063">
              <a:extLst>
                <a:ext uri="{FF2B5EF4-FFF2-40B4-BE49-F238E27FC236}">
                  <a16:creationId xmlns:a16="http://schemas.microsoft.com/office/drawing/2014/main" id="{A539D8C4-8B54-98AE-0556-30AC794BF85C}"/>
                </a:ext>
              </a:extLst>
            </p:cNvPr>
            <p:cNvSpPr/>
            <p:nvPr/>
          </p:nvSpPr>
          <p:spPr>
            <a:xfrm>
              <a:off x="4839871" y="3269524"/>
              <a:ext cx="166254" cy="166254"/>
            </a:xfrm>
            <a:prstGeom prst="ellipse">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65" name="Oval 1064">
              <a:extLst>
                <a:ext uri="{FF2B5EF4-FFF2-40B4-BE49-F238E27FC236}">
                  <a16:creationId xmlns:a16="http://schemas.microsoft.com/office/drawing/2014/main" id="{F1544C43-2252-3217-1F0D-3645003AD287}"/>
                </a:ext>
              </a:extLst>
            </p:cNvPr>
            <p:cNvSpPr/>
            <p:nvPr/>
          </p:nvSpPr>
          <p:spPr>
            <a:xfrm>
              <a:off x="5081818" y="3345439"/>
              <a:ext cx="166254" cy="166254"/>
            </a:xfrm>
            <a:prstGeom prst="ellipse">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66" name="Partial Circle 1065">
              <a:extLst>
                <a:ext uri="{FF2B5EF4-FFF2-40B4-BE49-F238E27FC236}">
                  <a16:creationId xmlns:a16="http://schemas.microsoft.com/office/drawing/2014/main" id="{8DA94901-A2DE-CAED-2C49-50FEB2D49650}"/>
                </a:ext>
              </a:extLst>
            </p:cNvPr>
            <p:cNvSpPr/>
            <p:nvPr/>
          </p:nvSpPr>
          <p:spPr>
            <a:xfrm rot="3240000">
              <a:off x="1966679" y="3413325"/>
              <a:ext cx="158261" cy="158261"/>
            </a:xfrm>
            <a:prstGeom prst="pie">
              <a:avLst>
                <a:gd name="adj1" fmla="val 16080613"/>
                <a:gd name="adj2" fmla="val 5304302"/>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67" name="Partial Circle 1066">
              <a:extLst>
                <a:ext uri="{FF2B5EF4-FFF2-40B4-BE49-F238E27FC236}">
                  <a16:creationId xmlns:a16="http://schemas.microsoft.com/office/drawing/2014/main" id="{8AB7520A-4076-82ED-BC79-9ED6C03D6D36}"/>
                </a:ext>
              </a:extLst>
            </p:cNvPr>
            <p:cNvSpPr/>
            <p:nvPr/>
          </p:nvSpPr>
          <p:spPr>
            <a:xfrm rot="3250323">
              <a:off x="1757995" y="3290869"/>
              <a:ext cx="158261" cy="158261"/>
            </a:xfrm>
            <a:prstGeom prst="pie">
              <a:avLst>
                <a:gd name="adj1" fmla="val 16080613"/>
                <a:gd name="adj2" fmla="val 5304302"/>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grpSp>
      <p:grpSp>
        <p:nvGrpSpPr>
          <p:cNvPr id="1068" name="Group 1067">
            <a:extLst>
              <a:ext uri="{FF2B5EF4-FFF2-40B4-BE49-F238E27FC236}">
                <a16:creationId xmlns:a16="http://schemas.microsoft.com/office/drawing/2014/main" id="{AAC45566-B242-247B-05ED-27C2E6CC03D0}"/>
              </a:ext>
            </a:extLst>
          </p:cNvPr>
          <p:cNvGrpSpPr/>
          <p:nvPr/>
        </p:nvGrpSpPr>
        <p:grpSpPr bwMode="gray">
          <a:xfrm>
            <a:off x="2004735" y="1937007"/>
            <a:ext cx="3956336" cy="969008"/>
            <a:chOff x="1115505" y="1100593"/>
            <a:chExt cx="4141082" cy="1014259"/>
          </a:xfrm>
          <a:solidFill>
            <a:srgbClr val="9BCAEB"/>
          </a:solidFill>
        </p:grpSpPr>
        <p:sp>
          <p:nvSpPr>
            <p:cNvPr id="1069" name="Partial Circle 1068">
              <a:extLst>
                <a:ext uri="{FF2B5EF4-FFF2-40B4-BE49-F238E27FC236}">
                  <a16:creationId xmlns:a16="http://schemas.microsoft.com/office/drawing/2014/main" id="{86F5C492-C2C0-CEBF-9037-C334D9CC4383}"/>
                </a:ext>
              </a:extLst>
            </p:cNvPr>
            <p:cNvSpPr/>
            <p:nvPr/>
          </p:nvSpPr>
          <p:spPr bwMode="gray">
            <a:xfrm rot="20630509">
              <a:off x="4833578" y="1408857"/>
              <a:ext cx="158260" cy="158261"/>
            </a:xfrm>
            <a:prstGeom prst="pie">
              <a:avLst>
                <a:gd name="adj1" fmla="val 19660572"/>
                <a:gd name="adj2" fmla="val 9017009"/>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70" name="Oval 1069">
              <a:extLst>
                <a:ext uri="{FF2B5EF4-FFF2-40B4-BE49-F238E27FC236}">
                  <a16:creationId xmlns:a16="http://schemas.microsoft.com/office/drawing/2014/main" id="{A51BFE37-162A-CEA3-75BE-7A26D821D7FF}"/>
                </a:ext>
              </a:extLst>
            </p:cNvPr>
            <p:cNvSpPr/>
            <p:nvPr/>
          </p:nvSpPr>
          <p:spPr bwMode="gray">
            <a:xfrm>
              <a:off x="4959149" y="1607092"/>
              <a:ext cx="166254" cy="166254"/>
            </a:xfrm>
            <a:prstGeom prst="ellipse">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71" name="Oval 1070">
              <a:extLst>
                <a:ext uri="{FF2B5EF4-FFF2-40B4-BE49-F238E27FC236}">
                  <a16:creationId xmlns:a16="http://schemas.microsoft.com/office/drawing/2014/main" id="{442E5974-5EA0-60CB-103B-B6F971BC3FFD}"/>
                </a:ext>
              </a:extLst>
            </p:cNvPr>
            <p:cNvSpPr/>
            <p:nvPr/>
          </p:nvSpPr>
          <p:spPr bwMode="gray">
            <a:xfrm>
              <a:off x="1924773" y="1948598"/>
              <a:ext cx="166254" cy="166254"/>
            </a:xfrm>
            <a:prstGeom prst="ellipse">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72" name="Oval 1071">
              <a:extLst>
                <a:ext uri="{FF2B5EF4-FFF2-40B4-BE49-F238E27FC236}">
                  <a16:creationId xmlns:a16="http://schemas.microsoft.com/office/drawing/2014/main" id="{DDF79455-61D0-E1F5-14BC-BC9C89C3F148}"/>
                </a:ext>
              </a:extLst>
            </p:cNvPr>
            <p:cNvSpPr/>
            <p:nvPr/>
          </p:nvSpPr>
          <p:spPr bwMode="gray">
            <a:xfrm>
              <a:off x="5090333" y="1100593"/>
              <a:ext cx="166254" cy="166254"/>
            </a:xfrm>
            <a:prstGeom prst="ellipse">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73" name="Oval 1072">
              <a:extLst>
                <a:ext uri="{FF2B5EF4-FFF2-40B4-BE49-F238E27FC236}">
                  <a16:creationId xmlns:a16="http://schemas.microsoft.com/office/drawing/2014/main" id="{684C4A9F-2039-D384-04E9-F6586FBF3F8A}"/>
                </a:ext>
              </a:extLst>
            </p:cNvPr>
            <p:cNvSpPr/>
            <p:nvPr/>
          </p:nvSpPr>
          <p:spPr bwMode="gray">
            <a:xfrm>
              <a:off x="1115505" y="1770959"/>
              <a:ext cx="166254" cy="166254"/>
            </a:xfrm>
            <a:prstGeom prst="ellipse">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74" name="Oval 1073">
              <a:extLst>
                <a:ext uri="{FF2B5EF4-FFF2-40B4-BE49-F238E27FC236}">
                  <a16:creationId xmlns:a16="http://schemas.microsoft.com/office/drawing/2014/main" id="{72996F19-39DB-DB7D-D685-90E7E5A03610}"/>
                </a:ext>
              </a:extLst>
            </p:cNvPr>
            <p:cNvSpPr/>
            <p:nvPr/>
          </p:nvSpPr>
          <p:spPr bwMode="gray">
            <a:xfrm>
              <a:off x="4881333" y="1359181"/>
              <a:ext cx="166254" cy="166254"/>
            </a:xfrm>
            <a:prstGeom prst="ellipse">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1075" name="Oval 1074">
              <a:extLst>
                <a:ext uri="{FF2B5EF4-FFF2-40B4-BE49-F238E27FC236}">
                  <a16:creationId xmlns:a16="http://schemas.microsoft.com/office/drawing/2014/main" id="{569F2D10-1B5D-39C7-0A19-CB88A97BD89A}"/>
                </a:ext>
              </a:extLst>
            </p:cNvPr>
            <p:cNvSpPr/>
            <p:nvPr/>
          </p:nvSpPr>
          <p:spPr bwMode="gray">
            <a:xfrm>
              <a:off x="5001759" y="1338744"/>
              <a:ext cx="166254" cy="166254"/>
            </a:xfrm>
            <a:prstGeom prst="ellipse">
              <a:avLst/>
            </a:prstGeom>
            <a:grp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grpSp>
      <p:sp>
        <p:nvSpPr>
          <p:cNvPr id="1076" name="Oval 1075">
            <a:extLst>
              <a:ext uri="{FF2B5EF4-FFF2-40B4-BE49-F238E27FC236}">
                <a16:creationId xmlns:a16="http://schemas.microsoft.com/office/drawing/2014/main" id="{6D3FB5FE-B915-988C-99A9-3852D2ABAF7E}"/>
              </a:ext>
            </a:extLst>
          </p:cNvPr>
          <p:cNvSpPr/>
          <p:nvPr/>
        </p:nvSpPr>
        <p:spPr>
          <a:xfrm>
            <a:off x="3151040" y="2624492"/>
            <a:ext cx="158837" cy="158837"/>
          </a:xfrm>
          <a:prstGeom prst="ellipse">
            <a:avLst/>
          </a:prstGeom>
          <a:solidFill>
            <a:srgbClr val="004987"/>
          </a:solidFill>
          <a:ln w="63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Light"/>
              <a:ea typeface="+mn-ea"/>
              <a:cs typeface="+mn-cs"/>
            </a:endParaRPr>
          </a:p>
        </p:txBody>
      </p:sp>
      <p:grpSp>
        <p:nvGrpSpPr>
          <p:cNvPr id="1077" name="Group 1076">
            <a:extLst>
              <a:ext uri="{FF2B5EF4-FFF2-40B4-BE49-F238E27FC236}">
                <a16:creationId xmlns:a16="http://schemas.microsoft.com/office/drawing/2014/main" id="{1627D728-1351-36D3-E276-33F6CF26AC81}"/>
              </a:ext>
            </a:extLst>
          </p:cNvPr>
          <p:cNvGrpSpPr>
            <a:grpSpLocks noChangeAspect="1"/>
          </p:cNvGrpSpPr>
          <p:nvPr/>
        </p:nvGrpSpPr>
        <p:grpSpPr>
          <a:xfrm>
            <a:off x="6019572" y="4790557"/>
            <a:ext cx="739021" cy="739658"/>
            <a:chOff x="3185539" y="677330"/>
            <a:chExt cx="2772000" cy="2774386"/>
          </a:xfrm>
        </p:grpSpPr>
        <p:sp>
          <p:nvSpPr>
            <p:cNvPr id="1078" name="Free-form: Shape 5">
              <a:extLst>
                <a:ext uri="{FF2B5EF4-FFF2-40B4-BE49-F238E27FC236}">
                  <a16:creationId xmlns:a16="http://schemas.microsoft.com/office/drawing/2014/main" id="{098BF8D7-1C05-B37A-354F-99AFD26E761D}"/>
                </a:ext>
              </a:extLst>
            </p:cNvPr>
            <p:cNvSpPr/>
            <p:nvPr/>
          </p:nvSpPr>
          <p:spPr>
            <a:xfrm>
              <a:off x="3185539" y="677330"/>
              <a:ext cx="2772000" cy="2772000"/>
            </a:xfrm>
            <a:custGeom>
              <a:avLst/>
              <a:gdLst>
                <a:gd name="connsiteX0" fmla="*/ 734787 w 734786"/>
                <a:gd name="connsiteY0" fmla="*/ 367393 h 734786"/>
                <a:gd name="connsiteX1" fmla="*/ 367393 w 734786"/>
                <a:gd name="connsiteY1" fmla="*/ 734787 h 734786"/>
                <a:gd name="connsiteX2" fmla="*/ 0 w 734786"/>
                <a:gd name="connsiteY2" fmla="*/ 367393 h 734786"/>
                <a:gd name="connsiteX3" fmla="*/ 367393 w 734786"/>
                <a:gd name="connsiteY3" fmla="*/ 0 h 734786"/>
                <a:gd name="connsiteX4" fmla="*/ 734787 w 734786"/>
                <a:gd name="connsiteY4" fmla="*/ 367393 h 734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86" h="734786">
                  <a:moveTo>
                    <a:pt x="734787" y="367393"/>
                  </a:moveTo>
                  <a:cubicBezTo>
                    <a:pt x="734787" y="570299"/>
                    <a:pt x="570299" y="734787"/>
                    <a:pt x="367393" y="734787"/>
                  </a:cubicBezTo>
                  <a:cubicBezTo>
                    <a:pt x="164488" y="734787"/>
                    <a:pt x="0" y="570299"/>
                    <a:pt x="0" y="367393"/>
                  </a:cubicBezTo>
                  <a:cubicBezTo>
                    <a:pt x="0" y="164488"/>
                    <a:pt x="164488" y="0"/>
                    <a:pt x="367393" y="0"/>
                  </a:cubicBezTo>
                  <a:cubicBezTo>
                    <a:pt x="570299" y="0"/>
                    <a:pt x="734787" y="164488"/>
                    <a:pt x="734787" y="367393"/>
                  </a:cubicBezTo>
                  <a:close/>
                </a:path>
              </a:pathLst>
            </a:custGeom>
            <a:solidFill>
              <a:srgbClr val="004987"/>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nvGrpSpPr>
            <p:cNvPr id="1079" name="Group 1078">
              <a:extLst>
                <a:ext uri="{FF2B5EF4-FFF2-40B4-BE49-F238E27FC236}">
                  <a16:creationId xmlns:a16="http://schemas.microsoft.com/office/drawing/2014/main" id="{30D0157F-4732-5C81-6089-0F4ECDA14D71}"/>
                </a:ext>
              </a:extLst>
            </p:cNvPr>
            <p:cNvGrpSpPr/>
            <p:nvPr/>
          </p:nvGrpSpPr>
          <p:grpSpPr>
            <a:xfrm>
              <a:off x="3189139" y="677330"/>
              <a:ext cx="2768400" cy="2774386"/>
              <a:chOff x="801052" y="622299"/>
              <a:chExt cx="2768400" cy="2774386"/>
            </a:xfrm>
          </p:grpSpPr>
          <p:sp>
            <p:nvSpPr>
              <p:cNvPr id="1090" name="Free-form: Shape 89">
                <a:extLst>
                  <a:ext uri="{FF2B5EF4-FFF2-40B4-BE49-F238E27FC236}">
                    <a16:creationId xmlns:a16="http://schemas.microsoft.com/office/drawing/2014/main" id="{BCD23B87-62D4-47DF-7EFA-A5C6A8A62A9C}"/>
                  </a:ext>
                </a:extLst>
              </p:cNvPr>
              <p:cNvSpPr/>
              <p:nvPr/>
            </p:nvSpPr>
            <p:spPr>
              <a:xfrm>
                <a:off x="801052" y="622299"/>
                <a:ext cx="2768400" cy="2768400"/>
              </a:xfrm>
              <a:custGeom>
                <a:avLst/>
                <a:gdLst>
                  <a:gd name="connsiteX0" fmla="*/ 734787 w 734786"/>
                  <a:gd name="connsiteY0" fmla="*/ 367393 h 734786"/>
                  <a:gd name="connsiteX1" fmla="*/ 367393 w 734786"/>
                  <a:gd name="connsiteY1" fmla="*/ 734787 h 734786"/>
                  <a:gd name="connsiteX2" fmla="*/ 0 w 734786"/>
                  <a:gd name="connsiteY2" fmla="*/ 367393 h 734786"/>
                  <a:gd name="connsiteX3" fmla="*/ 367393 w 734786"/>
                  <a:gd name="connsiteY3" fmla="*/ 0 h 734786"/>
                  <a:gd name="connsiteX4" fmla="*/ 734787 w 734786"/>
                  <a:gd name="connsiteY4" fmla="*/ 367393 h 734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86" h="734786">
                    <a:moveTo>
                      <a:pt x="734787" y="367393"/>
                    </a:moveTo>
                    <a:cubicBezTo>
                      <a:pt x="734787" y="570299"/>
                      <a:pt x="570299" y="734787"/>
                      <a:pt x="367393" y="734787"/>
                    </a:cubicBezTo>
                    <a:cubicBezTo>
                      <a:pt x="164487" y="734787"/>
                      <a:pt x="0" y="570299"/>
                      <a:pt x="0" y="367393"/>
                    </a:cubicBezTo>
                    <a:cubicBezTo>
                      <a:pt x="0" y="164488"/>
                      <a:pt x="164487" y="0"/>
                      <a:pt x="367393" y="0"/>
                    </a:cubicBezTo>
                    <a:cubicBezTo>
                      <a:pt x="570299" y="0"/>
                      <a:pt x="734787" y="164488"/>
                      <a:pt x="734787" y="367393"/>
                    </a:cubicBezTo>
                    <a:close/>
                  </a:path>
                </a:pathLst>
              </a:custGeom>
              <a:solidFill>
                <a:srgbClr val="004987"/>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nvGrpSpPr>
              <p:cNvPr id="1091" name="Group 1090">
                <a:extLst>
                  <a:ext uri="{FF2B5EF4-FFF2-40B4-BE49-F238E27FC236}">
                    <a16:creationId xmlns:a16="http://schemas.microsoft.com/office/drawing/2014/main" id="{EF2C835D-0A70-A5E6-F35A-30BA4E5266E5}"/>
                  </a:ext>
                </a:extLst>
              </p:cNvPr>
              <p:cNvGrpSpPr/>
              <p:nvPr/>
            </p:nvGrpSpPr>
            <p:grpSpPr>
              <a:xfrm>
                <a:off x="891724" y="1030484"/>
                <a:ext cx="2658852" cy="2366201"/>
                <a:chOff x="891724" y="1030484"/>
                <a:chExt cx="2658852" cy="2366201"/>
              </a:xfrm>
            </p:grpSpPr>
            <p:sp>
              <p:nvSpPr>
                <p:cNvPr id="1092" name="Free-form: Shape 91">
                  <a:extLst>
                    <a:ext uri="{FF2B5EF4-FFF2-40B4-BE49-F238E27FC236}">
                      <a16:creationId xmlns:a16="http://schemas.microsoft.com/office/drawing/2014/main" id="{5AE85F65-2F4C-E4FD-F78D-4EA35853DBA7}"/>
                    </a:ext>
                  </a:extLst>
                </p:cNvPr>
                <p:cNvSpPr/>
                <p:nvPr/>
              </p:nvSpPr>
              <p:spPr>
                <a:xfrm>
                  <a:off x="1050695" y="1946262"/>
                  <a:ext cx="777156" cy="1130657"/>
                </a:xfrm>
                <a:custGeom>
                  <a:avLst/>
                  <a:gdLst>
                    <a:gd name="connsiteX0" fmla="*/ 68297 w 206272"/>
                    <a:gd name="connsiteY0" fmla="*/ 84853 h 300098"/>
                    <a:gd name="connsiteX1" fmla="*/ 72934 w 206272"/>
                    <a:gd name="connsiteY1" fmla="*/ 75503 h 300098"/>
                    <a:gd name="connsiteX2" fmla="*/ 72700 w 206272"/>
                    <a:gd name="connsiteY2" fmla="*/ 58936 h 300098"/>
                    <a:gd name="connsiteX3" fmla="*/ 110380 w 206272"/>
                    <a:gd name="connsiteY3" fmla="*/ 0 h 300098"/>
                    <a:gd name="connsiteX4" fmla="*/ 157982 w 206272"/>
                    <a:gd name="connsiteY4" fmla="*/ 0 h 300098"/>
                    <a:gd name="connsiteX5" fmla="*/ 200064 w 206272"/>
                    <a:gd name="connsiteY5" fmla="*/ 96582 h 300098"/>
                    <a:gd name="connsiteX6" fmla="*/ 206273 w 206272"/>
                    <a:gd name="connsiteY6" fmla="*/ 282848 h 300098"/>
                    <a:gd name="connsiteX7" fmla="*/ 74264 w 206272"/>
                    <a:gd name="connsiteY7" fmla="*/ 300099 h 300098"/>
                    <a:gd name="connsiteX8" fmla="*/ 0 w 206272"/>
                    <a:gd name="connsiteY8" fmla="*/ 229727 h 3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72" h="300098">
                      <a:moveTo>
                        <a:pt x="68297" y="84853"/>
                      </a:moveTo>
                      <a:lnTo>
                        <a:pt x="72934" y="75503"/>
                      </a:lnTo>
                      <a:lnTo>
                        <a:pt x="72700" y="58936"/>
                      </a:lnTo>
                      <a:lnTo>
                        <a:pt x="110380" y="0"/>
                      </a:lnTo>
                      <a:lnTo>
                        <a:pt x="157982" y="0"/>
                      </a:lnTo>
                      <a:lnTo>
                        <a:pt x="200064" y="96582"/>
                      </a:lnTo>
                      <a:lnTo>
                        <a:pt x="206273" y="282848"/>
                      </a:lnTo>
                      <a:lnTo>
                        <a:pt x="74264" y="300099"/>
                      </a:lnTo>
                      <a:lnTo>
                        <a:pt x="0" y="229727"/>
                      </a:lnTo>
                      <a:close/>
                    </a:path>
                  </a:pathLst>
                </a:custGeom>
                <a:solidFill>
                  <a:srgbClr val="5F8DB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93" name="Free-form: Shape 93">
                  <a:extLst>
                    <a:ext uri="{FF2B5EF4-FFF2-40B4-BE49-F238E27FC236}">
                      <a16:creationId xmlns:a16="http://schemas.microsoft.com/office/drawing/2014/main" id="{36898C95-D3BA-6B49-49DF-927AA650FABA}"/>
                    </a:ext>
                  </a:extLst>
                </p:cNvPr>
                <p:cNvSpPr/>
                <p:nvPr/>
              </p:nvSpPr>
              <p:spPr>
                <a:xfrm>
                  <a:off x="1348952" y="2663535"/>
                  <a:ext cx="509119" cy="690124"/>
                </a:xfrm>
                <a:custGeom>
                  <a:avLst/>
                  <a:gdLst>
                    <a:gd name="connsiteX0" fmla="*/ 92326 w 135130"/>
                    <a:gd name="connsiteY0" fmla="*/ 0 h 183172"/>
                    <a:gd name="connsiteX1" fmla="*/ 135130 w 135130"/>
                    <a:gd name="connsiteY1" fmla="*/ 183172 h 183172"/>
                    <a:gd name="connsiteX2" fmla="*/ 78912 w 135130"/>
                    <a:gd name="connsiteY2" fmla="*/ 165720 h 183172"/>
                    <a:gd name="connsiteX3" fmla="*/ 16505 w 135130"/>
                    <a:gd name="connsiteY3" fmla="*/ 131847 h 183172"/>
                    <a:gd name="connsiteX4" fmla="*/ 0 w 135130"/>
                    <a:gd name="connsiteY4" fmla="*/ 118229 h 183172"/>
                    <a:gd name="connsiteX5" fmla="*/ 5648 w 135130"/>
                    <a:gd name="connsiteY5" fmla="*/ 27791 h 183172"/>
                    <a:gd name="connsiteX6" fmla="*/ 51883 w 135130"/>
                    <a:gd name="connsiteY6" fmla="*/ 79380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30" h="183172">
                      <a:moveTo>
                        <a:pt x="92326" y="0"/>
                      </a:moveTo>
                      <a:lnTo>
                        <a:pt x="135130" y="183172"/>
                      </a:lnTo>
                      <a:lnTo>
                        <a:pt x="78912" y="165720"/>
                      </a:lnTo>
                      <a:cubicBezTo>
                        <a:pt x="56934" y="156425"/>
                        <a:pt x="36050" y="145052"/>
                        <a:pt x="16505" y="131847"/>
                      </a:cubicBezTo>
                      <a:lnTo>
                        <a:pt x="0" y="118229"/>
                      </a:lnTo>
                      <a:lnTo>
                        <a:pt x="5648" y="27791"/>
                      </a:lnTo>
                      <a:lnTo>
                        <a:pt x="51883" y="79380"/>
                      </a:lnTo>
                      <a:close/>
                    </a:path>
                  </a:pathLst>
                </a:custGeom>
                <a:solidFill>
                  <a:srgbClr val="CDE4F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94" name="Free-form: Shape 95">
                  <a:extLst>
                    <a:ext uri="{FF2B5EF4-FFF2-40B4-BE49-F238E27FC236}">
                      <a16:creationId xmlns:a16="http://schemas.microsoft.com/office/drawing/2014/main" id="{6D7488F7-48BC-A76E-5F41-03B07C4443F5}"/>
                    </a:ext>
                  </a:extLst>
                </p:cNvPr>
                <p:cNvSpPr/>
                <p:nvPr/>
              </p:nvSpPr>
              <p:spPr>
                <a:xfrm>
                  <a:off x="893676" y="2311280"/>
                  <a:ext cx="584190" cy="882008"/>
                </a:xfrm>
                <a:custGeom>
                  <a:avLst/>
                  <a:gdLst>
                    <a:gd name="connsiteX0" fmla="*/ 150992 w 155055"/>
                    <a:gd name="connsiteY0" fmla="*/ 140465 h 234102"/>
                    <a:gd name="connsiteX1" fmla="*/ 154974 w 155055"/>
                    <a:gd name="connsiteY1" fmla="*/ 150395 h 234102"/>
                    <a:gd name="connsiteX2" fmla="*/ 153483 w 155055"/>
                    <a:gd name="connsiteY2" fmla="*/ 150366 h 234102"/>
                    <a:gd name="connsiteX3" fmla="*/ 150600 w 155055"/>
                    <a:gd name="connsiteY3" fmla="*/ 144314 h 234102"/>
                    <a:gd name="connsiteX4" fmla="*/ 105302 w 155055"/>
                    <a:gd name="connsiteY4" fmla="*/ 0 h 234102"/>
                    <a:gd name="connsiteX5" fmla="*/ 103922 w 155055"/>
                    <a:gd name="connsiteY5" fmla="*/ 27595 h 234102"/>
                    <a:gd name="connsiteX6" fmla="*/ 148030 w 155055"/>
                    <a:gd name="connsiteY6" fmla="*/ 138919 h 234102"/>
                    <a:gd name="connsiteX7" fmla="*/ 150600 w 155055"/>
                    <a:gd name="connsiteY7" fmla="*/ 144314 h 234102"/>
                    <a:gd name="connsiteX8" fmla="*/ 149701 w 155055"/>
                    <a:gd name="connsiteY8" fmla="*/ 153130 h 234102"/>
                    <a:gd name="connsiteX9" fmla="*/ 152529 w 155055"/>
                    <a:gd name="connsiteY9" fmla="*/ 220024 h 234102"/>
                    <a:gd name="connsiteX10" fmla="*/ 153484 w 155055"/>
                    <a:gd name="connsiteY10" fmla="*/ 234102 h 234102"/>
                    <a:gd name="connsiteX11" fmla="*/ 137345 w 155055"/>
                    <a:gd name="connsiteY11" fmla="*/ 225342 h 234102"/>
                    <a:gd name="connsiteX12" fmla="*/ 4236 w 155055"/>
                    <a:gd name="connsiteY12" fmla="*/ 63699 h 234102"/>
                    <a:gd name="connsiteX13" fmla="*/ 0 w 155055"/>
                    <a:gd name="connsiteY13" fmla="*/ 50054 h 234102"/>
                    <a:gd name="connsiteX14" fmla="*/ 14929 w 155055"/>
                    <a:gd name="connsiteY14" fmla="*/ 41181 h 234102"/>
                    <a:gd name="connsiteX15" fmla="*/ 105302 w 155055"/>
                    <a:gd name="connsiteY15" fmla="*/ 0 h 23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055" h="234102">
                      <a:moveTo>
                        <a:pt x="150992" y="140465"/>
                      </a:moveTo>
                      <a:cubicBezTo>
                        <a:pt x="151834" y="139644"/>
                        <a:pt x="153124" y="142590"/>
                        <a:pt x="154974" y="150395"/>
                      </a:cubicBezTo>
                      <a:cubicBezTo>
                        <a:pt x="155280" y="152680"/>
                        <a:pt x="154712" y="152475"/>
                        <a:pt x="153483" y="150366"/>
                      </a:cubicBezTo>
                      <a:lnTo>
                        <a:pt x="150600" y="144314"/>
                      </a:lnTo>
                      <a:close/>
                      <a:moveTo>
                        <a:pt x="105302" y="0"/>
                      </a:moveTo>
                      <a:lnTo>
                        <a:pt x="103922" y="27595"/>
                      </a:lnTo>
                      <a:cubicBezTo>
                        <a:pt x="103922" y="27595"/>
                        <a:pt x="134015" y="106952"/>
                        <a:pt x="148030" y="138919"/>
                      </a:cubicBezTo>
                      <a:lnTo>
                        <a:pt x="150600" y="144314"/>
                      </a:lnTo>
                      <a:lnTo>
                        <a:pt x="149701" y="153130"/>
                      </a:lnTo>
                      <a:cubicBezTo>
                        <a:pt x="149589" y="167649"/>
                        <a:pt x="150828" y="192861"/>
                        <a:pt x="152529" y="220024"/>
                      </a:cubicBezTo>
                      <a:lnTo>
                        <a:pt x="153484" y="234102"/>
                      </a:lnTo>
                      <a:lnTo>
                        <a:pt x="137345" y="225342"/>
                      </a:lnTo>
                      <a:cubicBezTo>
                        <a:pt x="78708" y="185728"/>
                        <a:pt x="32123" y="129631"/>
                        <a:pt x="4236" y="63699"/>
                      </a:cubicBezTo>
                      <a:lnTo>
                        <a:pt x="0" y="50054"/>
                      </a:lnTo>
                      <a:lnTo>
                        <a:pt x="14929" y="41181"/>
                      </a:lnTo>
                      <a:cubicBezTo>
                        <a:pt x="37695" y="29240"/>
                        <a:pt x="105302" y="0"/>
                        <a:pt x="105302" y="0"/>
                      </a:cubicBezTo>
                      <a:close/>
                    </a:path>
                  </a:pathLst>
                </a:custGeom>
                <a:solidFill>
                  <a:srgbClr val="CDE4F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95" name="Free-form: Shape 97">
                  <a:extLst>
                    <a:ext uri="{FF2B5EF4-FFF2-40B4-BE49-F238E27FC236}">
                      <a16:creationId xmlns:a16="http://schemas.microsoft.com/office/drawing/2014/main" id="{DFB40F24-D52E-6056-511D-6DDA336EFB5B}"/>
                    </a:ext>
                  </a:extLst>
                </p:cNvPr>
                <p:cNvSpPr/>
                <p:nvPr/>
              </p:nvSpPr>
              <p:spPr>
                <a:xfrm>
                  <a:off x="1113849" y="2265956"/>
                  <a:ext cx="433292" cy="706995"/>
                </a:xfrm>
                <a:custGeom>
                  <a:avLst/>
                  <a:gdLst>
                    <a:gd name="connsiteX0" fmla="*/ 14972 w 115004"/>
                    <a:gd name="connsiteY0" fmla="*/ 87615 h 187650"/>
                    <a:gd name="connsiteX1" fmla="*/ 28080 w 115004"/>
                    <a:gd name="connsiteY1" fmla="*/ 17935 h 187650"/>
                    <a:gd name="connsiteX2" fmla="*/ 51536 w 115004"/>
                    <a:gd name="connsiteY2" fmla="*/ 0 h 187650"/>
                    <a:gd name="connsiteX3" fmla="*/ 115005 w 115004"/>
                    <a:gd name="connsiteY3" fmla="*/ 187650 h 187650"/>
                    <a:gd name="connsiteX4" fmla="*/ 14972 w 115004"/>
                    <a:gd name="connsiteY4" fmla="*/ 87615 h 18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04" h="187650">
                      <a:moveTo>
                        <a:pt x="14972" y="87615"/>
                      </a:moveTo>
                      <a:cubicBezTo>
                        <a:pt x="-19053" y="49057"/>
                        <a:pt x="13546" y="33011"/>
                        <a:pt x="28080" y="17935"/>
                      </a:cubicBezTo>
                      <a:cubicBezTo>
                        <a:pt x="34506" y="11273"/>
                        <a:pt x="51536" y="0"/>
                        <a:pt x="51536" y="0"/>
                      </a:cubicBezTo>
                      <a:lnTo>
                        <a:pt x="115005" y="187650"/>
                      </a:lnTo>
                      <a:lnTo>
                        <a:pt x="14972" y="87615"/>
                      </a:lnTo>
                      <a:close/>
                    </a:path>
                  </a:pathLst>
                </a:custGeom>
                <a:solidFill>
                  <a:srgbClr val="A5CFED"/>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96" name="Free-form: Shape 107">
                  <a:extLst>
                    <a:ext uri="{FF2B5EF4-FFF2-40B4-BE49-F238E27FC236}">
                      <a16:creationId xmlns:a16="http://schemas.microsoft.com/office/drawing/2014/main" id="{D28D6E70-9251-E8E9-9158-2B14DD567F41}"/>
                    </a:ext>
                  </a:extLst>
                </p:cNvPr>
                <p:cNvSpPr/>
                <p:nvPr/>
              </p:nvSpPr>
              <p:spPr>
                <a:xfrm>
                  <a:off x="1617011" y="2310147"/>
                  <a:ext cx="836737" cy="1086538"/>
                </a:xfrm>
                <a:custGeom>
                  <a:avLst/>
                  <a:gdLst>
                    <a:gd name="connsiteX0" fmla="*/ 4064 w 222086"/>
                    <a:gd name="connsiteY0" fmla="*/ 140465 h 288388"/>
                    <a:gd name="connsiteX1" fmla="*/ 4456 w 222086"/>
                    <a:gd name="connsiteY1" fmla="*/ 144311 h 288388"/>
                    <a:gd name="connsiteX2" fmla="*/ 1573 w 222086"/>
                    <a:gd name="connsiteY2" fmla="*/ 150364 h 288388"/>
                    <a:gd name="connsiteX3" fmla="*/ 82 w 222086"/>
                    <a:gd name="connsiteY3" fmla="*/ 150395 h 288388"/>
                    <a:gd name="connsiteX4" fmla="*/ 4064 w 222086"/>
                    <a:gd name="connsiteY4" fmla="*/ 140465 h 288388"/>
                    <a:gd name="connsiteX5" fmla="*/ 49753 w 222086"/>
                    <a:gd name="connsiteY5" fmla="*/ 0 h 288388"/>
                    <a:gd name="connsiteX6" fmla="*/ 140124 w 222086"/>
                    <a:gd name="connsiteY6" fmla="*/ 41181 h 288388"/>
                    <a:gd name="connsiteX7" fmla="*/ 203597 w 222086"/>
                    <a:gd name="connsiteY7" fmla="*/ 102789 h 288388"/>
                    <a:gd name="connsiteX8" fmla="*/ 221341 w 222086"/>
                    <a:gd name="connsiteY8" fmla="*/ 271818 h 288388"/>
                    <a:gd name="connsiteX9" fmla="*/ 222086 w 222086"/>
                    <a:gd name="connsiteY9" fmla="*/ 281199 h 288388"/>
                    <a:gd name="connsiteX10" fmla="*/ 150769 w 222086"/>
                    <a:gd name="connsiteY10" fmla="*/ 288388 h 288388"/>
                    <a:gd name="connsiteX11" fmla="*/ 7764 w 222086"/>
                    <a:gd name="connsiteY11" fmla="*/ 259516 h 288388"/>
                    <a:gd name="connsiteX12" fmla="*/ 131 w 222086"/>
                    <a:gd name="connsiteY12" fmla="*/ 255373 h 288388"/>
                    <a:gd name="connsiteX13" fmla="*/ 2527 w 222086"/>
                    <a:gd name="connsiteY13" fmla="*/ 220024 h 288388"/>
                    <a:gd name="connsiteX14" fmla="*/ 5355 w 222086"/>
                    <a:gd name="connsiteY14" fmla="*/ 153130 h 288388"/>
                    <a:gd name="connsiteX15" fmla="*/ 4456 w 222086"/>
                    <a:gd name="connsiteY15" fmla="*/ 144311 h 288388"/>
                    <a:gd name="connsiteX16" fmla="*/ 7026 w 222086"/>
                    <a:gd name="connsiteY16" fmla="*/ 138915 h 288388"/>
                    <a:gd name="connsiteX17" fmla="*/ 51132 w 222086"/>
                    <a:gd name="connsiteY17" fmla="*/ 27595 h 28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086" h="288388">
                      <a:moveTo>
                        <a:pt x="4064" y="140465"/>
                      </a:moveTo>
                      <a:lnTo>
                        <a:pt x="4456" y="144311"/>
                      </a:lnTo>
                      <a:lnTo>
                        <a:pt x="1573" y="150364"/>
                      </a:lnTo>
                      <a:cubicBezTo>
                        <a:pt x="344" y="152473"/>
                        <a:pt x="-224" y="152679"/>
                        <a:pt x="82" y="150395"/>
                      </a:cubicBezTo>
                      <a:cubicBezTo>
                        <a:pt x="1932" y="142590"/>
                        <a:pt x="3222" y="139644"/>
                        <a:pt x="4064" y="140465"/>
                      </a:cubicBezTo>
                      <a:close/>
                      <a:moveTo>
                        <a:pt x="49753" y="0"/>
                      </a:moveTo>
                      <a:cubicBezTo>
                        <a:pt x="49753" y="0"/>
                        <a:pt x="117361" y="29240"/>
                        <a:pt x="140124" y="41181"/>
                      </a:cubicBezTo>
                      <a:cubicBezTo>
                        <a:pt x="162888" y="53121"/>
                        <a:pt x="195313" y="67611"/>
                        <a:pt x="203597" y="102789"/>
                      </a:cubicBezTo>
                      <a:cubicBezTo>
                        <a:pt x="208769" y="124780"/>
                        <a:pt x="216369" y="210569"/>
                        <a:pt x="221341" y="271818"/>
                      </a:cubicBezTo>
                      <a:lnTo>
                        <a:pt x="222086" y="281199"/>
                      </a:lnTo>
                      <a:lnTo>
                        <a:pt x="150769" y="288388"/>
                      </a:lnTo>
                      <a:cubicBezTo>
                        <a:pt x="100043" y="288388"/>
                        <a:pt x="51718" y="278108"/>
                        <a:pt x="7764" y="259516"/>
                      </a:cubicBezTo>
                      <a:lnTo>
                        <a:pt x="131" y="255373"/>
                      </a:lnTo>
                      <a:lnTo>
                        <a:pt x="2527" y="220024"/>
                      </a:lnTo>
                      <a:cubicBezTo>
                        <a:pt x="4228" y="192861"/>
                        <a:pt x="5467" y="167649"/>
                        <a:pt x="5355" y="153130"/>
                      </a:cubicBezTo>
                      <a:lnTo>
                        <a:pt x="4456" y="144311"/>
                      </a:lnTo>
                      <a:lnTo>
                        <a:pt x="7026" y="138915"/>
                      </a:lnTo>
                      <a:cubicBezTo>
                        <a:pt x="21040" y="106947"/>
                        <a:pt x="51132" y="27595"/>
                        <a:pt x="51132" y="27595"/>
                      </a:cubicBezTo>
                      <a:close/>
                    </a:path>
                  </a:pathLst>
                </a:custGeom>
                <a:solidFill>
                  <a:srgbClr val="CDE4F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97" name="Free-form: Shape 108">
                  <a:extLst>
                    <a:ext uri="{FF2B5EF4-FFF2-40B4-BE49-F238E27FC236}">
                      <a16:creationId xmlns:a16="http://schemas.microsoft.com/office/drawing/2014/main" id="{0B4E3AA5-43A9-F537-EB59-C377133CF35E}"/>
                    </a:ext>
                  </a:extLst>
                </p:cNvPr>
                <p:cNvSpPr/>
                <p:nvPr/>
              </p:nvSpPr>
              <p:spPr>
                <a:xfrm>
                  <a:off x="1149490" y="1296919"/>
                  <a:ext cx="795305" cy="940441"/>
                </a:xfrm>
                <a:custGeom>
                  <a:avLst/>
                  <a:gdLst>
                    <a:gd name="connsiteX0" fmla="*/ 211090 w 211089"/>
                    <a:gd name="connsiteY0" fmla="*/ 124806 h 249611"/>
                    <a:gd name="connsiteX1" fmla="*/ 105545 w 211089"/>
                    <a:gd name="connsiteY1" fmla="*/ 249612 h 249611"/>
                    <a:gd name="connsiteX2" fmla="*/ 0 w 211089"/>
                    <a:gd name="connsiteY2" fmla="*/ 124806 h 249611"/>
                    <a:gd name="connsiteX3" fmla="*/ 105545 w 211089"/>
                    <a:gd name="connsiteY3" fmla="*/ 0 h 249611"/>
                    <a:gd name="connsiteX4" fmla="*/ 211090 w 211089"/>
                    <a:gd name="connsiteY4" fmla="*/ 124806 h 249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89" h="249611">
                      <a:moveTo>
                        <a:pt x="211090" y="124806"/>
                      </a:moveTo>
                      <a:cubicBezTo>
                        <a:pt x="211090" y="193734"/>
                        <a:pt x="163836" y="249612"/>
                        <a:pt x="105545" y="249612"/>
                      </a:cubicBezTo>
                      <a:cubicBezTo>
                        <a:pt x="47254" y="249612"/>
                        <a:pt x="0" y="193734"/>
                        <a:pt x="0" y="124806"/>
                      </a:cubicBezTo>
                      <a:cubicBezTo>
                        <a:pt x="0" y="55877"/>
                        <a:pt x="47254" y="0"/>
                        <a:pt x="105545" y="0"/>
                      </a:cubicBezTo>
                      <a:cubicBezTo>
                        <a:pt x="163836" y="0"/>
                        <a:pt x="211090" y="55877"/>
                        <a:pt x="211090" y="124806"/>
                      </a:cubicBezTo>
                      <a:close/>
                    </a:path>
                  </a:pathLst>
                </a:custGeom>
                <a:solidFill>
                  <a:srgbClr val="5F8DB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98" name="Free-form: Shape 109">
                  <a:extLst>
                    <a:ext uri="{FF2B5EF4-FFF2-40B4-BE49-F238E27FC236}">
                      <a16:creationId xmlns:a16="http://schemas.microsoft.com/office/drawing/2014/main" id="{F5BC844B-A429-AC5B-D0E6-5B7682FCE256}"/>
                    </a:ext>
                  </a:extLst>
                </p:cNvPr>
                <p:cNvSpPr/>
                <p:nvPr/>
              </p:nvSpPr>
              <p:spPr>
                <a:xfrm>
                  <a:off x="1541621" y="2133238"/>
                  <a:ext cx="252759" cy="161499"/>
                </a:xfrm>
                <a:custGeom>
                  <a:avLst/>
                  <a:gdLst>
                    <a:gd name="connsiteX0" fmla="*/ 52727 w 67087"/>
                    <a:gd name="connsiteY0" fmla="*/ 0 h 42865"/>
                    <a:gd name="connsiteX1" fmla="*/ 67088 w 67087"/>
                    <a:gd name="connsiteY1" fmla="*/ 42459 h 42865"/>
                    <a:gd name="connsiteX2" fmla="*/ 0 w 67087"/>
                    <a:gd name="connsiteY2" fmla="*/ 16379 h 42865"/>
                    <a:gd name="connsiteX3" fmla="*/ 52727 w 67087"/>
                    <a:gd name="connsiteY3" fmla="*/ 0 h 42865"/>
                  </a:gdLst>
                  <a:ahLst/>
                  <a:cxnLst>
                    <a:cxn ang="0">
                      <a:pos x="connsiteX0" y="connsiteY0"/>
                    </a:cxn>
                    <a:cxn ang="0">
                      <a:pos x="connsiteX1" y="connsiteY1"/>
                    </a:cxn>
                    <a:cxn ang="0">
                      <a:pos x="connsiteX2" y="connsiteY2"/>
                    </a:cxn>
                    <a:cxn ang="0">
                      <a:pos x="connsiteX3" y="connsiteY3"/>
                    </a:cxn>
                  </a:cxnLst>
                  <a:rect l="l" t="t" r="r" b="b"/>
                  <a:pathLst>
                    <a:path w="67087" h="42865">
                      <a:moveTo>
                        <a:pt x="52727" y="0"/>
                      </a:moveTo>
                      <a:lnTo>
                        <a:pt x="67088" y="42459"/>
                      </a:lnTo>
                      <a:cubicBezTo>
                        <a:pt x="67088" y="42459"/>
                        <a:pt x="33544" y="48218"/>
                        <a:pt x="0" y="16379"/>
                      </a:cubicBezTo>
                      <a:cubicBezTo>
                        <a:pt x="38055" y="21234"/>
                        <a:pt x="52727" y="0"/>
                        <a:pt x="52727" y="0"/>
                      </a:cubicBezTo>
                      <a:close/>
                    </a:path>
                  </a:pathLst>
                </a:custGeom>
                <a:solidFill>
                  <a:srgbClr val="5F8DB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99" name="Free-form: Shape 110">
                  <a:extLst>
                    <a:ext uri="{FF2B5EF4-FFF2-40B4-BE49-F238E27FC236}">
                      <a16:creationId xmlns:a16="http://schemas.microsoft.com/office/drawing/2014/main" id="{455CDE9A-4A6D-201C-DA2F-9240E7297F65}"/>
                    </a:ext>
                  </a:extLst>
                </p:cNvPr>
                <p:cNvSpPr/>
                <p:nvPr/>
              </p:nvSpPr>
              <p:spPr>
                <a:xfrm>
                  <a:off x="891724" y="1148723"/>
                  <a:ext cx="1275176" cy="1146033"/>
                </a:xfrm>
                <a:custGeom>
                  <a:avLst/>
                  <a:gdLst>
                    <a:gd name="connsiteX0" fmla="*/ 323140 w 338456"/>
                    <a:gd name="connsiteY0" fmla="*/ 200027 h 304179"/>
                    <a:gd name="connsiteX1" fmla="*/ 338396 w 338456"/>
                    <a:gd name="connsiteY1" fmla="*/ 181904 h 304179"/>
                    <a:gd name="connsiteX2" fmla="*/ 325584 w 338456"/>
                    <a:gd name="connsiteY2" fmla="*/ 158300 h 304179"/>
                    <a:gd name="connsiteX3" fmla="*/ 320743 w 338456"/>
                    <a:gd name="connsiteY3" fmla="*/ 139135 h 304179"/>
                    <a:gd name="connsiteX4" fmla="*/ 320739 w 338456"/>
                    <a:gd name="connsiteY4" fmla="*/ 138891 h 304179"/>
                    <a:gd name="connsiteX5" fmla="*/ 326765 w 338456"/>
                    <a:gd name="connsiteY5" fmla="*/ 115084 h 304179"/>
                    <a:gd name="connsiteX6" fmla="*/ 312685 w 338456"/>
                    <a:gd name="connsiteY6" fmla="*/ 87586 h 304179"/>
                    <a:gd name="connsiteX7" fmla="*/ 305464 w 338456"/>
                    <a:gd name="connsiteY7" fmla="*/ 67436 h 304179"/>
                    <a:gd name="connsiteX8" fmla="*/ 283916 w 338456"/>
                    <a:gd name="connsiteY8" fmla="*/ 50234 h 304179"/>
                    <a:gd name="connsiteX9" fmla="*/ 272449 w 338456"/>
                    <a:gd name="connsiteY9" fmla="*/ 29888 h 304179"/>
                    <a:gd name="connsiteX10" fmla="*/ 255289 w 338456"/>
                    <a:gd name="connsiteY10" fmla="*/ 22875 h 304179"/>
                    <a:gd name="connsiteX11" fmla="*/ 254627 w 338456"/>
                    <a:gd name="connsiteY11" fmla="*/ 21588 h 304179"/>
                    <a:gd name="connsiteX12" fmla="*/ 246113 w 338456"/>
                    <a:gd name="connsiteY12" fmla="*/ 10324 h 304179"/>
                    <a:gd name="connsiteX13" fmla="*/ 225752 w 338456"/>
                    <a:gd name="connsiteY13" fmla="*/ 363 h 304179"/>
                    <a:gd name="connsiteX14" fmla="*/ 213154 w 338456"/>
                    <a:gd name="connsiteY14" fmla="*/ 257 h 304179"/>
                    <a:gd name="connsiteX15" fmla="*/ 179112 w 338456"/>
                    <a:gd name="connsiteY15" fmla="*/ 3930 h 304179"/>
                    <a:gd name="connsiteX16" fmla="*/ 156509 w 338456"/>
                    <a:gd name="connsiteY16" fmla="*/ 6610 h 304179"/>
                    <a:gd name="connsiteX17" fmla="*/ 139148 w 338456"/>
                    <a:gd name="connsiteY17" fmla="*/ 6610 h 304179"/>
                    <a:gd name="connsiteX18" fmla="*/ 83383 w 338456"/>
                    <a:gd name="connsiteY18" fmla="*/ 9575 h 304179"/>
                    <a:gd name="connsiteX19" fmla="*/ 59184 w 338456"/>
                    <a:gd name="connsiteY19" fmla="*/ 38391 h 304179"/>
                    <a:gd name="connsiteX20" fmla="*/ 43928 w 338456"/>
                    <a:gd name="connsiteY20" fmla="*/ 49159 h 304179"/>
                    <a:gd name="connsiteX21" fmla="*/ 36825 w 338456"/>
                    <a:gd name="connsiteY21" fmla="*/ 71785 h 304179"/>
                    <a:gd name="connsiteX22" fmla="*/ 20780 w 338456"/>
                    <a:gd name="connsiteY22" fmla="*/ 87407 h 304179"/>
                    <a:gd name="connsiteX23" fmla="*/ 14993 w 338456"/>
                    <a:gd name="connsiteY23" fmla="*/ 122145 h 304179"/>
                    <a:gd name="connsiteX24" fmla="*/ 3945 w 338456"/>
                    <a:gd name="connsiteY24" fmla="*/ 127260 h 304179"/>
                    <a:gd name="connsiteX25" fmla="*/ 0 w 338456"/>
                    <a:gd name="connsiteY25" fmla="*/ 131300 h 304179"/>
                    <a:gd name="connsiteX26" fmla="*/ 11837 w 338456"/>
                    <a:gd name="connsiteY26" fmla="*/ 134802 h 304179"/>
                    <a:gd name="connsiteX27" fmla="*/ 21306 w 338456"/>
                    <a:gd name="connsiteY27" fmla="*/ 131300 h 304179"/>
                    <a:gd name="connsiteX28" fmla="*/ 18939 w 338456"/>
                    <a:gd name="connsiteY28" fmla="*/ 142345 h 304179"/>
                    <a:gd name="connsiteX29" fmla="*/ 18675 w 338456"/>
                    <a:gd name="connsiteY29" fmla="*/ 167659 h 304179"/>
                    <a:gd name="connsiteX30" fmla="*/ 17766 w 338456"/>
                    <a:gd name="connsiteY30" fmla="*/ 187630 h 304179"/>
                    <a:gd name="connsiteX31" fmla="*/ 10007 w 338456"/>
                    <a:gd name="connsiteY31" fmla="*/ 213767 h 304179"/>
                    <a:gd name="connsiteX32" fmla="*/ 28386 w 338456"/>
                    <a:gd name="connsiteY32" fmla="*/ 228192 h 304179"/>
                    <a:gd name="connsiteX33" fmla="*/ 21239 w 338456"/>
                    <a:gd name="connsiteY33" fmla="*/ 216691 h 304179"/>
                    <a:gd name="connsiteX34" fmla="*/ 26304 w 338456"/>
                    <a:gd name="connsiteY34" fmla="*/ 210477 h 304179"/>
                    <a:gd name="connsiteX35" fmla="*/ 28409 w 338456"/>
                    <a:gd name="connsiteY35" fmla="*/ 220715 h 304179"/>
                    <a:gd name="connsiteX36" fmla="*/ 34274 w 338456"/>
                    <a:gd name="connsiteY36" fmla="*/ 228754 h 304179"/>
                    <a:gd name="connsiteX37" fmla="*/ 38583 w 338456"/>
                    <a:gd name="connsiteY37" fmla="*/ 236850 h 304179"/>
                    <a:gd name="connsiteX38" fmla="*/ 36562 w 338456"/>
                    <a:gd name="connsiteY38" fmla="*/ 257073 h 304179"/>
                    <a:gd name="connsiteX39" fmla="*/ 50075 w 338456"/>
                    <a:gd name="connsiteY39" fmla="*/ 290622 h 304179"/>
                    <a:gd name="connsiteX40" fmla="*/ 52183 w 338456"/>
                    <a:gd name="connsiteY40" fmla="*/ 292667 h 304179"/>
                    <a:gd name="connsiteX41" fmla="*/ 66585 w 338456"/>
                    <a:gd name="connsiteY41" fmla="*/ 300543 h 304179"/>
                    <a:gd name="connsiteX42" fmla="*/ 74728 w 338456"/>
                    <a:gd name="connsiteY42" fmla="*/ 304118 h 304179"/>
                    <a:gd name="connsiteX43" fmla="*/ 78960 w 338456"/>
                    <a:gd name="connsiteY43" fmla="*/ 301471 h 304179"/>
                    <a:gd name="connsiteX44" fmla="*/ 88623 w 338456"/>
                    <a:gd name="connsiteY44" fmla="*/ 297741 h 304179"/>
                    <a:gd name="connsiteX45" fmla="*/ 93808 w 338456"/>
                    <a:gd name="connsiteY45" fmla="*/ 288594 h 304179"/>
                    <a:gd name="connsiteX46" fmla="*/ 101485 w 338456"/>
                    <a:gd name="connsiteY46" fmla="*/ 288228 h 304179"/>
                    <a:gd name="connsiteX47" fmla="*/ 118919 w 338456"/>
                    <a:gd name="connsiteY47" fmla="*/ 285263 h 304179"/>
                    <a:gd name="connsiteX48" fmla="*/ 118919 w 338456"/>
                    <a:gd name="connsiteY48" fmla="*/ 268566 h 304179"/>
                    <a:gd name="connsiteX49" fmla="*/ 124114 w 338456"/>
                    <a:gd name="connsiteY49" fmla="*/ 260462 h 304179"/>
                    <a:gd name="connsiteX50" fmla="*/ 118118 w 338456"/>
                    <a:gd name="connsiteY50" fmla="*/ 248000 h 304179"/>
                    <a:gd name="connsiteX51" fmla="*/ 112239 w 338456"/>
                    <a:gd name="connsiteY51" fmla="*/ 141644 h 304179"/>
                    <a:gd name="connsiteX52" fmla="*/ 145552 w 338456"/>
                    <a:gd name="connsiteY52" fmla="*/ 107028 h 304179"/>
                    <a:gd name="connsiteX53" fmla="*/ 227199 w 338456"/>
                    <a:gd name="connsiteY53" fmla="*/ 123359 h 304179"/>
                    <a:gd name="connsiteX54" fmla="*/ 234117 w 338456"/>
                    <a:gd name="connsiteY54" fmla="*/ 123644 h 304179"/>
                    <a:gd name="connsiteX55" fmla="*/ 250712 w 338456"/>
                    <a:gd name="connsiteY55" fmla="*/ 159278 h 304179"/>
                    <a:gd name="connsiteX56" fmla="*/ 253227 w 338456"/>
                    <a:gd name="connsiteY56" fmla="*/ 203700 h 304179"/>
                    <a:gd name="connsiteX57" fmla="*/ 238783 w 338456"/>
                    <a:gd name="connsiteY57" fmla="*/ 231026 h 304179"/>
                    <a:gd name="connsiteX58" fmla="*/ 233431 w 338456"/>
                    <a:gd name="connsiteY58" fmla="*/ 242942 h 304179"/>
                    <a:gd name="connsiteX59" fmla="*/ 220195 w 338456"/>
                    <a:gd name="connsiteY59" fmla="*/ 273884 h 304179"/>
                    <a:gd name="connsiteX60" fmla="*/ 233702 w 338456"/>
                    <a:gd name="connsiteY60" fmla="*/ 272337 h 304179"/>
                    <a:gd name="connsiteX61" fmla="*/ 239584 w 338456"/>
                    <a:gd name="connsiteY61" fmla="*/ 265072 h 304179"/>
                    <a:gd name="connsiteX62" fmla="*/ 237868 w 338456"/>
                    <a:gd name="connsiteY62" fmla="*/ 275790 h 304179"/>
                    <a:gd name="connsiteX63" fmla="*/ 250639 w 338456"/>
                    <a:gd name="connsiteY63" fmla="*/ 279586 h 304179"/>
                    <a:gd name="connsiteX64" fmla="*/ 259326 w 338456"/>
                    <a:gd name="connsiteY64" fmla="*/ 279879 h 304179"/>
                    <a:gd name="connsiteX65" fmla="*/ 261652 w 338456"/>
                    <a:gd name="connsiteY65" fmla="*/ 281622 h 304179"/>
                    <a:gd name="connsiteX66" fmla="*/ 265487 w 338456"/>
                    <a:gd name="connsiteY66" fmla="*/ 288382 h 304179"/>
                    <a:gd name="connsiteX67" fmla="*/ 276660 w 338456"/>
                    <a:gd name="connsiteY67" fmla="*/ 288936 h 304179"/>
                    <a:gd name="connsiteX68" fmla="*/ 286311 w 338456"/>
                    <a:gd name="connsiteY68" fmla="*/ 288610 h 304179"/>
                    <a:gd name="connsiteX69" fmla="*/ 285577 w 338456"/>
                    <a:gd name="connsiteY69" fmla="*/ 286020 h 304179"/>
                    <a:gd name="connsiteX70" fmla="*/ 290229 w 338456"/>
                    <a:gd name="connsiteY70" fmla="*/ 282966 h 304179"/>
                    <a:gd name="connsiteX71" fmla="*/ 294714 w 338456"/>
                    <a:gd name="connsiteY71" fmla="*/ 283960 h 304179"/>
                    <a:gd name="connsiteX72" fmla="*/ 306939 w 338456"/>
                    <a:gd name="connsiteY72" fmla="*/ 264371 h 304179"/>
                    <a:gd name="connsiteX73" fmla="*/ 308584 w 338456"/>
                    <a:gd name="connsiteY73" fmla="*/ 263255 h 304179"/>
                    <a:gd name="connsiteX74" fmla="*/ 313445 w 338456"/>
                    <a:gd name="connsiteY74" fmla="*/ 265723 h 304179"/>
                    <a:gd name="connsiteX75" fmla="*/ 320788 w 338456"/>
                    <a:gd name="connsiteY75" fmla="*/ 229878 h 304179"/>
                    <a:gd name="connsiteX76" fmla="*/ 314937 w 338456"/>
                    <a:gd name="connsiteY76" fmla="*/ 213303 h 304179"/>
                    <a:gd name="connsiteX77" fmla="*/ 319663 w 338456"/>
                    <a:gd name="connsiteY77" fmla="*/ 200149 h 304179"/>
                    <a:gd name="connsiteX78" fmla="*/ 319573 w 338456"/>
                    <a:gd name="connsiteY78" fmla="*/ 199595 h 304179"/>
                    <a:gd name="connsiteX79" fmla="*/ 320401 w 338456"/>
                    <a:gd name="connsiteY79" fmla="*/ 198414 h 304179"/>
                    <a:gd name="connsiteX80" fmla="*/ 328141 w 338456"/>
                    <a:gd name="connsiteY80" fmla="*/ 188257 h 304179"/>
                    <a:gd name="connsiteX81" fmla="*/ 323140 w 338456"/>
                    <a:gd name="connsiteY81" fmla="*/ 200027 h 30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38456" h="304179">
                      <a:moveTo>
                        <a:pt x="323140" y="200027"/>
                      </a:moveTo>
                      <a:cubicBezTo>
                        <a:pt x="323678" y="202690"/>
                        <a:pt x="339552" y="195856"/>
                        <a:pt x="338396" y="181904"/>
                      </a:cubicBezTo>
                      <a:cubicBezTo>
                        <a:pt x="337842" y="175225"/>
                        <a:pt x="331937" y="162861"/>
                        <a:pt x="325584" y="158300"/>
                      </a:cubicBezTo>
                      <a:cubicBezTo>
                        <a:pt x="319231" y="153739"/>
                        <a:pt x="320750" y="140504"/>
                        <a:pt x="320743" y="139135"/>
                      </a:cubicBezTo>
                      <a:cubicBezTo>
                        <a:pt x="320743" y="139103"/>
                        <a:pt x="320739" y="138948"/>
                        <a:pt x="320739" y="138891"/>
                      </a:cubicBezTo>
                      <a:cubicBezTo>
                        <a:pt x="324900" y="132636"/>
                        <a:pt x="327254" y="124198"/>
                        <a:pt x="326765" y="115084"/>
                      </a:cubicBezTo>
                      <a:cubicBezTo>
                        <a:pt x="326105" y="102785"/>
                        <a:pt x="320436" y="92587"/>
                        <a:pt x="312685" y="87586"/>
                      </a:cubicBezTo>
                      <a:cubicBezTo>
                        <a:pt x="310564" y="79091"/>
                        <a:pt x="310004" y="73993"/>
                        <a:pt x="305464" y="67436"/>
                      </a:cubicBezTo>
                      <a:cubicBezTo>
                        <a:pt x="295456" y="52979"/>
                        <a:pt x="287117" y="49941"/>
                        <a:pt x="283916" y="50234"/>
                      </a:cubicBezTo>
                      <a:cubicBezTo>
                        <a:pt x="280706" y="50527"/>
                        <a:pt x="280212" y="36046"/>
                        <a:pt x="272449" y="29888"/>
                      </a:cubicBezTo>
                      <a:cubicBezTo>
                        <a:pt x="264685" y="23730"/>
                        <a:pt x="259024" y="22566"/>
                        <a:pt x="255289" y="22875"/>
                      </a:cubicBezTo>
                      <a:lnTo>
                        <a:pt x="254627" y="21588"/>
                      </a:lnTo>
                      <a:cubicBezTo>
                        <a:pt x="254627" y="21588"/>
                        <a:pt x="252020" y="16579"/>
                        <a:pt x="246113" y="10324"/>
                      </a:cubicBezTo>
                      <a:cubicBezTo>
                        <a:pt x="240751" y="5453"/>
                        <a:pt x="234390" y="1723"/>
                        <a:pt x="225752" y="363"/>
                      </a:cubicBezTo>
                      <a:cubicBezTo>
                        <a:pt x="222769" y="-102"/>
                        <a:pt x="218297" y="-102"/>
                        <a:pt x="213154" y="257"/>
                      </a:cubicBezTo>
                      <a:cubicBezTo>
                        <a:pt x="204926" y="-183"/>
                        <a:pt x="190817" y="1446"/>
                        <a:pt x="179112" y="3930"/>
                      </a:cubicBezTo>
                      <a:cubicBezTo>
                        <a:pt x="170962" y="640"/>
                        <a:pt x="161382" y="2570"/>
                        <a:pt x="156509" y="6610"/>
                      </a:cubicBezTo>
                      <a:cubicBezTo>
                        <a:pt x="150984" y="11187"/>
                        <a:pt x="147302" y="10650"/>
                        <a:pt x="139148" y="6610"/>
                      </a:cubicBezTo>
                      <a:cubicBezTo>
                        <a:pt x="130994" y="2570"/>
                        <a:pt x="94694" y="4997"/>
                        <a:pt x="83383" y="9575"/>
                      </a:cubicBezTo>
                      <a:cubicBezTo>
                        <a:pt x="83383" y="9575"/>
                        <a:pt x="68682" y="15170"/>
                        <a:pt x="59184" y="38391"/>
                      </a:cubicBezTo>
                      <a:cubicBezTo>
                        <a:pt x="57746" y="41902"/>
                        <a:pt x="50241" y="41348"/>
                        <a:pt x="43928" y="49159"/>
                      </a:cubicBezTo>
                      <a:cubicBezTo>
                        <a:pt x="37615" y="56970"/>
                        <a:pt x="39982" y="71248"/>
                        <a:pt x="36825" y="71785"/>
                      </a:cubicBezTo>
                      <a:cubicBezTo>
                        <a:pt x="33669" y="72323"/>
                        <a:pt x="28145" y="79596"/>
                        <a:pt x="20780" y="87407"/>
                      </a:cubicBezTo>
                      <a:cubicBezTo>
                        <a:pt x="13415" y="95210"/>
                        <a:pt x="18412" y="115678"/>
                        <a:pt x="14993" y="122145"/>
                      </a:cubicBezTo>
                      <a:cubicBezTo>
                        <a:pt x="11574" y="128612"/>
                        <a:pt x="6576" y="126991"/>
                        <a:pt x="3945" y="127260"/>
                      </a:cubicBezTo>
                      <a:cubicBezTo>
                        <a:pt x="1315" y="127529"/>
                        <a:pt x="0" y="131300"/>
                        <a:pt x="0" y="131300"/>
                      </a:cubicBezTo>
                      <a:cubicBezTo>
                        <a:pt x="0" y="131300"/>
                        <a:pt x="4735" y="135071"/>
                        <a:pt x="11837" y="134802"/>
                      </a:cubicBezTo>
                      <a:cubicBezTo>
                        <a:pt x="18939" y="134534"/>
                        <a:pt x="21306" y="131300"/>
                        <a:pt x="21306" y="131300"/>
                      </a:cubicBezTo>
                      <a:cubicBezTo>
                        <a:pt x="21306" y="131300"/>
                        <a:pt x="22359" y="133727"/>
                        <a:pt x="18939" y="142345"/>
                      </a:cubicBezTo>
                      <a:cubicBezTo>
                        <a:pt x="15519" y="150962"/>
                        <a:pt x="18412" y="166315"/>
                        <a:pt x="18675" y="167659"/>
                      </a:cubicBezTo>
                      <a:cubicBezTo>
                        <a:pt x="18939" y="169003"/>
                        <a:pt x="23028" y="181701"/>
                        <a:pt x="17766" y="187630"/>
                      </a:cubicBezTo>
                      <a:cubicBezTo>
                        <a:pt x="12506" y="193551"/>
                        <a:pt x="9225" y="207056"/>
                        <a:pt x="10007" y="213767"/>
                      </a:cubicBezTo>
                      <a:cubicBezTo>
                        <a:pt x="11640" y="227776"/>
                        <a:pt x="28386" y="230936"/>
                        <a:pt x="28386" y="228192"/>
                      </a:cubicBezTo>
                      <a:cubicBezTo>
                        <a:pt x="28386" y="222547"/>
                        <a:pt x="19923" y="223427"/>
                        <a:pt x="21239" y="216691"/>
                      </a:cubicBezTo>
                      <a:cubicBezTo>
                        <a:pt x="22554" y="209955"/>
                        <a:pt x="26304" y="210477"/>
                        <a:pt x="26304" y="210477"/>
                      </a:cubicBezTo>
                      <a:cubicBezTo>
                        <a:pt x="26304" y="210477"/>
                        <a:pt x="26830" y="212366"/>
                        <a:pt x="28409" y="220715"/>
                      </a:cubicBezTo>
                      <a:cubicBezTo>
                        <a:pt x="29357" y="225732"/>
                        <a:pt x="32171" y="227850"/>
                        <a:pt x="34274" y="228754"/>
                      </a:cubicBezTo>
                      <a:cubicBezTo>
                        <a:pt x="34990" y="232118"/>
                        <a:pt x="36589" y="234797"/>
                        <a:pt x="38583" y="236850"/>
                      </a:cubicBezTo>
                      <a:cubicBezTo>
                        <a:pt x="39587" y="242649"/>
                        <a:pt x="40021" y="250761"/>
                        <a:pt x="36562" y="257073"/>
                      </a:cubicBezTo>
                      <a:cubicBezTo>
                        <a:pt x="30611" y="267931"/>
                        <a:pt x="36169" y="288342"/>
                        <a:pt x="50075" y="290622"/>
                      </a:cubicBezTo>
                      <a:cubicBezTo>
                        <a:pt x="50743" y="291323"/>
                        <a:pt x="51443" y="292007"/>
                        <a:pt x="52183" y="292667"/>
                      </a:cubicBezTo>
                      <a:cubicBezTo>
                        <a:pt x="56644" y="296658"/>
                        <a:pt x="61685" y="299297"/>
                        <a:pt x="66585" y="300543"/>
                      </a:cubicBezTo>
                      <a:cubicBezTo>
                        <a:pt x="68867" y="302449"/>
                        <a:pt x="71585" y="303744"/>
                        <a:pt x="74728" y="304118"/>
                      </a:cubicBezTo>
                      <a:cubicBezTo>
                        <a:pt x="77934" y="304493"/>
                        <a:pt x="78853" y="303084"/>
                        <a:pt x="78960" y="301471"/>
                      </a:cubicBezTo>
                      <a:cubicBezTo>
                        <a:pt x="80792" y="301919"/>
                        <a:pt x="84551" y="301317"/>
                        <a:pt x="88623" y="297741"/>
                      </a:cubicBezTo>
                      <a:cubicBezTo>
                        <a:pt x="91809" y="294947"/>
                        <a:pt x="93334" y="291844"/>
                        <a:pt x="93808" y="288594"/>
                      </a:cubicBezTo>
                      <a:cubicBezTo>
                        <a:pt x="96511" y="288936"/>
                        <a:pt x="99106" y="288806"/>
                        <a:pt x="101485" y="288228"/>
                      </a:cubicBezTo>
                      <a:cubicBezTo>
                        <a:pt x="105069" y="292357"/>
                        <a:pt x="116020" y="296454"/>
                        <a:pt x="118919" y="285263"/>
                      </a:cubicBezTo>
                      <a:cubicBezTo>
                        <a:pt x="120247" y="280140"/>
                        <a:pt x="117866" y="274764"/>
                        <a:pt x="118919" y="268566"/>
                      </a:cubicBezTo>
                      <a:cubicBezTo>
                        <a:pt x="119971" y="262376"/>
                        <a:pt x="124114" y="260462"/>
                        <a:pt x="124114" y="260462"/>
                      </a:cubicBezTo>
                      <a:cubicBezTo>
                        <a:pt x="124114" y="260462"/>
                        <a:pt x="119269" y="252244"/>
                        <a:pt x="118118" y="248000"/>
                      </a:cubicBezTo>
                      <a:cubicBezTo>
                        <a:pt x="95910" y="173653"/>
                        <a:pt x="112239" y="141644"/>
                        <a:pt x="112239" y="141644"/>
                      </a:cubicBezTo>
                      <a:cubicBezTo>
                        <a:pt x="117237" y="126291"/>
                        <a:pt x="126498" y="113064"/>
                        <a:pt x="145552" y="107028"/>
                      </a:cubicBezTo>
                      <a:cubicBezTo>
                        <a:pt x="184742" y="94615"/>
                        <a:pt x="196423" y="119856"/>
                        <a:pt x="227199" y="123359"/>
                      </a:cubicBezTo>
                      <a:cubicBezTo>
                        <a:pt x="229920" y="123766"/>
                        <a:pt x="232190" y="123831"/>
                        <a:pt x="234117" y="123644"/>
                      </a:cubicBezTo>
                      <a:cubicBezTo>
                        <a:pt x="240395" y="134020"/>
                        <a:pt x="245635" y="145993"/>
                        <a:pt x="250712" y="159278"/>
                      </a:cubicBezTo>
                      <a:cubicBezTo>
                        <a:pt x="258088" y="178581"/>
                        <a:pt x="253227" y="203700"/>
                        <a:pt x="253227" y="203700"/>
                      </a:cubicBezTo>
                      <a:cubicBezTo>
                        <a:pt x="251522" y="215290"/>
                        <a:pt x="243580" y="226449"/>
                        <a:pt x="238783" y="231026"/>
                      </a:cubicBezTo>
                      <a:cubicBezTo>
                        <a:pt x="216353" y="252431"/>
                        <a:pt x="233431" y="242942"/>
                        <a:pt x="233431" y="242942"/>
                      </a:cubicBezTo>
                      <a:cubicBezTo>
                        <a:pt x="233431" y="242942"/>
                        <a:pt x="217380" y="265577"/>
                        <a:pt x="220195" y="273884"/>
                      </a:cubicBezTo>
                      <a:cubicBezTo>
                        <a:pt x="223010" y="282192"/>
                        <a:pt x="228992" y="277362"/>
                        <a:pt x="233702" y="272337"/>
                      </a:cubicBezTo>
                      <a:cubicBezTo>
                        <a:pt x="238413" y="267312"/>
                        <a:pt x="239584" y="265072"/>
                        <a:pt x="239584" y="265072"/>
                      </a:cubicBezTo>
                      <a:cubicBezTo>
                        <a:pt x="241844" y="270838"/>
                        <a:pt x="235546" y="271115"/>
                        <a:pt x="237868" y="275790"/>
                      </a:cubicBezTo>
                      <a:cubicBezTo>
                        <a:pt x="241165" y="282429"/>
                        <a:pt x="246535" y="282005"/>
                        <a:pt x="250639" y="279586"/>
                      </a:cubicBezTo>
                      <a:cubicBezTo>
                        <a:pt x="253367" y="281590"/>
                        <a:pt x="256560" y="281239"/>
                        <a:pt x="259326" y="279879"/>
                      </a:cubicBezTo>
                      <a:cubicBezTo>
                        <a:pt x="260089" y="280498"/>
                        <a:pt x="260865" y="281085"/>
                        <a:pt x="261652" y="281622"/>
                      </a:cubicBezTo>
                      <a:cubicBezTo>
                        <a:pt x="262073" y="284595"/>
                        <a:pt x="263144" y="287112"/>
                        <a:pt x="265487" y="288382"/>
                      </a:cubicBezTo>
                      <a:cubicBezTo>
                        <a:pt x="271654" y="291714"/>
                        <a:pt x="276277" y="290264"/>
                        <a:pt x="276660" y="288936"/>
                      </a:cubicBezTo>
                      <a:cubicBezTo>
                        <a:pt x="282237" y="291331"/>
                        <a:pt x="286259" y="289857"/>
                        <a:pt x="286311" y="288610"/>
                      </a:cubicBezTo>
                      <a:cubicBezTo>
                        <a:pt x="286349" y="287682"/>
                        <a:pt x="286056" y="286843"/>
                        <a:pt x="285577" y="286020"/>
                      </a:cubicBezTo>
                      <a:cubicBezTo>
                        <a:pt x="287322" y="285304"/>
                        <a:pt x="288889" y="284286"/>
                        <a:pt x="290229" y="282966"/>
                      </a:cubicBezTo>
                      <a:cubicBezTo>
                        <a:pt x="290791" y="284180"/>
                        <a:pt x="292049" y="284905"/>
                        <a:pt x="294714" y="283960"/>
                      </a:cubicBezTo>
                      <a:cubicBezTo>
                        <a:pt x="302714" y="281142"/>
                        <a:pt x="306614" y="272760"/>
                        <a:pt x="306939" y="264371"/>
                      </a:cubicBezTo>
                      <a:cubicBezTo>
                        <a:pt x="307505" y="264021"/>
                        <a:pt x="308071" y="263671"/>
                        <a:pt x="308584" y="263255"/>
                      </a:cubicBezTo>
                      <a:cubicBezTo>
                        <a:pt x="308782" y="265186"/>
                        <a:pt x="309800" y="267010"/>
                        <a:pt x="313445" y="265723"/>
                      </a:cubicBezTo>
                      <a:cubicBezTo>
                        <a:pt x="327311" y="260828"/>
                        <a:pt x="328931" y="239228"/>
                        <a:pt x="320788" y="229878"/>
                      </a:cubicBezTo>
                      <a:cubicBezTo>
                        <a:pt x="316789" y="225284"/>
                        <a:pt x="315361" y="218760"/>
                        <a:pt x="314937" y="213303"/>
                      </a:cubicBezTo>
                      <a:cubicBezTo>
                        <a:pt x="317854" y="210151"/>
                        <a:pt x="320127" y="205728"/>
                        <a:pt x="319663" y="200149"/>
                      </a:cubicBezTo>
                      <a:cubicBezTo>
                        <a:pt x="319650" y="199978"/>
                        <a:pt x="319594" y="199766"/>
                        <a:pt x="319573" y="199595"/>
                      </a:cubicBezTo>
                      <a:cubicBezTo>
                        <a:pt x="319853" y="199204"/>
                        <a:pt x="320160" y="198886"/>
                        <a:pt x="320401" y="198414"/>
                      </a:cubicBezTo>
                      <a:cubicBezTo>
                        <a:pt x="323499" y="196337"/>
                        <a:pt x="326741" y="192884"/>
                        <a:pt x="328141" y="188257"/>
                      </a:cubicBezTo>
                      <a:cubicBezTo>
                        <a:pt x="329453" y="193592"/>
                        <a:pt x="322087" y="194871"/>
                        <a:pt x="323140" y="200027"/>
                      </a:cubicBezTo>
                      <a:close/>
                    </a:path>
                  </a:pathLst>
                </a:custGeom>
                <a:solidFill>
                  <a:srgbClr val="266499"/>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100" name="Free-form: Shape 111">
                  <a:extLst>
                    <a:ext uri="{FF2B5EF4-FFF2-40B4-BE49-F238E27FC236}">
                      <a16:creationId xmlns:a16="http://schemas.microsoft.com/office/drawing/2014/main" id="{7D7D28C4-6740-4163-4AF2-5F800453F741}"/>
                    </a:ext>
                  </a:extLst>
                </p:cNvPr>
                <p:cNvSpPr/>
                <p:nvPr/>
              </p:nvSpPr>
              <p:spPr>
                <a:xfrm>
                  <a:off x="1547144" y="2265956"/>
                  <a:ext cx="433288" cy="706995"/>
                </a:xfrm>
                <a:custGeom>
                  <a:avLst/>
                  <a:gdLst>
                    <a:gd name="connsiteX0" fmla="*/ 100031 w 115003"/>
                    <a:gd name="connsiteY0" fmla="*/ 87615 h 187650"/>
                    <a:gd name="connsiteX1" fmla="*/ 86924 w 115003"/>
                    <a:gd name="connsiteY1" fmla="*/ 17935 h 187650"/>
                    <a:gd name="connsiteX2" fmla="*/ 63468 w 115003"/>
                    <a:gd name="connsiteY2" fmla="*/ 0 h 187650"/>
                    <a:gd name="connsiteX3" fmla="*/ 0 w 115003"/>
                    <a:gd name="connsiteY3" fmla="*/ 187650 h 187650"/>
                    <a:gd name="connsiteX4" fmla="*/ 100031 w 115003"/>
                    <a:gd name="connsiteY4" fmla="*/ 87615 h 18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03" h="187650">
                      <a:moveTo>
                        <a:pt x="100031" y="87615"/>
                      </a:moveTo>
                      <a:cubicBezTo>
                        <a:pt x="134057" y="49057"/>
                        <a:pt x="101458" y="33011"/>
                        <a:pt x="86924" y="17935"/>
                      </a:cubicBezTo>
                      <a:cubicBezTo>
                        <a:pt x="80499" y="11273"/>
                        <a:pt x="63468" y="0"/>
                        <a:pt x="63468" y="0"/>
                      </a:cubicBezTo>
                      <a:lnTo>
                        <a:pt x="0" y="187650"/>
                      </a:lnTo>
                      <a:lnTo>
                        <a:pt x="100031" y="87615"/>
                      </a:lnTo>
                      <a:close/>
                    </a:path>
                  </a:pathLst>
                </a:custGeom>
                <a:solidFill>
                  <a:srgbClr val="A5CFED"/>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101" name="Free-form: Shape 112">
                  <a:extLst>
                    <a:ext uri="{FF2B5EF4-FFF2-40B4-BE49-F238E27FC236}">
                      <a16:creationId xmlns:a16="http://schemas.microsoft.com/office/drawing/2014/main" id="{6F4B1219-4771-04EE-1975-99FA7FF119A9}"/>
                    </a:ext>
                  </a:extLst>
                </p:cNvPr>
                <p:cNvSpPr/>
                <p:nvPr/>
              </p:nvSpPr>
              <p:spPr>
                <a:xfrm>
                  <a:off x="1954591" y="1844811"/>
                  <a:ext cx="1591593" cy="728753"/>
                </a:xfrm>
                <a:custGeom>
                  <a:avLst/>
                  <a:gdLst>
                    <a:gd name="connsiteX0" fmla="*/ 165725 w 422439"/>
                    <a:gd name="connsiteY0" fmla="*/ 0 h 193425"/>
                    <a:gd name="connsiteX1" fmla="*/ 280144 w 422439"/>
                    <a:gd name="connsiteY1" fmla="*/ 0 h 193425"/>
                    <a:gd name="connsiteX2" fmla="*/ 321146 w 422439"/>
                    <a:gd name="connsiteY2" fmla="*/ 70046 h 193425"/>
                    <a:gd name="connsiteX3" fmla="*/ 393901 w 422439"/>
                    <a:gd name="connsiteY3" fmla="*/ 90045 h 193425"/>
                    <a:gd name="connsiteX4" fmla="*/ 422439 w 422439"/>
                    <a:gd name="connsiteY4" fmla="*/ 105252 h 193425"/>
                    <a:gd name="connsiteX5" fmla="*/ 421099 w 422439"/>
                    <a:gd name="connsiteY5" fmla="*/ 118546 h 193425"/>
                    <a:gd name="connsiteX6" fmla="*/ 399692 w 422439"/>
                    <a:gd name="connsiteY6" fmla="*/ 187509 h 193425"/>
                    <a:gd name="connsiteX7" fmla="*/ 396481 w 422439"/>
                    <a:gd name="connsiteY7" fmla="*/ 193425 h 193425"/>
                    <a:gd name="connsiteX8" fmla="*/ 0 w 422439"/>
                    <a:gd name="connsiteY8" fmla="*/ 193425 h 193425"/>
                    <a:gd name="connsiteX9" fmla="*/ 0 w 422439"/>
                    <a:gd name="connsiteY9" fmla="*/ 144075 h 193425"/>
                    <a:gd name="connsiteX10" fmla="*/ 147334 w 422439"/>
                    <a:gd name="connsiteY10" fmla="*/ 70160 h 193425"/>
                    <a:gd name="connsiteX11" fmla="*/ 165725 w 422439"/>
                    <a:gd name="connsiteY11" fmla="*/ 0 h 19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439" h="193425">
                      <a:moveTo>
                        <a:pt x="165725" y="0"/>
                      </a:moveTo>
                      <a:lnTo>
                        <a:pt x="280144" y="0"/>
                      </a:lnTo>
                      <a:cubicBezTo>
                        <a:pt x="280144" y="0"/>
                        <a:pt x="304172" y="66063"/>
                        <a:pt x="321146" y="70046"/>
                      </a:cubicBezTo>
                      <a:cubicBezTo>
                        <a:pt x="329633" y="72038"/>
                        <a:pt x="362828" y="78205"/>
                        <a:pt x="393901" y="90045"/>
                      </a:cubicBezTo>
                      <a:lnTo>
                        <a:pt x="422439" y="105252"/>
                      </a:lnTo>
                      <a:lnTo>
                        <a:pt x="421099" y="118546"/>
                      </a:lnTo>
                      <a:cubicBezTo>
                        <a:pt x="416205" y="142462"/>
                        <a:pt x="408987" y="165532"/>
                        <a:pt x="399692" y="187509"/>
                      </a:cubicBezTo>
                      <a:lnTo>
                        <a:pt x="396481" y="193425"/>
                      </a:lnTo>
                      <a:lnTo>
                        <a:pt x="0" y="193425"/>
                      </a:lnTo>
                      <a:cubicBezTo>
                        <a:pt x="0" y="193425"/>
                        <a:pt x="0" y="193425"/>
                        <a:pt x="0" y="144075"/>
                      </a:cubicBezTo>
                      <a:cubicBezTo>
                        <a:pt x="0" y="94717"/>
                        <a:pt x="130392" y="74273"/>
                        <a:pt x="147334" y="70160"/>
                      </a:cubicBezTo>
                      <a:cubicBezTo>
                        <a:pt x="164039" y="66104"/>
                        <a:pt x="165513" y="-65"/>
                        <a:pt x="165725" y="0"/>
                      </a:cubicBezTo>
                      <a:close/>
                    </a:path>
                  </a:pathLst>
                </a:custGeom>
                <a:solidFill>
                  <a:srgbClr val="5F8DB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102" name="Free-form: Shape 113">
                  <a:extLst>
                    <a:ext uri="{FF2B5EF4-FFF2-40B4-BE49-F238E27FC236}">
                      <a16:creationId xmlns:a16="http://schemas.microsoft.com/office/drawing/2014/main" id="{00DA7F03-6A00-755F-DDEA-2C7A07107DA6}"/>
                    </a:ext>
                  </a:extLst>
                </p:cNvPr>
                <p:cNvSpPr/>
                <p:nvPr/>
              </p:nvSpPr>
              <p:spPr>
                <a:xfrm>
                  <a:off x="2820425" y="1919930"/>
                  <a:ext cx="282779" cy="139444"/>
                </a:xfrm>
                <a:custGeom>
                  <a:avLst/>
                  <a:gdLst>
                    <a:gd name="connsiteX0" fmla="*/ 58268 w 75055"/>
                    <a:gd name="connsiteY0" fmla="*/ 0 h 37011"/>
                    <a:gd name="connsiteX1" fmla="*/ 75055 w 75055"/>
                    <a:gd name="connsiteY1" fmla="*/ 36237 h 37011"/>
                    <a:gd name="connsiteX2" fmla="*/ 0 w 75055"/>
                    <a:gd name="connsiteY2" fmla="*/ 31317 h 37011"/>
                    <a:gd name="connsiteX3" fmla="*/ 58268 w 75055"/>
                    <a:gd name="connsiteY3" fmla="*/ 0 h 37011"/>
                  </a:gdLst>
                  <a:ahLst/>
                  <a:cxnLst>
                    <a:cxn ang="0">
                      <a:pos x="connsiteX0" y="connsiteY0"/>
                    </a:cxn>
                    <a:cxn ang="0">
                      <a:pos x="connsiteX1" y="connsiteY1"/>
                    </a:cxn>
                    <a:cxn ang="0">
                      <a:pos x="connsiteX2" y="connsiteY2"/>
                    </a:cxn>
                    <a:cxn ang="0">
                      <a:pos x="connsiteX3" y="connsiteY3"/>
                    </a:cxn>
                  </a:cxnLst>
                  <a:rect l="l" t="t" r="r" b="b"/>
                  <a:pathLst>
                    <a:path w="75055" h="37011">
                      <a:moveTo>
                        <a:pt x="58268" y="0"/>
                      </a:moveTo>
                      <a:lnTo>
                        <a:pt x="75055" y="36237"/>
                      </a:lnTo>
                      <a:cubicBezTo>
                        <a:pt x="75055" y="36237"/>
                        <a:pt x="41335" y="39894"/>
                        <a:pt x="0" y="31317"/>
                      </a:cubicBezTo>
                      <a:cubicBezTo>
                        <a:pt x="38419" y="28743"/>
                        <a:pt x="58268" y="0"/>
                        <a:pt x="58268" y="0"/>
                      </a:cubicBezTo>
                      <a:close/>
                    </a:path>
                  </a:pathLst>
                </a:custGeom>
                <a:solidFill>
                  <a:srgbClr val="5F8DB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103" name="Free-form: Shape 114">
                  <a:extLst>
                    <a:ext uri="{FF2B5EF4-FFF2-40B4-BE49-F238E27FC236}">
                      <a16:creationId xmlns:a16="http://schemas.microsoft.com/office/drawing/2014/main" id="{D07BD134-7500-0E7E-6459-F493E050ED20}"/>
                    </a:ext>
                  </a:extLst>
                </p:cNvPr>
                <p:cNvSpPr/>
                <p:nvPr/>
              </p:nvSpPr>
              <p:spPr>
                <a:xfrm>
                  <a:off x="2454389" y="2202069"/>
                  <a:ext cx="743745" cy="1167467"/>
                </a:xfrm>
                <a:custGeom>
                  <a:avLst/>
                  <a:gdLst>
                    <a:gd name="connsiteX0" fmla="*/ 0 w 197404"/>
                    <a:gd name="connsiteY0" fmla="*/ 0 h 309868"/>
                    <a:gd name="connsiteX1" fmla="*/ 197404 w 197404"/>
                    <a:gd name="connsiteY1" fmla="*/ 0 h 309868"/>
                    <a:gd name="connsiteX2" fmla="*/ 197404 w 197404"/>
                    <a:gd name="connsiteY2" fmla="*/ 198431 h 309868"/>
                    <a:gd name="connsiteX3" fmla="*/ 188299 w 197404"/>
                    <a:gd name="connsiteY3" fmla="*/ 209467 h 309868"/>
                    <a:gd name="connsiteX4" fmla="*/ 2555 w 197404"/>
                    <a:gd name="connsiteY4" fmla="*/ 309610 h 309868"/>
                    <a:gd name="connsiteX5" fmla="*/ 0 w 197404"/>
                    <a:gd name="connsiteY5" fmla="*/ 309868 h 30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404" h="309868">
                      <a:moveTo>
                        <a:pt x="0" y="0"/>
                      </a:moveTo>
                      <a:lnTo>
                        <a:pt x="197404" y="0"/>
                      </a:lnTo>
                      <a:lnTo>
                        <a:pt x="197404" y="198431"/>
                      </a:lnTo>
                      <a:lnTo>
                        <a:pt x="188299" y="209467"/>
                      </a:lnTo>
                      <a:cubicBezTo>
                        <a:pt x="138435" y="259331"/>
                        <a:pt x="74304" y="294928"/>
                        <a:pt x="2555" y="309610"/>
                      </a:cubicBezTo>
                      <a:lnTo>
                        <a:pt x="0" y="309868"/>
                      </a:lnTo>
                      <a:close/>
                    </a:path>
                  </a:pathLst>
                </a:custGeom>
                <a:solidFill>
                  <a:srgbClr val="C3DFF3"/>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104" name="Free-form: Shape 115">
                  <a:extLst>
                    <a:ext uri="{FF2B5EF4-FFF2-40B4-BE49-F238E27FC236}">
                      <a16:creationId xmlns:a16="http://schemas.microsoft.com/office/drawing/2014/main" id="{6245D22E-AB44-DA05-20E4-94A14F60181D}"/>
                    </a:ext>
                  </a:extLst>
                </p:cNvPr>
                <p:cNvSpPr/>
                <p:nvPr/>
              </p:nvSpPr>
              <p:spPr>
                <a:xfrm>
                  <a:off x="2393907" y="1975291"/>
                  <a:ext cx="788346" cy="613335"/>
                </a:xfrm>
                <a:custGeom>
                  <a:avLst/>
                  <a:gdLst>
                    <a:gd name="connsiteX0" fmla="*/ 209242 w 209242"/>
                    <a:gd name="connsiteY0" fmla="*/ 84927 h 162791"/>
                    <a:gd name="connsiteX1" fmla="*/ 0 w 209242"/>
                    <a:gd name="connsiteY1" fmla="*/ 162792 h 162791"/>
                    <a:gd name="connsiteX2" fmla="*/ 0 w 209242"/>
                    <a:gd name="connsiteY2" fmla="*/ 80219 h 162791"/>
                    <a:gd name="connsiteX3" fmla="*/ 44227 w 209242"/>
                    <a:gd name="connsiteY3" fmla="*/ 0 h 162791"/>
                    <a:gd name="connsiteX4" fmla="*/ 67228 w 209242"/>
                    <a:gd name="connsiteY4" fmla="*/ 23229 h 162791"/>
                    <a:gd name="connsiteX5" fmla="*/ 113206 w 209242"/>
                    <a:gd name="connsiteY5" fmla="*/ 56045 h 162791"/>
                    <a:gd name="connsiteX6" fmla="*/ 177005 w 209242"/>
                    <a:gd name="connsiteY6" fmla="*/ 3812 h 162791"/>
                    <a:gd name="connsiteX7" fmla="*/ 182266 w 209242"/>
                    <a:gd name="connsiteY7" fmla="*/ 8593 h 162791"/>
                    <a:gd name="connsiteX8" fmla="*/ 209242 w 209242"/>
                    <a:gd name="connsiteY8" fmla="*/ 84927 h 16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42" h="162791">
                      <a:moveTo>
                        <a:pt x="209242" y="84927"/>
                      </a:moveTo>
                      <a:lnTo>
                        <a:pt x="0" y="162792"/>
                      </a:lnTo>
                      <a:lnTo>
                        <a:pt x="0" y="80219"/>
                      </a:lnTo>
                      <a:lnTo>
                        <a:pt x="44227" y="0"/>
                      </a:lnTo>
                      <a:cubicBezTo>
                        <a:pt x="44227" y="0"/>
                        <a:pt x="41148" y="2468"/>
                        <a:pt x="67228" y="23229"/>
                      </a:cubicBezTo>
                      <a:cubicBezTo>
                        <a:pt x="97397" y="47248"/>
                        <a:pt x="103799" y="56200"/>
                        <a:pt x="113206" y="56045"/>
                      </a:cubicBezTo>
                      <a:cubicBezTo>
                        <a:pt x="126849" y="55809"/>
                        <a:pt x="143578" y="37410"/>
                        <a:pt x="177005" y="3812"/>
                      </a:cubicBezTo>
                      <a:lnTo>
                        <a:pt x="182266" y="8593"/>
                      </a:lnTo>
                      <a:lnTo>
                        <a:pt x="209242" y="84927"/>
                      </a:lnTo>
                      <a:close/>
                    </a:path>
                  </a:pathLst>
                </a:custGeom>
                <a:solidFill>
                  <a:srgbClr val="C3DFF3"/>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105" name="Free-form: Shape 116">
                  <a:extLst>
                    <a:ext uri="{FF2B5EF4-FFF2-40B4-BE49-F238E27FC236}">
                      <a16:creationId xmlns:a16="http://schemas.microsoft.com/office/drawing/2014/main" id="{DFB55B80-0791-0C46-8889-4CBE2A2481B4}"/>
                    </a:ext>
                  </a:extLst>
                </p:cNvPr>
                <p:cNvSpPr/>
                <p:nvPr/>
              </p:nvSpPr>
              <p:spPr>
                <a:xfrm>
                  <a:off x="2393907" y="1090250"/>
                  <a:ext cx="831583" cy="926252"/>
                </a:xfrm>
                <a:custGeom>
                  <a:avLst/>
                  <a:gdLst>
                    <a:gd name="connsiteX0" fmla="*/ 207507 w 220718"/>
                    <a:gd name="connsiteY0" fmla="*/ 93438 h 245845"/>
                    <a:gd name="connsiteX1" fmla="*/ 110363 w 220718"/>
                    <a:gd name="connsiteY1" fmla="*/ 0 h 245845"/>
                    <a:gd name="connsiteX2" fmla="*/ 13211 w 220718"/>
                    <a:gd name="connsiteY2" fmla="*/ 93438 h 245845"/>
                    <a:gd name="connsiteX3" fmla="*/ 0 w 220718"/>
                    <a:gd name="connsiteY3" fmla="*/ 123159 h 245845"/>
                    <a:gd name="connsiteX4" fmla="*/ 13374 w 220718"/>
                    <a:gd name="connsiteY4" fmla="*/ 152977 h 245845"/>
                    <a:gd name="connsiteX5" fmla="*/ 110363 w 220718"/>
                    <a:gd name="connsiteY5" fmla="*/ 245846 h 245845"/>
                    <a:gd name="connsiteX6" fmla="*/ 207345 w 220718"/>
                    <a:gd name="connsiteY6" fmla="*/ 152977 h 245845"/>
                    <a:gd name="connsiteX7" fmla="*/ 220718 w 220718"/>
                    <a:gd name="connsiteY7" fmla="*/ 123159 h 245845"/>
                    <a:gd name="connsiteX8" fmla="*/ 207507 w 220718"/>
                    <a:gd name="connsiteY8" fmla="*/ 93438 h 24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18" h="245845">
                      <a:moveTo>
                        <a:pt x="207507" y="93438"/>
                      </a:moveTo>
                      <a:cubicBezTo>
                        <a:pt x="196756" y="39788"/>
                        <a:pt x="157343" y="0"/>
                        <a:pt x="110363" y="0"/>
                      </a:cubicBezTo>
                      <a:cubicBezTo>
                        <a:pt x="63375" y="0"/>
                        <a:pt x="23962" y="39788"/>
                        <a:pt x="13211" y="93438"/>
                      </a:cubicBezTo>
                      <a:cubicBezTo>
                        <a:pt x="5514" y="97869"/>
                        <a:pt x="0" y="109484"/>
                        <a:pt x="0" y="123159"/>
                      </a:cubicBezTo>
                      <a:cubicBezTo>
                        <a:pt x="0" y="136932"/>
                        <a:pt x="5587" y="148620"/>
                        <a:pt x="13374" y="152977"/>
                      </a:cubicBezTo>
                      <a:cubicBezTo>
                        <a:pt x="24296" y="206326"/>
                        <a:pt x="63555" y="245846"/>
                        <a:pt x="110363" y="245846"/>
                      </a:cubicBezTo>
                      <a:cubicBezTo>
                        <a:pt x="157172" y="245846"/>
                        <a:pt x="196430" y="206326"/>
                        <a:pt x="207345" y="152977"/>
                      </a:cubicBezTo>
                      <a:cubicBezTo>
                        <a:pt x="215131" y="148620"/>
                        <a:pt x="220718" y="136932"/>
                        <a:pt x="220718" y="123159"/>
                      </a:cubicBezTo>
                      <a:cubicBezTo>
                        <a:pt x="220718" y="109484"/>
                        <a:pt x="215204" y="97869"/>
                        <a:pt x="207507" y="93438"/>
                      </a:cubicBezTo>
                      <a:close/>
                    </a:path>
                  </a:pathLst>
                </a:custGeom>
                <a:solidFill>
                  <a:srgbClr val="5F8DB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106" name="Free-form: Shape 117">
                  <a:extLst>
                    <a:ext uri="{FF2B5EF4-FFF2-40B4-BE49-F238E27FC236}">
                      <a16:creationId xmlns:a16="http://schemas.microsoft.com/office/drawing/2014/main" id="{77775949-62DF-F883-4645-C6C00D658105}"/>
                    </a:ext>
                  </a:extLst>
                </p:cNvPr>
                <p:cNvSpPr/>
                <p:nvPr/>
              </p:nvSpPr>
              <p:spPr>
                <a:xfrm>
                  <a:off x="3002722" y="1968171"/>
                  <a:ext cx="547854" cy="1160484"/>
                </a:xfrm>
                <a:custGeom>
                  <a:avLst/>
                  <a:gdLst>
                    <a:gd name="connsiteX0" fmla="*/ 64677 w 588090"/>
                    <a:gd name="connsiteY0" fmla="*/ 0 h 1245713"/>
                    <a:gd name="connsiteX1" fmla="*/ 156714 w 588090"/>
                    <a:gd name="connsiteY1" fmla="*/ 88510 h 1245713"/>
                    <a:gd name="connsiteX2" fmla="*/ 459691 w 588090"/>
                    <a:gd name="connsiteY2" fmla="*/ 200182 h 1245713"/>
                    <a:gd name="connsiteX3" fmla="*/ 588090 w 588090"/>
                    <a:gd name="connsiteY3" fmla="*/ 246494 h 1245713"/>
                    <a:gd name="connsiteX4" fmla="*/ 577955 w 588090"/>
                    <a:gd name="connsiteY4" fmla="*/ 347020 h 1245713"/>
                    <a:gd name="connsiteX5" fmla="*/ 521909 w 588090"/>
                    <a:gd name="connsiteY5" fmla="*/ 544607 h 1245713"/>
                    <a:gd name="connsiteX6" fmla="*/ 511977 w 588090"/>
                    <a:gd name="connsiteY6" fmla="*/ 571743 h 1245713"/>
                    <a:gd name="connsiteX7" fmla="*/ 435749 w 588090"/>
                    <a:gd name="connsiteY7" fmla="*/ 740452 h 1245713"/>
                    <a:gd name="connsiteX8" fmla="*/ 437208 w 588090"/>
                    <a:gd name="connsiteY8" fmla="*/ 740335 h 1245713"/>
                    <a:gd name="connsiteX9" fmla="*/ 429020 w 588090"/>
                    <a:gd name="connsiteY9" fmla="*/ 757332 h 1245713"/>
                    <a:gd name="connsiteX10" fmla="*/ 67640 w 588090"/>
                    <a:gd name="connsiteY10" fmla="*/ 1195645 h 1245713"/>
                    <a:gd name="connsiteX11" fmla="*/ 685 w 588090"/>
                    <a:gd name="connsiteY11" fmla="*/ 1245713 h 1245713"/>
                    <a:gd name="connsiteX12" fmla="*/ 685 w 588090"/>
                    <a:gd name="connsiteY12" fmla="*/ 1240356 h 1245713"/>
                    <a:gd name="connsiteX13" fmla="*/ 0 w 588090"/>
                    <a:gd name="connsiteY13" fmla="*/ 1240921 h 1245713"/>
                    <a:gd name="connsiteX14" fmla="*/ 685 w 588090"/>
                    <a:gd name="connsiteY14" fmla="*/ 1236590 h 1245713"/>
                    <a:gd name="connsiteX15" fmla="*/ 685 w 588090"/>
                    <a:gd name="connsiteY15" fmla="*/ 1230732 h 1245713"/>
                    <a:gd name="connsiteX16" fmla="*/ 1612 w 588090"/>
                    <a:gd name="connsiteY16" fmla="*/ 1230732 h 1245713"/>
                    <a:gd name="connsiteX17" fmla="*/ 43930 w 588090"/>
                    <a:gd name="connsiteY17" fmla="*/ 963173 h 1245713"/>
                    <a:gd name="connsiteX18" fmla="*/ 84146 w 588090"/>
                    <a:gd name="connsiteY18" fmla="*/ 697121 h 1245713"/>
                    <a:gd name="connsiteX19" fmla="*/ 80587 w 588090"/>
                    <a:gd name="connsiteY19" fmla="*/ 177979 h 1245713"/>
                    <a:gd name="connsiteX20" fmla="*/ 64677 w 588090"/>
                    <a:gd name="connsiteY20" fmla="*/ 0 h 124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8090" h="1245713">
                      <a:moveTo>
                        <a:pt x="64677" y="0"/>
                      </a:moveTo>
                      <a:cubicBezTo>
                        <a:pt x="137806" y="85052"/>
                        <a:pt x="156714" y="88510"/>
                        <a:pt x="156714" y="88510"/>
                      </a:cubicBezTo>
                      <a:cubicBezTo>
                        <a:pt x="171637" y="99199"/>
                        <a:pt x="313419" y="148488"/>
                        <a:pt x="459691" y="200182"/>
                      </a:cubicBezTo>
                      <a:lnTo>
                        <a:pt x="588090" y="246494"/>
                      </a:lnTo>
                      <a:lnTo>
                        <a:pt x="577955" y="347020"/>
                      </a:lnTo>
                      <a:lnTo>
                        <a:pt x="521909" y="544607"/>
                      </a:lnTo>
                      <a:lnTo>
                        <a:pt x="511977" y="571743"/>
                      </a:lnTo>
                      <a:lnTo>
                        <a:pt x="435749" y="740452"/>
                      </a:lnTo>
                      <a:lnTo>
                        <a:pt x="437208" y="740335"/>
                      </a:lnTo>
                      <a:lnTo>
                        <a:pt x="429020" y="757332"/>
                      </a:lnTo>
                      <a:cubicBezTo>
                        <a:pt x="337524" y="925761"/>
                        <a:pt x="214408" y="1074521"/>
                        <a:pt x="67640" y="1195645"/>
                      </a:cubicBezTo>
                      <a:lnTo>
                        <a:pt x="685" y="1245713"/>
                      </a:lnTo>
                      <a:lnTo>
                        <a:pt x="685" y="1240356"/>
                      </a:lnTo>
                      <a:lnTo>
                        <a:pt x="0" y="1240921"/>
                      </a:lnTo>
                      <a:lnTo>
                        <a:pt x="685" y="1236590"/>
                      </a:lnTo>
                      <a:lnTo>
                        <a:pt x="685" y="1230732"/>
                      </a:lnTo>
                      <a:lnTo>
                        <a:pt x="1612" y="1230732"/>
                      </a:lnTo>
                      <a:lnTo>
                        <a:pt x="43930" y="963173"/>
                      </a:lnTo>
                      <a:cubicBezTo>
                        <a:pt x="59864" y="860220"/>
                        <a:pt x="74100" y="766040"/>
                        <a:pt x="84146" y="697121"/>
                      </a:cubicBezTo>
                      <a:cubicBezTo>
                        <a:pt x="124298" y="421443"/>
                        <a:pt x="89052" y="274723"/>
                        <a:pt x="80587" y="177979"/>
                      </a:cubicBezTo>
                      <a:cubicBezTo>
                        <a:pt x="72123" y="81263"/>
                        <a:pt x="54631" y="0"/>
                        <a:pt x="64677" y="0"/>
                      </a:cubicBezTo>
                      <a:close/>
                    </a:path>
                  </a:pathLst>
                </a:custGeom>
                <a:solidFill>
                  <a:srgbClr val="336D9F"/>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107" name="Free-form: Shape 118">
                  <a:extLst>
                    <a:ext uri="{FF2B5EF4-FFF2-40B4-BE49-F238E27FC236}">
                      <a16:creationId xmlns:a16="http://schemas.microsoft.com/office/drawing/2014/main" id="{63001FF9-F5AB-AFAC-5E37-61887929C9E8}"/>
                    </a:ext>
                  </a:extLst>
                </p:cNvPr>
                <p:cNvSpPr/>
                <p:nvPr/>
              </p:nvSpPr>
              <p:spPr>
                <a:xfrm>
                  <a:off x="2423758" y="1030484"/>
                  <a:ext cx="764640" cy="472995"/>
                </a:xfrm>
                <a:custGeom>
                  <a:avLst/>
                  <a:gdLst>
                    <a:gd name="connsiteX0" fmla="*/ 29609 w 202950"/>
                    <a:gd name="connsiteY0" fmla="*/ 29465 h 125542"/>
                    <a:gd name="connsiteX1" fmla="*/ 1143 w 202950"/>
                    <a:gd name="connsiteY1" fmla="*/ 89119 h 125542"/>
                    <a:gd name="connsiteX2" fmla="*/ 2959 w 202950"/>
                    <a:gd name="connsiteY2" fmla="*/ 121120 h 125542"/>
                    <a:gd name="connsiteX3" fmla="*/ 13759 w 202950"/>
                    <a:gd name="connsiteY3" fmla="*/ 124484 h 125542"/>
                    <a:gd name="connsiteX4" fmla="*/ 18727 w 202950"/>
                    <a:gd name="connsiteY4" fmla="*/ 90796 h 125542"/>
                    <a:gd name="connsiteX5" fmla="*/ 55143 w 202950"/>
                    <a:gd name="connsiteY5" fmla="*/ 46839 h 125542"/>
                    <a:gd name="connsiteX6" fmla="*/ 122966 w 202950"/>
                    <a:gd name="connsiteY6" fmla="*/ 46000 h 125542"/>
                    <a:gd name="connsiteX7" fmla="*/ 179898 w 202950"/>
                    <a:gd name="connsiteY7" fmla="*/ 81169 h 125542"/>
                    <a:gd name="connsiteX8" fmla="*/ 193924 w 202950"/>
                    <a:gd name="connsiteY8" fmla="*/ 125543 h 125542"/>
                    <a:gd name="connsiteX9" fmla="*/ 202297 w 202950"/>
                    <a:gd name="connsiteY9" fmla="*/ 122195 h 125542"/>
                    <a:gd name="connsiteX10" fmla="*/ 199992 w 202950"/>
                    <a:gd name="connsiteY10" fmla="*/ 74466 h 125542"/>
                    <a:gd name="connsiteX11" fmla="*/ 148085 w 202950"/>
                    <a:gd name="connsiteY11" fmla="*/ 8533 h 125542"/>
                    <a:gd name="connsiteX12" fmla="*/ 56398 w 202950"/>
                    <a:gd name="connsiteY12" fmla="*/ 9584 h 125542"/>
                    <a:gd name="connsiteX13" fmla="*/ 48147 w 202950"/>
                    <a:gd name="connsiteY13" fmla="*/ 21516 h 125542"/>
                    <a:gd name="connsiteX14" fmla="*/ 29609 w 202950"/>
                    <a:gd name="connsiteY14" fmla="*/ 29465 h 12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950" h="125542">
                      <a:moveTo>
                        <a:pt x="29609" y="29465"/>
                      </a:moveTo>
                      <a:cubicBezTo>
                        <a:pt x="14745" y="39516"/>
                        <a:pt x="3236" y="73212"/>
                        <a:pt x="1143" y="89119"/>
                      </a:cubicBezTo>
                      <a:cubicBezTo>
                        <a:pt x="-2238" y="114783"/>
                        <a:pt x="2959" y="121120"/>
                        <a:pt x="2959" y="121120"/>
                      </a:cubicBezTo>
                      <a:lnTo>
                        <a:pt x="13759" y="124484"/>
                      </a:lnTo>
                      <a:cubicBezTo>
                        <a:pt x="13759" y="124484"/>
                        <a:pt x="15013" y="100741"/>
                        <a:pt x="18727" y="90796"/>
                      </a:cubicBezTo>
                      <a:cubicBezTo>
                        <a:pt x="23956" y="76771"/>
                        <a:pt x="40075" y="51025"/>
                        <a:pt x="55143" y="46839"/>
                      </a:cubicBezTo>
                      <a:cubicBezTo>
                        <a:pt x="70219" y="42652"/>
                        <a:pt x="96169" y="35118"/>
                        <a:pt x="122966" y="46000"/>
                      </a:cubicBezTo>
                      <a:cubicBezTo>
                        <a:pt x="149754" y="56889"/>
                        <a:pt x="171526" y="63584"/>
                        <a:pt x="179898" y="81169"/>
                      </a:cubicBezTo>
                      <a:cubicBezTo>
                        <a:pt x="188271" y="98754"/>
                        <a:pt x="193924" y="125543"/>
                        <a:pt x="193924" y="125543"/>
                      </a:cubicBezTo>
                      <a:lnTo>
                        <a:pt x="202297" y="122195"/>
                      </a:lnTo>
                      <a:cubicBezTo>
                        <a:pt x="202297" y="122195"/>
                        <a:pt x="204806" y="100424"/>
                        <a:pt x="199992" y="74466"/>
                      </a:cubicBezTo>
                      <a:cubicBezTo>
                        <a:pt x="198436" y="66077"/>
                        <a:pt x="188133" y="21720"/>
                        <a:pt x="148085" y="8533"/>
                      </a:cubicBezTo>
                      <a:cubicBezTo>
                        <a:pt x="148085" y="8533"/>
                        <a:pt x="93449" y="-11349"/>
                        <a:pt x="56398" y="9584"/>
                      </a:cubicBezTo>
                      <a:cubicBezTo>
                        <a:pt x="19355" y="30516"/>
                        <a:pt x="48147" y="21516"/>
                        <a:pt x="48147" y="21516"/>
                      </a:cubicBezTo>
                      <a:cubicBezTo>
                        <a:pt x="48147" y="21516"/>
                        <a:pt x="43634" y="19211"/>
                        <a:pt x="29609" y="29465"/>
                      </a:cubicBezTo>
                      <a:close/>
                    </a:path>
                  </a:pathLst>
                </a:custGeom>
                <a:solidFill>
                  <a:srgbClr val="266499"/>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108" name="Free-form: Shape 119">
                  <a:extLst>
                    <a:ext uri="{FF2B5EF4-FFF2-40B4-BE49-F238E27FC236}">
                      <a16:creationId xmlns:a16="http://schemas.microsoft.com/office/drawing/2014/main" id="{4AE6FAF3-C7B8-C603-C10E-7CF23C5979B7}"/>
                    </a:ext>
                  </a:extLst>
                </p:cNvPr>
                <p:cNvSpPr/>
                <p:nvPr/>
              </p:nvSpPr>
              <p:spPr>
                <a:xfrm>
                  <a:off x="2605158" y="1066589"/>
                  <a:ext cx="513000" cy="270632"/>
                </a:xfrm>
                <a:custGeom>
                  <a:avLst/>
                  <a:gdLst>
                    <a:gd name="connsiteX0" fmla="*/ 135661 w 136160"/>
                    <a:gd name="connsiteY0" fmla="*/ 31333 h 71831"/>
                    <a:gd name="connsiteX1" fmla="*/ 122752 w 136160"/>
                    <a:gd name="connsiteY1" fmla="*/ 65306 h 71831"/>
                    <a:gd name="connsiteX2" fmla="*/ 27603 w 136160"/>
                    <a:gd name="connsiteY2" fmla="*/ 52983 h 71831"/>
                    <a:gd name="connsiteX3" fmla="*/ 0 w 136160"/>
                    <a:gd name="connsiteY3" fmla="*/ 14465 h 71831"/>
                    <a:gd name="connsiteX4" fmla="*/ 72099 w 136160"/>
                    <a:gd name="connsiteY4" fmla="*/ 0 h 71831"/>
                    <a:gd name="connsiteX5" fmla="*/ 135661 w 136160"/>
                    <a:gd name="connsiteY5" fmla="*/ 31333 h 7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60" h="71831">
                      <a:moveTo>
                        <a:pt x="135661" y="31333"/>
                      </a:moveTo>
                      <a:cubicBezTo>
                        <a:pt x="135661" y="31333"/>
                        <a:pt x="140060" y="60223"/>
                        <a:pt x="122752" y="65306"/>
                      </a:cubicBezTo>
                      <a:cubicBezTo>
                        <a:pt x="107065" y="69908"/>
                        <a:pt x="75104" y="82215"/>
                        <a:pt x="27603" y="52983"/>
                      </a:cubicBezTo>
                      <a:cubicBezTo>
                        <a:pt x="2794" y="37711"/>
                        <a:pt x="0" y="14465"/>
                        <a:pt x="0" y="14465"/>
                      </a:cubicBezTo>
                      <a:lnTo>
                        <a:pt x="72099" y="0"/>
                      </a:lnTo>
                      <a:lnTo>
                        <a:pt x="135661" y="31333"/>
                      </a:lnTo>
                      <a:close/>
                    </a:path>
                  </a:pathLst>
                </a:custGeom>
                <a:solidFill>
                  <a:srgbClr val="266499"/>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109" name="Free-form: Shape 120">
                  <a:extLst>
                    <a:ext uri="{FF2B5EF4-FFF2-40B4-BE49-F238E27FC236}">
                      <a16:creationId xmlns:a16="http://schemas.microsoft.com/office/drawing/2014/main" id="{78D3BBD4-33FF-193B-2179-F288CA05F94F}"/>
                    </a:ext>
                  </a:extLst>
                </p:cNvPr>
                <p:cNvSpPr/>
                <p:nvPr/>
              </p:nvSpPr>
              <p:spPr>
                <a:xfrm>
                  <a:off x="1725481" y="1968171"/>
                  <a:ext cx="1021302" cy="1428514"/>
                </a:xfrm>
                <a:custGeom>
                  <a:avLst/>
                  <a:gdLst>
                    <a:gd name="connsiteX0" fmla="*/ 903043 w 1096309"/>
                    <a:gd name="connsiteY0" fmla="*/ 0 h 1533427"/>
                    <a:gd name="connsiteX1" fmla="*/ 887132 w 1096309"/>
                    <a:gd name="connsiteY1" fmla="*/ 177979 h 1533427"/>
                    <a:gd name="connsiteX2" fmla="*/ 929428 w 1096309"/>
                    <a:gd name="connsiteY2" fmla="*/ 702755 h 1533427"/>
                    <a:gd name="connsiteX3" fmla="*/ 1062664 w 1096309"/>
                    <a:gd name="connsiteY3" fmla="*/ 1282509 h 1533427"/>
                    <a:gd name="connsiteX4" fmla="*/ 1096309 w 1096309"/>
                    <a:gd name="connsiteY4" fmla="*/ 1403301 h 1533427"/>
                    <a:gd name="connsiteX5" fmla="*/ 1071695 w 1096309"/>
                    <a:gd name="connsiteY5" fmla="*/ 1416659 h 1533427"/>
                    <a:gd name="connsiteX6" fmla="*/ 493328 w 1096309"/>
                    <a:gd name="connsiteY6" fmla="*/ 1533427 h 1533427"/>
                    <a:gd name="connsiteX7" fmla="*/ 490185 w 1096309"/>
                    <a:gd name="connsiteY7" fmla="*/ 1533112 h 1533427"/>
                    <a:gd name="connsiteX8" fmla="*/ 488750 w 1096309"/>
                    <a:gd name="connsiteY8" fmla="*/ 1526677 h 1533427"/>
                    <a:gd name="connsiteX9" fmla="*/ 445136 w 1096309"/>
                    <a:gd name="connsiteY9" fmla="*/ 1392531 h 1533427"/>
                    <a:gd name="connsiteX10" fmla="*/ 442054 w 1096309"/>
                    <a:gd name="connsiteY10" fmla="*/ 1464690 h 1533427"/>
                    <a:gd name="connsiteX11" fmla="*/ 443582 w 1096309"/>
                    <a:gd name="connsiteY11" fmla="*/ 1528412 h 1533427"/>
                    <a:gd name="connsiteX12" fmla="*/ 440882 w 1096309"/>
                    <a:gd name="connsiteY12" fmla="*/ 1528140 h 1533427"/>
                    <a:gd name="connsiteX13" fmla="*/ 440882 w 1096309"/>
                    <a:gd name="connsiteY13" fmla="*/ 1532210 h 1533427"/>
                    <a:gd name="connsiteX14" fmla="*/ 341615 w 1096309"/>
                    <a:gd name="connsiteY14" fmla="*/ 1527198 h 1533427"/>
                    <a:gd name="connsiteX15" fmla="*/ 51687 w 1096309"/>
                    <a:gd name="connsiteY15" fmla="*/ 1468068 h 1533427"/>
                    <a:gd name="connsiteX16" fmla="*/ 1682 w 1096309"/>
                    <a:gd name="connsiteY16" fmla="*/ 1449766 h 1533427"/>
                    <a:gd name="connsiteX17" fmla="*/ 1682 w 1096309"/>
                    <a:gd name="connsiteY17" fmla="*/ 1443579 h 1533427"/>
                    <a:gd name="connsiteX18" fmla="*/ 0 w 1096309"/>
                    <a:gd name="connsiteY18" fmla="*/ 1443057 h 1533427"/>
                    <a:gd name="connsiteX19" fmla="*/ 25164 w 1096309"/>
                    <a:gd name="connsiteY19" fmla="*/ 1140322 h 1533427"/>
                    <a:gd name="connsiteX20" fmla="*/ 104384 w 1096309"/>
                    <a:gd name="connsiteY20" fmla="*/ 496809 h 1533427"/>
                    <a:gd name="connsiteX21" fmla="*/ 178165 w 1096309"/>
                    <a:gd name="connsiteY21" fmla="*/ 326309 h 1533427"/>
                    <a:gd name="connsiteX22" fmla="*/ 811010 w 1096309"/>
                    <a:gd name="connsiteY22" fmla="*/ 88510 h 1533427"/>
                    <a:gd name="connsiteX23" fmla="*/ 903043 w 1096309"/>
                    <a:gd name="connsiteY23" fmla="*/ 0 h 153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96309" h="1533427">
                      <a:moveTo>
                        <a:pt x="903043" y="0"/>
                      </a:moveTo>
                      <a:cubicBezTo>
                        <a:pt x="913093" y="0"/>
                        <a:pt x="895601" y="81263"/>
                        <a:pt x="887132" y="177979"/>
                      </a:cubicBezTo>
                      <a:cubicBezTo>
                        <a:pt x="878668" y="274723"/>
                        <a:pt x="889244" y="427077"/>
                        <a:pt x="929428" y="702755"/>
                      </a:cubicBezTo>
                      <a:cubicBezTo>
                        <a:pt x="949524" y="840597"/>
                        <a:pt x="1007682" y="1076968"/>
                        <a:pt x="1062664" y="1282509"/>
                      </a:cubicBezTo>
                      <a:lnTo>
                        <a:pt x="1096309" y="1403301"/>
                      </a:lnTo>
                      <a:lnTo>
                        <a:pt x="1071695" y="1416659"/>
                      </a:lnTo>
                      <a:cubicBezTo>
                        <a:pt x="893927" y="1491852"/>
                        <a:pt x="698485" y="1533427"/>
                        <a:pt x="493328" y="1533427"/>
                      </a:cubicBezTo>
                      <a:lnTo>
                        <a:pt x="490185" y="1533112"/>
                      </a:lnTo>
                      <a:lnTo>
                        <a:pt x="488750" y="1526677"/>
                      </a:lnTo>
                      <a:cubicBezTo>
                        <a:pt x="470356" y="1454352"/>
                        <a:pt x="450555" y="1392531"/>
                        <a:pt x="445136" y="1392531"/>
                      </a:cubicBezTo>
                      <a:cubicBezTo>
                        <a:pt x="442438" y="1392531"/>
                        <a:pt x="441661" y="1421047"/>
                        <a:pt x="442054" y="1464690"/>
                      </a:cubicBezTo>
                      <a:lnTo>
                        <a:pt x="443582" y="1528412"/>
                      </a:lnTo>
                      <a:lnTo>
                        <a:pt x="440882" y="1528140"/>
                      </a:lnTo>
                      <a:lnTo>
                        <a:pt x="440882" y="1532210"/>
                      </a:lnTo>
                      <a:lnTo>
                        <a:pt x="341615" y="1527198"/>
                      </a:lnTo>
                      <a:cubicBezTo>
                        <a:pt x="241715" y="1517052"/>
                        <a:pt x="144740" y="1497010"/>
                        <a:pt x="51687" y="1468068"/>
                      </a:cubicBezTo>
                      <a:lnTo>
                        <a:pt x="1682" y="1449766"/>
                      </a:lnTo>
                      <a:lnTo>
                        <a:pt x="1682" y="1443579"/>
                      </a:lnTo>
                      <a:lnTo>
                        <a:pt x="0" y="1443057"/>
                      </a:lnTo>
                      <a:lnTo>
                        <a:pt x="25164" y="1140322"/>
                      </a:lnTo>
                      <a:cubicBezTo>
                        <a:pt x="61102" y="799665"/>
                        <a:pt x="104384" y="496809"/>
                        <a:pt x="104384" y="496809"/>
                      </a:cubicBezTo>
                      <a:cubicBezTo>
                        <a:pt x="112776" y="427239"/>
                        <a:pt x="132812" y="354344"/>
                        <a:pt x="178165" y="326309"/>
                      </a:cubicBezTo>
                      <a:cubicBezTo>
                        <a:pt x="243853" y="285659"/>
                        <a:pt x="781163" y="109889"/>
                        <a:pt x="811010" y="88510"/>
                      </a:cubicBezTo>
                      <a:cubicBezTo>
                        <a:pt x="811010" y="88510"/>
                        <a:pt x="829917" y="85052"/>
                        <a:pt x="903043" y="0"/>
                      </a:cubicBezTo>
                      <a:close/>
                    </a:path>
                  </a:pathLst>
                </a:custGeom>
                <a:solidFill>
                  <a:srgbClr val="336D9F"/>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grpSp>
        <p:grpSp>
          <p:nvGrpSpPr>
            <p:cNvPr id="1080" name="Group 1079">
              <a:extLst>
                <a:ext uri="{FF2B5EF4-FFF2-40B4-BE49-F238E27FC236}">
                  <a16:creationId xmlns:a16="http://schemas.microsoft.com/office/drawing/2014/main" id="{2468BE41-D2ED-9207-BA35-5C1302339B04}"/>
                </a:ext>
              </a:extLst>
            </p:cNvPr>
            <p:cNvGrpSpPr/>
            <p:nvPr/>
          </p:nvGrpSpPr>
          <p:grpSpPr>
            <a:xfrm>
              <a:off x="4234142" y="2485260"/>
              <a:ext cx="730478" cy="846676"/>
              <a:chOff x="6514765" y="3131866"/>
              <a:chExt cx="193631" cy="224432"/>
            </a:xfrm>
          </p:grpSpPr>
          <p:grpSp>
            <p:nvGrpSpPr>
              <p:cNvPr id="1081" name="Graphic 2">
                <a:extLst>
                  <a:ext uri="{FF2B5EF4-FFF2-40B4-BE49-F238E27FC236}">
                    <a16:creationId xmlns:a16="http://schemas.microsoft.com/office/drawing/2014/main" id="{1B0B0EC4-962F-AA99-B7F9-116CFBE50115}"/>
                  </a:ext>
                </a:extLst>
              </p:cNvPr>
              <p:cNvGrpSpPr/>
              <p:nvPr/>
            </p:nvGrpSpPr>
            <p:grpSpPr>
              <a:xfrm>
                <a:off x="6590789" y="3131866"/>
                <a:ext cx="117607" cy="223463"/>
                <a:chOff x="6590789" y="3131866"/>
                <a:chExt cx="117607" cy="223463"/>
              </a:xfrm>
            </p:grpSpPr>
            <p:sp>
              <p:nvSpPr>
                <p:cNvPr id="1086" name="Free-form: Shape 48">
                  <a:extLst>
                    <a:ext uri="{FF2B5EF4-FFF2-40B4-BE49-F238E27FC236}">
                      <a16:creationId xmlns:a16="http://schemas.microsoft.com/office/drawing/2014/main" id="{5B36CAEC-DF10-1809-1984-C0F88F3A070C}"/>
                    </a:ext>
                  </a:extLst>
                </p:cNvPr>
                <p:cNvSpPr/>
                <p:nvPr/>
              </p:nvSpPr>
              <p:spPr>
                <a:xfrm>
                  <a:off x="6643644" y="3131866"/>
                  <a:ext cx="44275" cy="53837"/>
                </a:xfrm>
                <a:custGeom>
                  <a:avLst/>
                  <a:gdLst>
                    <a:gd name="connsiteX0" fmla="*/ 4537 w 44275"/>
                    <a:gd name="connsiteY0" fmla="*/ 53838 h 53837"/>
                    <a:gd name="connsiteX1" fmla="*/ 0 w 44275"/>
                    <a:gd name="connsiteY1" fmla="*/ 49301 h 53837"/>
                    <a:gd name="connsiteX2" fmla="*/ 0 w 44275"/>
                    <a:gd name="connsiteY2" fmla="*/ 12771 h 53837"/>
                    <a:gd name="connsiteX3" fmla="*/ 12763 w 44275"/>
                    <a:gd name="connsiteY3" fmla="*/ 0 h 53837"/>
                    <a:gd name="connsiteX4" fmla="*/ 39739 w 44275"/>
                    <a:gd name="connsiteY4" fmla="*/ 0 h 53837"/>
                    <a:gd name="connsiteX5" fmla="*/ 44276 w 44275"/>
                    <a:gd name="connsiteY5" fmla="*/ 4537 h 53837"/>
                    <a:gd name="connsiteX6" fmla="*/ 39739 w 44275"/>
                    <a:gd name="connsiteY6" fmla="*/ 9073 h 53837"/>
                    <a:gd name="connsiteX7" fmla="*/ 12763 w 44275"/>
                    <a:gd name="connsiteY7" fmla="*/ 9073 h 53837"/>
                    <a:gd name="connsiteX8" fmla="*/ 9073 w 44275"/>
                    <a:gd name="connsiteY8" fmla="*/ 12771 h 53837"/>
                    <a:gd name="connsiteX9" fmla="*/ 9073 w 44275"/>
                    <a:gd name="connsiteY9" fmla="*/ 49301 h 53837"/>
                    <a:gd name="connsiteX10" fmla="*/ 4537 w 44275"/>
                    <a:gd name="connsiteY10" fmla="*/ 53838 h 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75" h="53837">
                      <a:moveTo>
                        <a:pt x="4537" y="53838"/>
                      </a:moveTo>
                      <a:cubicBezTo>
                        <a:pt x="2028" y="53838"/>
                        <a:pt x="0" y="51810"/>
                        <a:pt x="0" y="49301"/>
                      </a:cubicBezTo>
                      <a:lnTo>
                        <a:pt x="0" y="12771"/>
                      </a:lnTo>
                      <a:cubicBezTo>
                        <a:pt x="0" y="5726"/>
                        <a:pt x="5726" y="0"/>
                        <a:pt x="12763" y="0"/>
                      </a:cubicBezTo>
                      <a:lnTo>
                        <a:pt x="39739" y="0"/>
                      </a:lnTo>
                      <a:cubicBezTo>
                        <a:pt x="42248" y="0"/>
                        <a:pt x="44276" y="2028"/>
                        <a:pt x="44276" y="4537"/>
                      </a:cubicBezTo>
                      <a:cubicBezTo>
                        <a:pt x="44276" y="7045"/>
                        <a:pt x="42248" y="9073"/>
                        <a:pt x="39739" y="9073"/>
                      </a:cubicBezTo>
                      <a:lnTo>
                        <a:pt x="12763" y="9073"/>
                      </a:lnTo>
                      <a:cubicBezTo>
                        <a:pt x="10727" y="9073"/>
                        <a:pt x="9073" y="10727"/>
                        <a:pt x="9073" y="12771"/>
                      </a:cubicBezTo>
                      <a:lnTo>
                        <a:pt x="9073" y="49301"/>
                      </a:lnTo>
                      <a:cubicBezTo>
                        <a:pt x="9073" y="51810"/>
                        <a:pt x="7037" y="53838"/>
                        <a:pt x="4537" y="53838"/>
                      </a:cubicBezTo>
                      <a:close/>
                    </a:path>
                  </a:pathLst>
                </a:custGeom>
                <a:solidFill>
                  <a:srgbClr val="9BCAEB"/>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87" name="Free-form: Shape 83">
                  <a:extLst>
                    <a:ext uri="{FF2B5EF4-FFF2-40B4-BE49-F238E27FC236}">
                      <a16:creationId xmlns:a16="http://schemas.microsoft.com/office/drawing/2014/main" id="{E50FC42D-CFC0-219B-1B3E-FFE9A68BFBCF}"/>
                    </a:ext>
                  </a:extLst>
                </p:cNvPr>
                <p:cNvSpPr/>
                <p:nvPr/>
              </p:nvSpPr>
              <p:spPr>
                <a:xfrm>
                  <a:off x="6602765" y="3162091"/>
                  <a:ext cx="93649" cy="49178"/>
                </a:xfrm>
                <a:custGeom>
                  <a:avLst/>
                  <a:gdLst>
                    <a:gd name="connsiteX0" fmla="*/ 0 w 93649"/>
                    <a:gd name="connsiteY0" fmla="*/ 49179 h 49178"/>
                    <a:gd name="connsiteX1" fmla="*/ 46825 w 93649"/>
                    <a:gd name="connsiteY1" fmla="*/ 0 h 49178"/>
                    <a:gd name="connsiteX2" fmla="*/ 93650 w 93649"/>
                    <a:gd name="connsiteY2" fmla="*/ 49179 h 49178"/>
                    <a:gd name="connsiteX3" fmla="*/ 0 w 93649"/>
                    <a:gd name="connsiteY3" fmla="*/ 49179 h 49178"/>
                  </a:gdLst>
                  <a:ahLst/>
                  <a:cxnLst>
                    <a:cxn ang="0">
                      <a:pos x="connsiteX0" y="connsiteY0"/>
                    </a:cxn>
                    <a:cxn ang="0">
                      <a:pos x="connsiteX1" y="connsiteY1"/>
                    </a:cxn>
                    <a:cxn ang="0">
                      <a:pos x="connsiteX2" y="connsiteY2"/>
                    </a:cxn>
                    <a:cxn ang="0">
                      <a:pos x="connsiteX3" y="connsiteY3"/>
                    </a:cxn>
                  </a:cxnLst>
                  <a:rect l="l" t="t" r="r" b="b"/>
                  <a:pathLst>
                    <a:path w="93649" h="49178">
                      <a:moveTo>
                        <a:pt x="0" y="49179"/>
                      </a:moveTo>
                      <a:cubicBezTo>
                        <a:pt x="0" y="25119"/>
                        <a:pt x="20965" y="0"/>
                        <a:pt x="46825" y="0"/>
                      </a:cubicBezTo>
                      <a:cubicBezTo>
                        <a:pt x="72685" y="0"/>
                        <a:pt x="93650" y="25119"/>
                        <a:pt x="93650" y="49179"/>
                      </a:cubicBezTo>
                      <a:lnTo>
                        <a:pt x="0" y="49179"/>
                      </a:lnTo>
                      <a:close/>
                    </a:path>
                  </a:pathLst>
                </a:custGeom>
                <a:solidFill>
                  <a:srgbClr val="FFFFFF"/>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88" name="Free-form: Shape 85">
                  <a:extLst>
                    <a:ext uri="{FF2B5EF4-FFF2-40B4-BE49-F238E27FC236}">
                      <a16:creationId xmlns:a16="http://schemas.microsoft.com/office/drawing/2014/main" id="{67A8D7C0-6BBF-60EF-DE2E-6DA72C5217E3}"/>
                    </a:ext>
                  </a:extLst>
                </p:cNvPr>
                <p:cNvSpPr/>
                <p:nvPr/>
              </p:nvSpPr>
              <p:spPr>
                <a:xfrm>
                  <a:off x="6600248" y="3227560"/>
                  <a:ext cx="94863" cy="127768"/>
                </a:xfrm>
                <a:custGeom>
                  <a:avLst/>
                  <a:gdLst>
                    <a:gd name="connsiteX0" fmla="*/ 74770 w 94863"/>
                    <a:gd name="connsiteY0" fmla="*/ 127769 h 127768"/>
                    <a:gd name="connsiteX1" fmla="*/ 18391 w 94863"/>
                    <a:gd name="connsiteY1" fmla="*/ 127769 h 127768"/>
                    <a:gd name="connsiteX2" fmla="*/ 10157 w 94863"/>
                    <a:gd name="connsiteY2" fmla="*/ 119534 h 127768"/>
                    <a:gd name="connsiteX3" fmla="*/ 0 w 94863"/>
                    <a:gd name="connsiteY3" fmla="*/ 8226 h 127768"/>
                    <a:gd name="connsiteX4" fmla="*/ 8226 w 94863"/>
                    <a:gd name="connsiteY4" fmla="*/ 0 h 127768"/>
                    <a:gd name="connsiteX5" fmla="*/ 86629 w 94863"/>
                    <a:gd name="connsiteY5" fmla="*/ 0 h 127768"/>
                    <a:gd name="connsiteX6" fmla="*/ 94864 w 94863"/>
                    <a:gd name="connsiteY6" fmla="*/ 8226 h 127768"/>
                    <a:gd name="connsiteX7" fmla="*/ 83005 w 94863"/>
                    <a:gd name="connsiteY7" fmla="*/ 119534 h 127768"/>
                    <a:gd name="connsiteX8" fmla="*/ 74770 w 94863"/>
                    <a:gd name="connsiteY8" fmla="*/ 127769 h 12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863" h="127768">
                      <a:moveTo>
                        <a:pt x="74770" y="127769"/>
                      </a:moveTo>
                      <a:lnTo>
                        <a:pt x="18391" y="127769"/>
                      </a:lnTo>
                      <a:cubicBezTo>
                        <a:pt x="13863" y="127769"/>
                        <a:pt x="10157" y="124063"/>
                        <a:pt x="10157" y="119534"/>
                      </a:cubicBezTo>
                      <a:lnTo>
                        <a:pt x="0" y="8226"/>
                      </a:lnTo>
                      <a:cubicBezTo>
                        <a:pt x="0" y="3706"/>
                        <a:pt x="3698" y="0"/>
                        <a:pt x="8226" y="0"/>
                      </a:cubicBezTo>
                      <a:lnTo>
                        <a:pt x="86629" y="0"/>
                      </a:lnTo>
                      <a:cubicBezTo>
                        <a:pt x="91158" y="0"/>
                        <a:pt x="94864" y="3706"/>
                        <a:pt x="94864" y="8226"/>
                      </a:cubicBezTo>
                      <a:lnTo>
                        <a:pt x="83005" y="119534"/>
                      </a:lnTo>
                      <a:cubicBezTo>
                        <a:pt x="83005" y="124063"/>
                        <a:pt x="79299" y="127769"/>
                        <a:pt x="74770" y="127769"/>
                      </a:cubicBezTo>
                      <a:close/>
                    </a:path>
                  </a:pathLst>
                </a:custGeom>
                <a:solidFill>
                  <a:srgbClr val="9BCAEB"/>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89" name="Free-form: Shape 88">
                  <a:extLst>
                    <a:ext uri="{FF2B5EF4-FFF2-40B4-BE49-F238E27FC236}">
                      <a16:creationId xmlns:a16="http://schemas.microsoft.com/office/drawing/2014/main" id="{F5604B16-5D0D-8F88-3985-036A416E84AB}"/>
                    </a:ext>
                  </a:extLst>
                </p:cNvPr>
                <p:cNvSpPr/>
                <p:nvPr/>
              </p:nvSpPr>
              <p:spPr>
                <a:xfrm>
                  <a:off x="6590789" y="3209641"/>
                  <a:ext cx="117607" cy="24320"/>
                </a:xfrm>
                <a:custGeom>
                  <a:avLst/>
                  <a:gdLst>
                    <a:gd name="connsiteX0" fmla="*/ 109373 w 117607"/>
                    <a:gd name="connsiteY0" fmla="*/ 24321 h 24320"/>
                    <a:gd name="connsiteX1" fmla="*/ 8230 w 117607"/>
                    <a:gd name="connsiteY1" fmla="*/ 24321 h 24320"/>
                    <a:gd name="connsiteX2" fmla="*/ 0 w 117607"/>
                    <a:gd name="connsiteY2" fmla="*/ 16086 h 24320"/>
                    <a:gd name="connsiteX3" fmla="*/ 0 w 117607"/>
                    <a:gd name="connsiteY3" fmla="*/ 8226 h 24320"/>
                    <a:gd name="connsiteX4" fmla="*/ 8230 w 117607"/>
                    <a:gd name="connsiteY4" fmla="*/ 0 h 24320"/>
                    <a:gd name="connsiteX5" fmla="*/ 109373 w 117607"/>
                    <a:gd name="connsiteY5" fmla="*/ 0 h 24320"/>
                    <a:gd name="connsiteX6" fmla="*/ 117607 w 117607"/>
                    <a:gd name="connsiteY6" fmla="*/ 8226 h 24320"/>
                    <a:gd name="connsiteX7" fmla="*/ 117607 w 117607"/>
                    <a:gd name="connsiteY7" fmla="*/ 16086 h 24320"/>
                    <a:gd name="connsiteX8" fmla="*/ 109373 w 117607"/>
                    <a:gd name="connsiteY8" fmla="*/ 24321 h 2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07" h="24320">
                      <a:moveTo>
                        <a:pt x="109373" y="24321"/>
                      </a:moveTo>
                      <a:lnTo>
                        <a:pt x="8230" y="24321"/>
                      </a:lnTo>
                      <a:cubicBezTo>
                        <a:pt x="3701" y="24321"/>
                        <a:pt x="0" y="20615"/>
                        <a:pt x="0" y="16086"/>
                      </a:cubicBezTo>
                      <a:lnTo>
                        <a:pt x="0" y="8226"/>
                      </a:lnTo>
                      <a:cubicBezTo>
                        <a:pt x="0" y="3706"/>
                        <a:pt x="3701" y="0"/>
                        <a:pt x="8230" y="0"/>
                      </a:cubicBezTo>
                      <a:lnTo>
                        <a:pt x="109373" y="0"/>
                      </a:lnTo>
                      <a:cubicBezTo>
                        <a:pt x="113901" y="0"/>
                        <a:pt x="117607" y="3706"/>
                        <a:pt x="117607" y="8226"/>
                      </a:cubicBezTo>
                      <a:lnTo>
                        <a:pt x="117607" y="16086"/>
                      </a:lnTo>
                      <a:cubicBezTo>
                        <a:pt x="117607" y="20615"/>
                        <a:pt x="113901" y="24321"/>
                        <a:pt x="109373" y="24321"/>
                      </a:cubicBezTo>
                      <a:close/>
                    </a:path>
                  </a:pathLst>
                </a:custGeom>
                <a:solidFill>
                  <a:srgbClr val="80A4C3"/>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1082" name="Free-form: Shape 28">
                <a:extLst>
                  <a:ext uri="{FF2B5EF4-FFF2-40B4-BE49-F238E27FC236}">
                    <a16:creationId xmlns:a16="http://schemas.microsoft.com/office/drawing/2014/main" id="{C3E4A5FC-5B26-3981-7617-9E009EEA778B}"/>
                  </a:ext>
                </a:extLst>
              </p:cNvPr>
              <p:cNvSpPr/>
              <p:nvPr/>
            </p:nvSpPr>
            <p:spPr>
              <a:xfrm>
                <a:off x="6514765" y="3307999"/>
                <a:ext cx="30350" cy="48299"/>
              </a:xfrm>
              <a:custGeom>
                <a:avLst/>
                <a:gdLst>
                  <a:gd name="connsiteX0" fmla="*/ 30350 w 30350"/>
                  <a:gd name="connsiteY0" fmla="*/ 0 h 48299"/>
                  <a:gd name="connsiteX1" fmla="*/ 30350 w 30350"/>
                  <a:gd name="connsiteY1" fmla="*/ 34371 h 48299"/>
                  <a:gd name="connsiteX2" fmla="*/ 16419 w 30350"/>
                  <a:gd name="connsiteY2" fmla="*/ 48299 h 48299"/>
                  <a:gd name="connsiteX3" fmla="*/ 13931 w 30350"/>
                  <a:gd name="connsiteY3" fmla="*/ 48299 h 48299"/>
                  <a:gd name="connsiteX4" fmla="*/ 0 w 30350"/>
                  <a:gd name="connsiteY4" fmla="*/ 34371 h 48299"/>
                  <a:gd name="connsiteX5" fmla="*/ 0 w 30350"/>
                  <a:gd name="connsiteY5" fmla="*/ 0 h 48299"/>
                  <a:gd name="connsiteX6" fmla="*/ 30350 w 30350"/>
                  <a:gd name="connsiteY6" fmla="*/ 0 h 4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50" h="48299">
                    <a:moveTo>
                      <a:pt x="30350" y="0"/>
                    </a:moveTo>
                    <a:lnTo>
                      <a:pt x="30350" y="34371"/>
                    </a:lnTo>
                    <a:cubicBezTo>
                      <a:pt x="30350" y="42027"/>
                      <a:pt x="24082" y="48299"/>
                      <a:pt x="16419" y="48299"/>
                    </a:cubicBezTo>
                    <a:lnTo>
                      <a:pt x="13931" y="48299"/>
                    </a:lnTo>
                    <a:cubicBezTo>
                      <a:pt x="6268" y="48299"/>
                      <a:pt x="0" y="42027"/>
                      <a:pt x="0" y="34371"/>
                    </a:cubicBezTo>
                    <a:lnTo>
                      <a:pt x="0" y="0"/>
                    </a:lnTo>
                    <a:lnTo>
                      <a:pt x="30350" y="0"/>
                    </a:lnTo>
                    <a:close/>
                  </a:path>
                </a:pathLst>
              </a:custGeom>
              <a:solidFill>
                <a:srgbClr val="E5EDF3"/>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83" name="Free-form: Shape 31">
                <a:extLst>
                  <a:ext uri="{FF2B5EF4-FFF2-40B4-BE49-F238E27FC236}">
                    <a16:creationId xmlns:a16="http://schemas.microsoft.com/office/drawing/2014/main" id="{3499B601-2680-2FC7-5F5C-BCCE00FD941A}"/>
                  </a:ext>
                </a:extLst>
              </p:cNvPr>
              <p:cNvSpPr/>
              <p:nvPr/>
            </p:nvSpPr>
            <p:spPr>
              <a:xfrm>
                <a:off x="6514765" y="3265043"/>
                <a:ext cx="30350" cy="48307"/>
              </a:xfrm>
              <a:custGeom>
                <a:avLst/>
                <a:gdLst>
                  <a:gd name="connsiteX0" fmla="*/ 0 w 30350"/>
                  <a:gd name="connsiteY0" fmla="*/ 48307 h 48307"/>
                  <a:gd name="connsiteX1" fmla="*/ 0 w 30350"/>
                  <a:gd name="connsiteY1" fmla="*/ 13936 h 48307"/>
                  <a:gd name="connsiteX2" fmla="*/ 13931 w 30350"/>
                  <a:gd name="connsiteY2" fmla="*/ 0 h 48307"/>
                  <a:gd name="connsiteX3" fmla="*/ 16419 w 30350"/>
                  <a:gd name="connsiteY3" fmla="*/ 0 h 48307"/>
                  <a:gd name="connsiteX4" fmla="*/ 30350 w 30350"/>
                  <a:gd name="connsiteY4" fmla="*/ 13936 h 48307"/>
                  <a:gd name="connsiteX5" fmla="*/ 30350 w 30350"/>
                  <a:gd name="connsiteY5" fmla="*/ 48307 h 48307"/>
                  <a:gd name="connsiteX6" fmla="*/ 0 w 30350"/>
                  <a:gd name="connsiteY6"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50" h="48307">
                    <a:moveTo>
                      <a:pt x="0" y="48307"/>
                    </a:moveTo>
                    <a:lnTo>
                      <a:pt x="0" y="13936"/>
                    </a:lnTo>
                    <a:cubicBezTo>
                      <a:pt x="0" y="6272"/>
                      <a:pt x="6268" y="0"/>
                      <a:pt x="13931" y="0"/>
                    </a:cubicBezTo>
                    <a:lnTo>
                      <a:pt x="16419" y="0"/>
                    </a:lnTo>
                    <a:cubicBezTo>
                      <a:pt x="24082" y="0"/>
                      <a:pt x="30350" y="6272"/>
                      <a:pt x="30350" y="13936"/>
                    </a:cubicBezTo>
                    <a:lnTo>
                      <a:pt x="30350" y="48307"/>
                    </a:lnTo>
                    <a:lnTo>
                      <a:pt x="0" y="48307"/>
                    </a:lnTo>
                    <a:close/>
                  </a:path>
                </a:pathLst>
              </a:custGeom>
              <a:solidFill>
                <a:srgbClr val="9BCAEB"/>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84" name="Free-form: Shape 43">
                <a:extLst>
                  <a:ext uri="{FF2B5EF4-FFF2-40B4-BE49-F238E27FC236}">
                    <a16:creationId xmlns:a16="http://schemas.microsoft.com/office/drawing/2014/main" id="{9F9B7752-31D0-B2A3-49E3-13ABACD6A49E}"/>
                  </a:ext>
                </a:extLst>
              </p:cNvPr>
              <p:cNvSpPr/>
              <p:nvPr/>
            </p:nvSpPr>
            <p:spPr>
              <a:xfrm>
                <a:off x="6554974" y="3297614"/>
                <a:ext cx="39143" cy="39143"/>
              </a:xfrm>
              <a:custGeom>
                <a:avLst/>
                <a:gdLst>
                  <a:gd name="connsiteX0" fmla="*/ 39144 w 39143"/>
                  <a:gd name="connsiteY0" fmla="*/ 19572 h 39143"/>
                  <a:gd name="connsiteX1" fmla="*/ 19572 w 39143"/>
                  <a:gd name="connsiteY1" fmla="*/ 39144 h 39143"/>
                  <a:gd name="connsiteX2" fmla="*/ 0 w 39143"/>
                  <a:gd name="connsiteY2" fmla="*/ 19572 h 39143"/>
                  <a:gd name="connsiteX3" fmla="*/ 19572 w 39143"/>
                  <a:gd name="connsiteY3" fmla="*/ 0 h 39143"/>
                  <a:gd name="connsiteX4" fmla="*/ 39144 w 39143"/>
                  <a:gd name="connsiteY4" fmla="*/ 19572 h 3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43" h="39143">
                    <a:moveTo>
                      <a:pt x="39144" y="19572"/>
                    </a:moveTo>
                    <a:cubicBezTo>
                      <a:pt x="39144" y="30381"/>
                      <a:pt x="30381" y="39144"/>
                      <a:pt x="19572" y="39144"/>
                    </a:cubicBezTo>
                    <a:cubicBezTo>
                      <a:pt x="8763" y="39144"/>
                      <a:pt x="0" y="30381"/>
                      <a:pt x="0" y="19572"/>
                    </a:cubicBezTo>
                    <a:cubicBezTo>
                      <a:pt x="0" y="8763"/>
                      <a:pt x="8763" y="0"/>
                      <a:pt x="19572" y="0"/>
                    </a:cubicBezTo>
                    <a:cubicBezTo>
                      <a:pt x="30381" y="0"/>
                      <a:pt x="39144" y="8762"/>
                      <a:pt x="39144" y="19572"/>
                    </a:cubicBezTo>
                    <a:close/>
                  </a:path>
                </a:pathLst>
              </a:custGeom>
              <a:solidFill>
                <a:srgbClr val="9BCAEB"/>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85" name="Free-form: Shape 47">
                <a:extLst>
                  <a:ext uri="{FF2B5EF4-FFF2-40B4-BE49-F238E27FC236}">
                    <a16:creationId xmlns:a16="http://schemas.microsoft.com/office/drawing/2014/main" id="{D66C66B5-791C-C4FE-C332-B7317E51EFF3}"/>
                  </a:ext>
                </a:extLst>
              </p:cNvPr>
              <p:cNvSpPr/>
              <p:nvPr/>
            </p:nvSpPr>
            <p:spPr>
              <a:xfrm>
                <a:off x="6554973" y="3297614"/>
                <a:ext cx="39141" cy="19572"/>
              </a:xfrm>
              <a:custGeom>
                <a:avLst/>
                <a:gdLst>
                  <a:gd name="connsiteX0" fmla="*/ 0 w 39141"/>
                  <a:gd name="connsiteY0" fmla="*/ 19572 h 19572"/>
                  <a:gd name="connsiteX1" fmla="*/ 19572 w 39141"/>
                  <a:gd name="connsiteY1" fmla="*/ 0 h 19572"/>
                  <a:gd name="connsiteX2" fmla="*/ 39142 w 39141"/>
                  <a:gd name="connsiteY2" fmla="*/ 19572 h 19572"/>
                  <a:gd name="connsiteX3" fmla="*/ 0 w 39141"/>
                  <a:gd name="connsiteY3" fmla="*/ 19572 h 19572"/>
                </a:gdLst>
                <a:ahLst/>
                <a:cxnLst>
                  <a:cxn ang="0">
                    <a:pos x="connsiteX0" y="connsiteY0"/>
                  </a:cxn>
                  <a:cxn ang="0">
                    <a:pos x="connsiteX1" y="connsiteY1"/>
                  </a:cxn>
                  <a:cxn ang="0">
                    <a:pos x="connsiteX2" y="connsiteY2"/>
                  </a:cxn>
                  <a:cxn ang="0">
                    <a:pos x="connsiteX3" y="connsiteY3"/>
                  </a:cxn>
                </a:cxnLst>
                <a:rect l="l" t="t" r="r" b="b"/>
                <a:pathLst>
                  <a:path w="39141" h="19572">
                    <a:moveTo>
                      <a:pt x="0" y="19572"/>
                    </a:moveTo>
                    <a:cubicBezTo>
                      <a:pt x="0" y="8764"/>
                      <a:pt x="8763" y="0"/>
                      <a:pt x="19572" y="0"/>
                    </a:cubicBezTo>
                    <a:cubicBezTo>
                      <a:pt x="30381" y="0"/>
                      <a:pt x="39142" y="8764"/>
                      <a:pt x="39142" y="19572"/>
                    </a:cubicBezTo>
                    <a:lnTo>
                      <a:pt x="0" y="19572"/>
                    </a:lnTo>
                    <a:close/>
                  </a:path>
                </a:pathLst>
              </a:custGeom>
              <a:solidFill>
                <a:srgbClr val="E5EDF3"/>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grpSp>
      <p:pic>
        <p:nvPicPr>
          <p:cNvPr id="1110" name="Graphic 1109">
            <a:extLst>
              <a:ext uri="{FF2B5EF4-FFF2-40B4-BE49-F238E27FC236}">
                <a16:creationId xmlns:a16="http://schemas.microsoft.com/office/drawing/2014/main" id="{15BABBDF-EFFB-98AB-FFB3-EFAC150281A5}"/>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l="37526" t="12703" r="39383" b="70972"/>
          <a:stretch/>
        </p:blipFill>
        <p:spPr>
          <a:xfrm>
            <a:off x="8757453" y="4789248"/>
            <a:ext cx="739021" cy="739021"/>
          </a:xfrm>
          <a:prstGeom prst="ellipse">
            <a:avLst/>
          </a:prstGeom>
        </p:spPr>
      </p:pic>
      <p:pic>
        <p:nvPicPr>
          <p:cNvPr id="1111" name="Picture 1110">
            <a:extLst>
              <a:ext uri="{FF2B5EF4-FFF2-40B4-BE49-F238E27FC236}">
                <a16:creationId xmlns:a16="http://schemas.microsoft.com/office/drawing/2014/main" id="{2582EC46-86A7-2805-66A9-97607ACE40C4}"/>
              </a:ext>
            </a:extLst>
          </p:cNvPr>
          <p:cNvPicPr>
            <a:picLocks noChangeAspect="1"/>
          </p:cNvPicPr>
          <p:nvPr/>
        </p:nvPicPr>
        <p:blipFill>
          <a:blip r:embed="rId22"/>
          <a:stretch>
            <a:fillRect/>
          </a:stretch>
        </p:blipFill>
        <p:spPr>
          <a:xfrm>
            <a:off x="10960299" y="4789248"/>
            <a:ext cx="799164" cy="799164"/>
          </a:xfrm>
          <a:prstGeom prst="rect">
            <a:avLst/>
          </a:prstGeom>
          <a:ln>
            <a:noFill/>
          </a:ln>
        </p:spPr>
      </p:pic>
      <p:sp>
        <p:nvSpPr>
          <p:cNvPr id="1112" name="Slide Number Placeholder 1111">
            <a:extLst>
              <a:ext uri="{FF2B5EF4-FFF2-40B4-BE49-F238E27FC236}">
                <a16:creationId xmlns:a16="http://schemas.microsoft.com/office/drawing/2014/main" id="{80E6EACE-1EB7-3C67-0A2D-2292AF8B4836}"/>
              </a:ext>
            </a:extLst>
          </p:cNvPr>
          <p:cNvSpPr>
            <a:spLocks noGrp="1"/>
          </p:cNvSpPr>
          <p:nvPr>
            <p:ph type="sldNum" sz="quarter" idx="4"/>
          </p:nvPr>
        </p:nvSpPr>
        <p:spPr/>
        <p:txBody>
          <a:bodyPr/>
          <a:lstStyle/>
          <a:p>
            <a:fld id="{9C78B1D6-8B69-448B-B720-81701B3330F4}" type="slidenum">
              <a:rPr lang="en-US" smtClean="0"/>
              <a:pPr/>
              <a:t>4</a:t>
            </a:fld>
            <a:endParaRPr lang="en-US"/>
          </a:p>
        </p:txBody>
      </p:sp>
    </p:spTree>
    <p:extLst>
      <p:ext uri="{BB962C8B-B14F-4D97-AF65-F5344CB8AC3E}">
        <p14:creationId xmlns:p14="http://schemas.microsoft.com/office/powerpoint/2010/main" val="391340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40"/>
                                        </p:tgtEl>
                                        <p:attrNameLst>
                                          <p:attrName>style.visibility</p:attrName>
                                        </p:attrNameLst>
                                      </p:cBhvr>
                                      <p:to>
                                        <p:strVal val="visible"/>
                                      </p:to>
                                    </p:set>
                                    <p:animEffect transition="in" filter="wipe(left)">
                                      <p:cBhvr>
                                        <p:cTn id="7" dur="1000"/>
                                        <p:tgtEl>
                                          <p:spTgt spid="104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35"/>
                                        </p:tgtEl>
                                        <p:attrNameLst>
                                          <p:attrName>style.visibility</p:attrName>
                                        </p:attrNameLst>
                                      </p:cBhvr>
                                      <p:to>
                                        <p:strVal val="visible"/>
                                      </p:to>
                                    </p:set>
                                    <p:anim calcmode="lin" valueType="num">
                                      <p:cBhvr>
                                        <p:cTn id="11" dur="1000" fill="hold"/>
                                        <p:tgtEl>
                                          <p:spTgt spid="835"/>
                                        </p:tgtEl>
                                        <p:attrNameLst>
                                          <p:attrName>ppt_w</p:attrName>
                                        </p:attrNameLst>
                                      </p:cBhvr>
                                      <p:tavLst>
                                        <p:tav tm="0">
                                          <p:val>
                                            <p:fltVal val="0"/>
                                          </p:val>
                                        </p:tav>
                                        <p:tav tm="100000">
                                          <p:val>
                                            <p:strVal val="#ppt_w"/>
                                          </p:val>
                                        </p:tav>
                                      </p:tavLst>
                                    </p:anim>
                                    <p:anim calcmode="lin" valueType="num">
                                      <p:cBhvr>
                                        <p:cTn id="12" dur="1000" fill="hold"/>
                                        <p:tgtEl>
                                          <p:spTgt spid="835"/>
                                        </p:tgtEl>
                                        <p:attrNameLst>
                                          <p:attrName>ppt_h</p:attrName>
                                        </p:attrNameLst>
                                      </p:cBhvr>
                                      <p:tavLst>
                                        <p:tav tm="0">
                                          <p:val>
                                            <p:fltVal val="0"/>
                                          </p:val>
                                        </p:tav>
                                        <p:tav tm="100000">
                                          <p:val>
                                            <p:strVal val="#ppt_h"/>
                                          </p:val>
                                        </p:tav>
                                      </p:tavLst>
                                    </p:anim>
                                    <p:animEffect transition="in" filter="fade">
                                      <p:cBhvr>
                                        <p:cTn id="13" dur="1000"/>
                                        <p:tgtEl>
                                          <p:spTgt spid="835"/>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1014">
                                            <p:txEl>
                                              <p:pRg st="0" end="0"/>
                                            </p:txEl>
                                          </p:spTgt>
                                        </p:tgtEl>
                                        <p:attrNameLst>
                                          <p:attrName>style.visibility</p:attrName>
                                        </p:attrNameLst>
                                      </p:cBhvr>
                                      <p:to>
                                        <p:strVal val="visible"/>
                                      </p:to>
                                    </p:set>
                                    <p:animEffect transition="in" filter="wipe(left)">
                                      <p:cBhvr>
                                        <p:cTn id="16" dur="1000"/>
                                        <p:tgtEl>
                                          <p:spTgt spid="1014">
                                            <p:txEl>
                                              <p:pRg st="0" end="0"/>
                                            </p:txEl>
                                          </p:spTgt>
                                        </p:tgtEl>
                                      </p:cBhvr>
                                    </p:animEffect>
                                  </p:childTnLst>
                                </p:cTn>
                              </p:par>
                              <p:par>
                                <p:cTn id="17" presetID="6" presetClass="entr" presetSubtype="32" fill="hold" grpId="0" nodeType="withEffect">
                                  <p:stCondLst>
                                    <p:cond delay="1000"/>
                                  </p:stCondLst>
                                  <p:childTnLst>
                                    <p:set>
                                      <p:cBhvr>
                                        <p:cTn id="18" dur="1" fill="hold">
                                          <p:stCondLst>
                                            <p:cond delay="0"/>
                                          </p:stCondLst>
                                        </p:cTn>
                                        <p:tgtEl>
                                          <p:spTgt spid="1076"/>
                                        </p:tgtEl>
                                        <p:attrNameLst>
                                          <p:attrName>style.visibility</p:attrName>
                                        </p:attrNameLst>
                                      </p:cBhvr>
                                      <p:to>
                                        <p:strVal val="visible"/>
                                      </p:to>
                                    </p:set>
                                    <p:animEffect transition="in" filter="circle(out)">
                                      <p:cBhvr>
                                        <p:cTn id="19" dur="1000"/>
                                        <p:tgtEl>
                                          <p:spTgt spid="1076"/>
                                        </p:tgtEl>
                                      </p:cBhvr>
                                    </p:animEffect>
                                  </p:childTnLst>
                                </p:cTn>
                              </p:par>
                              <p:par>
                                <p:cTn id="20" presetID="6" presetClass="entr" presetSubtype="32" fill="hold" grpId="0" nodeType="withEffect">
                                  <p:stCondLst>
                                    <p:cond delay="1000"/>
                                  </p:stCondLst>
                                  <p:childTnLst>
                                    <p:set>
                                      <p:cBhvr>
                                        <p:cTn id="21" dur="1" fill="hold">
                                          <p:stCondLst>
                                            <p:cond delay="0"/>
                                          </p:stCondLst>
                                        </p:cTn>
                                        <p:tgtEl>
                                          <p:spTgt spid="1038"/>
                                        </p:tgtEl>
                                        <p:attrNameLst>
                                          <p:attrName>style.visibility</p:attrName>
                                        </p:attrNameLst>
                                      </p:cBhvr>
                                      <p:to>
                                        <p:strVal val="visible"/>
                                      </p:to>
                                    </p:set>
                                    <p:animEffect transition="in" filter="circle(out)">
                                      <p:cBhvr>
                                        <p:cTn id="22" dur="1000"/>
                                        <p:tgtEl>
                                          <p:spTgt spid="1038"/>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1014">
                                            <p:txEl>
                                              <p:pRg st="1" end="1"/>
                                            </p:txEl>
                                          </p:spTgt>
                                        </p:tgtEl>
                                        <p:attrNameLst>
                                          <p:attrName>style.visibility</p:attrName>
                                        </p:attrNameLst>
                                      </p:cBhvr>
                                      <p:to>
                                        <p:strVal val="visible"/>
                                      </p:to>
                                    </p:set>
                                    <p:animEffect transition="in" filter="wipe(left)">
                                      <p:cBhvr>
                                        <p:cTn id="25" dur="1000"/>
                                        <p:tgtEl>
                                          <p:spTgt spid="101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15"/>
                                        </p:tgtEl>
                                        <p:attrNameLst>
                                          <p:attrName>style.visibility</p:attrName>
                                        </p:attrNameLst>
                                      </p:cBhvr>
                                      <p:to>
                                        <p:strVal val="visible"/>
                                      </p:to>
                                    </p:set>
                                    <p:animEffect transition="in" filter="fade">
                                      <p:cBhvr>
                                        <p:cTn id="28" dur="1000"/>
                                        <p:tgtEl>
                                          <p:spTgt spid="1015"/>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circle(out)">
                                      <p:cBhvr>
                                        <p:cTn id="31" dur="1000"/>
                                        <p:tgtEl>
                                          <p:spTgt spid="103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14">
                                            <p:txEl>
                                              <p:pRg st="2" end="2"/>
                                            </p:txEl>
                                          </p:spTgt>
                                        </p:tgtEl>
                                        <p:attrNameLst>
                                          <p:attrName>style.visibility</p:attrName>
                                        </p:attrNameLst>
                                      </p:cBhvr>
                                      <p:to>
                                        <p:strVal val="visible"/>
                                      </p:to>
                                    </p:set>
                                    <p:animEffect transition="in" filter="wipe(left)">
                                      <p:cBhvr>
                                        <p:cTn id="34" dur="1000"/>
                                        <p:tgtEl>
                                          <p:spTgt spid="1014">
                                            <p:txEl>
                                              <p:pRg st="2" end="2"/>
                                            </p:txEl>
                                          </p:spTgt>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1037"/>
                                        </p:tgtEl>
                                        <p:attrNameLst>
                                          <p:attrName>style.visibility</p:attrName>
                                        </p:attrNameLst>
                                      </p:cBhvr>
                                      <p:to>
                                        <p:strVal val="visible"/>
                                      </p:to>
                                    </p:set>
                                    <p:animEffect transition="in" filter="circle(out)">
                                      <p:cBhvr>
                                        <p:cTn id="37" dur="1000"/>
                                        <p:tgtEl>
                                          <p:spTgt spid="1037"/>
                                        </p:tgtEl>
                                      </p:cBhvr>
                                    </p:animEffect>
                                  </p:childTnLst>
                                </p:cTn>
                              </p:par>
                              <p:par>
                                <p:cTn id="38" presetID="10" presetClass="entr" presetSubtype="0" fill="hold" nodeType="withEffect">
                                  <p:stCondLst>
                                    <p:cond delay="0"/>
                                  </p:stCondLst>
                                  <p:childTnLst>
                                    <p:set>
                                      <p:cBhvr>
                                        <p:cTn id="39" dur="1" fill="hold">
                                          <p:stCondLst>
                                            <p:cond delay="0"/>
                                          </p:stCondLst>
                                        </p:cTn>
                                        <p:tgtEl>
                                          <p:spTgt spid="1060"/>
                                        </p:tgtEl>
                                        <p:attrNameLst>
                                          <p:attrName>style.visibility</p:attrName>
                                        </p:attrNameLst>
                                      </p:cBhvr>
                                      <p:to>
                                        <p:strVal val="visible"/>
                                      </p:to>
                                    </p:set>
                                    <p:animEffect transition="in" filter="fade">
                                      <p:cBhvr>
                                        <p:cTn id="40" dur="1000"/>
                                        <p:tgtEl>
                                          <p:spTgt spid="106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014">
                                            <p:txEl>
                                              <p:pRg st="3" end="3"/>
                                            </p:txEl>
                                          </p:spTgt>
                                        </p:tgtEl>
                                        <p:attrNameLst>
                                          <p:attrName>style.visibility</p:attrName>
                                        </p:attrNameLst>
                                      </p:cBhvr>
                                      <p:to>
                                        <p:strVal val="visible"/>
                                      </p:to>
                                    </p:set>
                                    <p:animEffect transition="in" filter="wipe(left)">
                                      <p:cBhvr>
                                        <p:cTn id="43" dur="1000"/>
                                        <p:tgtEl>
                                          <p:spTgt spid="1014">
                                            <p:txEl>
                                              <p:pRg st="3" end="3"/>
                                            </p:txEl>
                                          </p:spTgt>
                                        </p:tgtEl>
                                      </p:cBhvr>
                                    </p:animEffect>
                                  </p:childTnLst>
                                </p:cTn>
                              </p:par>
                              <p:par>
                                <p:cTn id="44" presetID="6" presetClass="entr" presetSubtype="32" fill="hold" grpId="0" nodeType="withEffect">
                                  <p:stCondLst>
                                    <p:cond delay="0"/>
                                  </p:stCondLst>
                                  <p:childTnLst>
                                    <p:set>
                                      <p:cBhvr>
                                        <p:cTn id="45" dur="1" fill="hold">
                                          <p:stCondLst>
                                            <p:cond delay="0"/>
                                          </p:stCondLst>
                                        </p:cTn>
                                        <p:tgtEl>
                                          <p:spTgt spid="1039"/>
                                        </p:tgtEl>
                                        <p:attrNameLst>
                                          <p:attrName>style.visibility</p:attrName>
                                        </p:attrNameLst>
                                      </p:cBhvr>
                                      <p:to>
                                        <p:strVal val="visible"/>
                                      </p:to>
                                    </p:set>
                                    <p:animEffect transition="in" filter="circle(out)">
                                      <p:cBhvr>
                                        <p:cTn id="46" dur="1000"/>
                                        <p:tgtEl>
                                          <p:spTgt spid="1039"/>
                                        </p:tgtEl>
                                      </p:cBhvr>
                                    </p:animEffect>
                                  </p:childTnLst>
                                </p:cTn>
                              </p:par>
                              <p:par>
                                <p:cTn id="47" presetID="10" presetClass="entr" presetSubtype="0" fill="hold" nodeType="withEffect">
                                  <p:stCondLst>
                                    <p:cond delay="0"/>
                                  </p:stCondLst>
                                  <p:childTnLst>
                                    <p:set>
                                      <p:cBhvr>
                                        <p:cTn id="48" dur="1" fill="hold">
                                          <p:stCondLst>
                                            <p:cond delay="0"/>
                                          </p:stCondLst>
                                        </p:cTn>
                                        <p:tgtEl>
                                          <p:spTgt spid="1068"/>
                                        </p:tgtEl>
                                        <p:attrNameLst>
                                          <p:attrName>style.visibility</p:attrName>
                                        </p:attrNameLst>
                                      </p:cBhvr>
                                      <p:to>
                                        <p:strVal val="visible"/>
                                      </p:to>
                                    </p:set>
                                    <p:animEffect transition="in" filter="fade">
                                      <p:cBhvr>
                                        <p:cTn id="49" dur="1000"/>
                                        <p:tgtEl>
                                          <p:spTgt spid="1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 grpId="0" uiExpand="1" build="p"/>
      <p:bldP spid="1036" grpId="0" animBg="1"/>
      <p:bldP spid="1037" grpId="0" animBg="1"/>
      <p:bldP spid="1038" grpId="0" animBg="1"/>
      <p:bldP spid="1039" grpId="0" animBg="1"/>
      <p:bldP spid="10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914400" eaLnBrk="1" hangingPunct="1">
              <a:lnSpc>
                <a:spcPct val="90000"/>
              </a:lnSpc>
            </a:pPr>
            <a:r>
              <a:rPr lang="en-US" dirty="0"/>
              <a:t>Executive Leadership</a:t>
            </a:r>
          </a:p>
        </p:txBody>
      </p:sp>
      <p:sp>
        <p:nvSpPr>
          <p:cNvPr id="9" name="TextBox 8"/>
          <p:cNvSpPr txBox="1"/>
          <p:nvPr/>
        </p:nvSpPr>
        <p:spPr>
          <a:xfrm>
            <a:off x="3449783" y="1125501"/>
            <a:ext cx="7949044" cy="2123658"/>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5F8DB5"/>
              </a:buClr>
              <a:buSzTx/>
              <a:buFontTx/>
              <a:buNone/>
              <a:tabLst/>
              <a:defRPr/>
            </a:pPr>
            <a:r>
              <a:rPr kumimoji="0" lang="en-US" sz="2400" b="1" i="0" u="none" strike="noStrike" kern="1200" cap="none" spc="0" normalizeH="0" baseline="0" noProof="0" dirty="0">
                <a:ln>
                  <a:noFill/>
                </a:ln>
                <a:solidFill>
                  <a:srgbClr val="5F8DB5"/>
                </a:solidFill>
                <a:effectLst/>
                <a:uLnTx/>
                <a:uFillTx/>
                <a:latin typeface="Calibri Light"/>
                <a:ea typeface="+mn-ea"/>
                <a:cs typeface="+mn-cs"/>
              </a:rPr>
              <a:t>Ted Harris | Chairman, President, and CEO</a:t>
            </a:r>
          </a:p>
          <a:p>
            <a:pPr marL="45720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Joined </a:t>
            </a:r>
            <a:r>
              <a:rPr kumimoji="0" lang="en-US" sz="1800" b="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Calibri Light" panose="020F0302020204030204" pitchFamily="34" charset="0"/>
              </a:rPr>
              <a:t>Balchem</a:t>
            </a:r>
            <a:r>
              <a:rPr kumimoji="0" lang="en-US"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in May 2015</a:t>
            </a:r>
          </a:p>
          <a:p>
            <a:pPr marL="45720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Prior to </a:t>
            </a:r>
            <a:r>
              <a:rPr kumimoji="0" lang="en-US" sz="1800" b="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Calibri Light" panose="020F0302020204030204" pitchFamily="34" charset="0"/>
              </a:rPr>
              <a:t>Balchem</a:t>
            </a:r>
            <a:r>
              <a:rPr kumimoji="0" lang="en-US"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was a Senior VP of Ashland Inc. where he held a series of senior leadership roles over 10+ years</a:t>
            </a:r>
          </a:p>
          <a:p>
            <a:pPr marL="45720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Independent director and member of the Board of Directors of Pentair plc.</a:t>
            </a:r>
          </a:p>
          <a:p>
            <a:pPr marL="45720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MBA from Harvard University and bachelor’s degree from Lehigh University in chemical engineering</a:t>
            </a:r>
          </a:p>
        </p:txBody>
      </p:sp>
      <p:sp>
        <p:nvSpPr>
          <p:cNvPr id="10" name="TextBox 9"/>
          <p:cNvSpPr txBox="1"/>
          <p:nvPr/>
        </p:nvSpPr>
        <p:spPr>
          <a:xfrm>
            <a:off x="1144733" y="3817109"/>
            <a:ext cx="7679297" cy="184665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5F8DB5"/>
              </a:buClr>
              <a:buSzTx/>
              <a:buFontTx/>
              <a:buNone/>
              <a:tabLst/>
              <a:defRPr/>
            </a:pPr>
            <a:r>
              <a:rPr kumimoji="0" lang="en-US" sz="2400" b="1" i="0" u="none" strike="noStrike" kern="1200" cap="none" spc="0" normalizeH="0" baseline="0" noProof="0" dirty="0">
                <a:ln>
                  <a:noFill/>
                </a:ln>
                <a:solidFill>
                  <a:srgbClr val="5F8DB5"/>
                </a:solidFill>
                <a:effectLst/>
                <a:uLnTx/>
                <a:uFillTx/>
                <a:latin typeface="Calibri Light"/>
                <a:ea typeface="+mn-ea"/>
                <a:cs typeface="+mn-cs"/>
              </a:rPr>
              <a:t>Martin Bengtsson | CFO</a:t>
            </a:r>
          </a:p>
          <a:p>
            <a:pPr marL="45720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Joined </a:t>
            </a:r>
            <a:r>
              <a:rPr kumimoji="0" lang="en-US" sz="1800" b="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Calibri Light" panose="020F0302020204030204" pitchFamily="34" charset="0"/>
              </a:rPr>
              <a:t>Balchem</a:t>
            </a:r>
            <a:r>
              <a:rPr kumimoji="0" lang="en-US"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in February 2019</a:t>
            </a:r>
          </a:p>
          <a:p>
            <a:pPr marL="45720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Prior to </a:t>
            </a:r>
            <a:r>
              <a:rPr kumimoji="0" lang="en-US" sz="1800" b="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Calibri Light" panose="020F0302020204030204" pitchFamily="34" charset="0"/>
              </a:rPr>
              <a:t>Balchem</a:t>
            </a:r>
            <a:r>
              <a:rPr kumimoji="0" lang="en-US"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had a 15-year career at Honeywell and most recently was CFO for the $11B Performance Materials &amp; Technologies segment</a:t>
            </a:r>
          </a:p>
          <a:p>
            <a:pPr marL="45720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Bachelor’s degree from Northwestern University in economics and began career as Senior Auditor for Deloitte</a:t>
            </a:r>
          </a:p>
        </p:txBody>
      </p:sp>
      <p:pic>
        <p:nvPicPr>
          <p:cNvPr id="3" name="Picture 2">
            <a:extLst>
              <a:ext uri="{FF2B5EF4-FFF2-40B4-BE49-F238E27FC236}">
                <a16:creationId xmlns:a16="http://schemas.microsoft.com/office/drawing/2014/main" id="{0CEF2CBE-71C7-78C7-317B-300392E6A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263" y="1125501"/>
            <a:ext cx="1757795" cy="218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5E41523F-A38B-51F9-0F5B-3CF01E2EC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6285" y="3274184"/>
            <a:ext cx="1943101"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4A96A73-616F-4DFF-A65D-72570BA9C650}"/>
              </a:ext>
            </a:extLst>
          </p:cNvPr>
          <p:cNvSpPr>
            <a:spLocks noGrp="1"/>
          </p:cNvSpPr>
          <p:nvPr>
            <p:ph type="sldNum" sz="quarter" idx="4"/>
          </p:nvPr>
        </p:nvSpPr>
        <p:spPr/>
        <p:txBody>
          <a:bodyPr/>
          <a:lstStyle/>
          <a:p>
            <a:fld id="{9C78B1D6-8B69-448B-B720-81701B3330F4}" type="slidenum">
              <a:rPr lang="en-US" smtClean="0"/>
              <a:pPr/>
              <a:t>5</a:t>
            </a:fld>
            <a:endParaRPr lang="en-US"/>
          </a:p>
        </p:txBody>
      </p:sp>
    </p:spTree>
    <p:extLst>
      <p:ext uri="{BB962C8B-B14F-4D97-AF65-F5344CB8AC3E}">
        <p14:creationId xmlns:p14="http://schemas.microsoft.com/office/powerpoint/2010/main" val="425727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9C100-7ABC-B941-89AA-234500159C86}"/>
              </a:ext>
            </a:extLst>
          </p:cNvPr>
          <p:cNvSpPr>
            <a:spLocks noGrp="1"/>
          </p:cNvSpPr>
          <p:nvPr>
            <p:ph type="title"/>
          </p:nvPr>
        </p:nvSpPr>
        <p:spPr/>
        <p:txBody>
          <a:bodyPr/>
          <a:lstStyle/>
          <a:p>
            <a:r>
              <a:rPr lang="en-US" dirty="0" err="1"/>
              <a:t>Balchem’s</a:t>
            </a:r>
            <a:r>
              <a:rPr lang="en-US" dirty="0"/>
              <a:t> Value Proposition</a:t>
            </a:r>
          </a:p>
        </p:txBody>
      </p:sp>
      <p:sp>
        <p:nvSpPr>
          <p:cNvPr id="3" name="Slide Number Placeholder 2">
            <a:extLst>
              <a:ext uri="{FF2B5EF4-FFF2-40B4-BE49-F238E27FC236}">
                <a16:creationId xmlns:a16="http://schemas.microsoft.com/office/drawing/2014/main" id="{1019BCA6-DB78-6033-5785-58953A883E64}"/>
              </a:ext>
            </a:extLst>
          </p:cNvPr>
          <p:cNvSpPr>
            <a:spLocks noGrp="1"/>
          </p:cNvSpPr>
          <p:nvPr>
            <p:ph type="sldNum" sz="quarter" idx="4"/>
          </p:nvPr>
        </p:nvSpPr>
        <p:spPr/>
        <p:txBody>
          <a:bodyPr/>
          <a:lstStyle/>
          <a:p>
            <a:fld id="{9C78B1D6-8B69-448B-B720-81701B3330F4}" type="slidenum">
              <a:rPr lang="en-US" smtClean="0"/>
              <a:pPr/>
              <a:t>6</a:t>
            </a:fld>
            <a:endParaRPr lang="en-US" dirty="0"/>
          </a:p>
        </p:txBody>
      </p:sp>
      <p:sp>
        <p:nvSpPr>
          <p:cNvPr id="7" name="Text Placeholder 4">
            <a:extLst>
              <a:ext uri="{FF2B5EF4-FFF2-40B4-BE49-F238E27FC236}">
                <a16:creationId xmlns:a16="http://schemas.microsoft.com/office/drawing/2014/main" id="{145EBE34-662D-441F-D95F-1711CA22125C}"/>
              </a:ext>
            </a:extLst>
          </p:cNvPr>
          <p:cNvSpPr txBox="1">
            <a:spLocks/>
          </p:cNvSpPr>
          <p:nvPr/>
        </p:nvSpPr>
        <p:spPr>
          <a:xfrm>
            <a:off x="6253260" y="1136073"/>
            <a:ext cx="4707857" cy="371872"/>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5F8DB5"/>
              </a:buClr>
              <a:buSzTx/>
              <a:buFont typeface="Arial" panose="020B0604020202020204" pitchFamily="34" charset="0"/>
              <a:buNone/>
              <a:tabLst/>
              <a:defRPr/>
            </a:pPr>
            <a:r>
              <a:rPr kumimoji="0" lang="en-US" sz="2400" b="1" i="0" u="none" strike="noStrike" kern="1200" cap="none" spc="0" normalizeH="0" baseline="0" noProof="0" dirty="0">
                <a:ln>
                  <a:noFill/>
                </a:ln>
                <a:solidFill>
                  <a:srgbClr val="5F8DB5"/>
                </a:solidFill>
                <a:effectLst/>
                <a:uLnTx/>
                <a:uFillTx/>
                <a:latin typeface="Calibri Light"/>
                <a:ea typeface="+mn-ea"/>
                <a:cs typeface="+mn-cs"/>
              </a:rPr>
              <a:t>Enabling Technologies</a:t>
            </a:r>
          </a:p>
        </p:txBody>
      </p:sp>
      <p:grpSp>
        <p:nvGrpSpPr>
          <p:cNvPr id="21" name="Group 20">
            <a:extLst>
              <a:ext uri="{FF2B5EF4-FFF2-40B4-BE49-F238E27FC236}">
                <a16:creationId xmlns:a16="http://schemas.microsoft.com/office/drawing/2014/main" id="{EB7E1585-7B13-5155-E96F-C966EDF922E7}"/>
              </a:ext>
            </a:extLst>
          </p:cNvPr>
          <p:cNvGrpSpPr/>
          <p:nvPr/>
        </p:nvGrpSpPr>
        <p:grpSpPr>
          <a:xfrm>
            <a:off x="6530103" y="1527355"/>
            <a:ext cx="4257970" cy="4174047"/>
            <a:chOff x="5942412" y="1238627"/>
            <a:chExt cx="4568905" cy="4478853"/>
          </a:xfrm>
        </p:grpSpPr>
        <p:graphicFrame>
          <p:nvGraphicFramePr>
            <p:cNvPr id="22" name="Chart 21">
              <a:extLst>
                <a:ext uri="{FF2B5EF4-FFF2-40B4-BE49-F238E27FC236}">
                  <a16:creationId xmlns:a16="http://schemas.microsoft.com/office/drawing/2014/main" id="{6C9E5A70-B942-5AF8-E286-4D993224F49F}"/>
                </a:ext>
              </a:extLst>
            </p:cNvPr>
            <p:cNvGraphicFramePr/>
            <p:nvPr/>
          </p:nvGraphicFramePr>
          <p:xfrm>
            <a:off x="5942412" y="1238627"/>
            <a:ext cx="4568905" cy="4478853"/>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a:extLst>
                <a:ext uri="{FF2B5EF4-FFF2-40B4-BE49-F238E27FC236}">
                  <a16:creationId xmlns:a16="http://schemas.microsoft.com/office/drawing/2014/main" id="{C5338AD7-E90D-781C-AA45-D83984EF2E6B}"/>
                </a:ext>
              </a:extLst>
            </p:cNvPr>
            <p:cNvSpPr/>
            <p:nvPr/>
          </p:nvSpPr>
          <p:spPr bwMode="ltGray">
            <a:xfrm>
              <a:off x="7379112" y="1685060"/>
              <a:ext cx="1618938" cy="369332"/>
            </a:xfrm>
            <a:prstGeom prst="rect">
              <a:avLst/>
            </a:prstGeom>
            <a:no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Light"/>
                  <a:ea typeface="+mn-ea"/>
                  <a:cs typeface="+mn-cs"/>
                </a:rPr>
                <a:t>Choline</a:t>
              </a:r>
            </a:p>
          </p:txBody>
        </p:sp>
        <p:sp>
          <p:nvSpPr>
            <p:cNvPr id="24" name="Rectangle 23">
              <a:extLst>
                <a:ext uri="{FF2B5EF4-FFF2-40B4-BE49-F238E27FC236}">
                  <a16:creationId xmlns:a16="http://schemas.microsoft.com/office/drawing/2014/main" id="{B244E721-9861-E98E-89C8-466AE1C5BB7D}"/>
                </a:ext>
              </a:extLst>
            </p:cNvPr>
            <p:cNvSpPr/>
            <p:nvPr/>
          </p:nvSpPr>
          <p:spPr bwMode="ltGray">
            <a:xfrm>
              <a:off x="8566279" y="2640987"/>
              <a:ext cx="1618938" cy="646331"/>
            </a:xfrm>
            <a:prstGeom prst="rect">
              <a:avLst/>
            </a:prstGeom>
            <a:noFill/>
            <a:ln w="12700" cap="flat" cmpd="sng" algn="ctr">
              <a:noFill/>
              <a:prstDash val="solid"/>
              <a:miter lim="800000"/>
            </a:ln>
            <a:effectLst/>
          </p:spPr>
          <p:txBody>
            <a:bodyPr rtlCol="0" anchor="t">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Light"/>
                  <a:ea typeface="+mn-ea"/>
                  <a:cs typeface="+mn-cs"/>
                </a:rPr>
                <a:t>Chelated Minerals</a:t>
              </a:r>
            </a:p>
          </p:txBody>
        </p:sp>
        <p:sp>
          <p:nvSpPr>
            <p:cNvPr id="25" name="Rectangle 24">
              <a:extLst>
                <a:ext uri="{FF2B5EF4-FFF2-40B4-BE49-F238E27FC236}">
                  <a16:creationId xmlns:a16="http://schemas.microsoft.com/office/drawing/2014/main" id="{DB8D89B3-BC84-5AF5-1955-CB1660B7AEF7}"/>
                </a:ext>
              </a:extLst>
            </p:cNvPr>
            <p:cNvSpPr/>
            <p:nvPr/>
          </p:nvSpPr>
          <p:spPr bwMode="ltGray">
            <a:xfrm>
              <a:off x="6172441" y="2640987"/>
              <a:ext cx="1618938" cy="646331"/>
            </a:xfrm>
            <a:prstGeom prst="rect">
              <a:avLst/>
            </a:prstGeom>
            <a:noFill/>
            <a:ln w="12700" cap="flat" cmpd="sng" algn="ctr">
              <a:noFill/>
              <a:prstDash val="solid"/>
              <a:miter lim="800000"/>
            </a:ln>
            <a:effectLst/>
          </p:spPr>
          <p:txBody>
            <a:bodyPr rtlCol="0" anchor="t">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Light"/>
                  <a:ea typeface="+mn-ea"/>
                  <a:cs typeface="+mn-cs"/>
                </a:rPr>
                <a:t>Encapsulation</a:t>
              </a:r>
            </a:p>
          </p:txBody>
        </p:sp>
        <p:sp>
          <p:nvSpPr>
            <p:cNvPr id="26" name="Rectangle 25">
              <a:extLst>
                <a:ext uri="{FF2B5EF4-FFF2-40B4-BE49-F238E27FC236}">
                  <a16:creationId xmlns:a16="http://schemas.microsoft.com/office/drawing/2014/main" id="{2D957C47-4AA3-1800-2CA8-48371BB1AC2E}"/>
                </a:ext>
              </a:extLst>
            </p:cNvPr>
            <p:cNvSpPr/>
            <p:nvPr/>
          </p:nvSpPr>
          <p:spPr>
            <a:xfrm>
              <a:off x="6362875" y="3629803"/>
              <a:ext cx="1218282" cy="646331"/>
            </a:xfrm>
            <a:prstGeom prst="rect">
              <a:avLst/>
            </a:prstGeom>
            <a:noFill/>
            <a:ln w="12700" cap="flat" cmpd="sng" algn="ctr">
              <a:noFill/>
              <a:prstDash val="solid"/>
              <a:miter lim="800000"/>
            </a:ln>
            <a:effectLst/>
          </p:spPr>
          <p:txBody>
            <a:bodyPr wrap="none" lIns="0" rIns="0"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F8DB5"/>
                  </a:solidFill>
                  <a:effectLst/>
                  <a:uLnTx/>
                  <a:uFillTx/>
                  <a:latin typeface="Calibri Light"/>
                  <a:ea typeface="+mn-ea"/>
                  <a:cs typeface="+mn-cs"/>
                </a:rPr>
                <a:t>Particle</a:t>
              </a:r>
              <a:br>
                <a:rPr kumimoji="0" lang="en-US" sz="1800" b="1" i="0" u="none" strike="noStrike" kern="0" cap="none" spc="0" normalizeH="0" baseline="0" noProof="0" dirty="0">
                  <a:ln>
                    <a:noFill/>
                  </a:ln>
                  <a:solidFill>
                    <a:srgbClr val="5F8DB5"/>
                  </a:solidFill>
                  <a:effectLst/>
                  <a:uLnTx/>
                  <a:uFillTx/>
                  <a:latin typeface="Calibri Light"/>
                  <a:ea typeface="+mn-ea"/>
                  <a:cs typeface="+mn-cs"/>
                </a:rPr>
              </a:br>
              <a:r>
                <a:rPr kumimoji="0" lang="en-US" sz="1800" b="1" i="0" u="none" strike="noStrike" kern="0" cap="none" spc="0" normalizeH="0" baseline="0" noProof="0" dirty="0">
                  <a:ln>
                    <a:noFill/>
                  </a:ln>
                  <a:solidFill>
                    <a:srgbClr val="5F8DB5"/>
                  </a:solidFill>
                  <a:effectLst/>
                  <a:uLnTx/>
                  <a:uFillTx/>
                  <a:latin typeface="Calibri Light"/>
                  <a:ea typeface="+mn-ea"/>
                  <a:cs typeface="+mn-cs"/>
                </a:rPr>
                <a:t>Engineering</a:t>
              </a:r>
            </a:p>
          </p:txBody>
        </p:sp>
        <p:sp>
          <p:nvSpPr>
            <p:cNvPr id="27" name="Rectangle 26">
              <a:extLst>
                <a:ext uri="{FF2B5EF4-FFF2-40B4-BE49-F238E27FC236}">
                  <a16:creationId xmlns:a16="http://schemas.microsoft.com/office/drawing/2014/main" id="{DFCCD44A-948B-FA39-4F4D-B76B8E23EADD}"/>
                </a:ext>
              </a:extLst>
            </p:cNvPr>
            <p:cNvSpPr/>
            <p:nvPr/>
          </p:nvSpPr>
          <p:spPr>
            <a:xfrm>
              <a:off x="8566279" y="3753269"/>
              <a:ext cx="1618938" cy="646331"/>
            </a:xfrm>
            <a:prstGeom prst="rect">
              <a:avLst/>
            </a:prstGeom>
            <a:no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F8DB5"/>
                  </a:solidFill>
                  <a:effectLst/>
                  <a:uLnTx/>
                  <a:uFillTx/>
                  <a:latin typeface="Calibri Light"/>
                  <a:ea typeface="+mn-ea"/>
                  <a:cs typeface="+mn-cs"/>
                </a:rPr>
                <a:t>Vitamins &amp; Nutrients</a:t>
              </a:r>
            </a:p>
          </p:txBody>
        </p:sp>
        <p:sp>
          <p:nvSpPr>
            <p:cNvPr id="28" name="Rectangle 27">
              <a:extLst>
                <a:ext uri="{FF2B5EF4-FFF2-40B4-BE49-F238E27FC236}">
                  <a16:creationId xmlns:a16="http://schemas.microsoft.com/office/drawing/2014/main" id="{543E0291-CC57-3C45-180A-96EE2CFDEDE7}"/>
                </a:ext>
              </a:extLst>
            </p:cNvPr>
            <p:cNvSpPr/>
            <p:nvPr/>
          </p:nvSpPr>
          <p:spPr>
            <a:xfrm>
              <a:off x="7444111" y="4301684"/>
              <a:ext cx="1488941" cy="1200329"/>
            </a:xfrm>
            <a:prstGeom prst="rect">
              <a:avLst/>
            </a:prstGeom>
            <a:noFill/>
            <a:ln w="12700" cap="flat" cmpd="sng" algn="ctr">
              <a:noFill/>
              <a:prstDash val="solid"/>
              <a:miter lim="800000"/>
            </a:ln>
            <a:effectLst/>
          </p:spPr>
          <p:txBody>
            <a:bodyPr lIns="0" rIns="0"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F8DB5"/>
                  </a:solidFill>
                  <a:effectLst/>
                  <a:uLnTx/>
                  <a:uFillTx/>
                  <a:latin typeface="Calibri Light"/>
                  <a:ea typeface="+mn-ea"/>
                  <a:cs typeface="+mn-cs"/>
                </a:rPr>
                <a:t>Food &amp; Beverage Ingredient Systems</a:t>
              </a:r>
            </a:p>
          </p:txBody>
        </p:sp>
        <p:sp>
          <p:nvSpPr>
            <p:cNvPr id="30" name="Partial Circle 29">
              <a:extLst>
                <a:ext uri="{FF2B5EF4-FFF2-40B4-BE49-F238E27FC236}">
                  <a16:creationId xmlns:a16="http://schemas.microsoft.com/office/drawing/2014/main" id="{98953D29-EBBB-74DF-8E81-C9DAAEB6E004}"/>
                </a:ext>
              </a:extLst>
            </p:cNvPr>
            <p:cNvSpPr/>
            <p:nvPr/>
          </p:nvSpPr>
          <p:spPr>
            <a:xfrm rot="5400000">
              <a:off x="7541117" y="2789820"/>
              <a:ext cx="1371495" cy="1371495"/>
            </a:xfrm>
            <a:prstGeom prst="pie">
              <a:avLst>
                <a:gd name="adj1" fmla="val 5392847"/>
                <a:gd name="adj2" fmla="val 16200000"/>
              </a:avLst>
            </a:prstGeom>
            <a:solidFill>
              <a:srgbClr val="5F8DB5"/>
            </a:solidFill>
            <a:ln w="12700" cap="flat" cmpd="sng" algn="ctr">
              <a:noFill/>
              <a:prstDash val="solid"/>
              <a:miter lim="800000"/>
            </a:ln>
            <a:effectLst/>
          </p:spPr>
          <p:txBody>
            <a:bodyPr vert="vert270" wrap="none" lIns="0" tIns="0" rIns="1080000" bIns="0" rtlCol="0" anchor="t"/>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Light"/>
                  <a:ea typeface="+mn-ea"/>
                  <a:cs typeface="+mn-cs"/>
                </a:rPr>
                <a:t>Core</a:t>
              </a:r>
              <a:br>
                <a:rPr kumimoji="0" lang="en-US" sz="1400" b="1" i="0" u="none" strike="noStrike" kern="0" cap="none" spc="0" normalizeH="0" baseline="0" noProof="0" dirty="0">
                  <a:ln>
                    <a:noFill/>
                  </a:ln>
                  <a:solidFill>
                    <a:srgbClr val="FFFFFF"/>
                  </a:solidFill>
                  <a:effectLst/>
                  <a:uLnTx/>
                  <a:uFillTx/>
                  <a:latin typeface="Calibri Light"/>
                  <a:ea typeface="+mn-ea"/>
                  <a:cs typeface="+mn-cs"/>
                </a:rPr>
              </a:br>
              <a:r>
                <a:rPr kumimoji="0" lang="en-US" sz="1400" b="1" i="0" u="none" strike="noStrike" kern="0" cap="none" spc="0" normalizeH="0" baseline="0" noProof="0" dirty="0">
                  <a:ln>
                    <a:noFill/>
                  </a:ln>
                  <a:solidFill>
                    <a:srgbClr val="FFFFFF"/>
                  </a:solidFill>
                  <a:effectLst/>
                  <a:uLnTx/>
                  <a:uFillTx/>
                  <a:latin typeface="Calibri Light"/>
                  <a:ea typeface="+mn-ea"/>
                  <a:cs typeface="+mn-cs"/>
                </a:rPr>
                <a:t>Technologies</a:t>
              </a:r>
            </a:p>
          </p:txBody>
        </p:sp>
      </p:grpSp>
      <p:sp>
        <p:nvSpPr>
          <p:cNvPr id="40" name="Text Placeholder 4">
            <a:extLst>
              <a:ext uri="{FF2B5EF4-FFF2-40B4-BE49-F238E27FC236}">
                <a16:creationId xmlns:a16="http://schemas.microsoft.com/office/drawing/2014/main" id="{3336EE90-7E84-22FE-51CF-AD9B73283D23}"/>
              </a:ext>
            </a:extLst>
          </p:cNvPr>
          <p:cNvSpPr txBox="1">
            <a:spLocks/>
          </p:cNvSpPr>
          <p:nvPr/>
        </p:nvSpPr>
        <p:spPr>
          <a:xfrm>
            <a:off x="632788" y="918353"/>
            <a:ext cx="5620472" cy="4669323"/>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5F8DB5"/>
              </a:buClr>
              <a:buSzTx/>
              <a:buFont typeface="Arial" panose="020B0604020202020204" pitchFamily="34" charset="0"/>
              <a:buNone/>
              <a:tabLst/>
              <a:defRPr/>
            </a:pPr>
            <a:r>
              <a:rPr kumimoji="0" lang="en-US" sz="2400" b="1" i="0" u="none" strike="noStrike" kern="1200" cap="none" spc="0" normalizeH="0" baseline="0" noProof="0" dirty="0">
                <a:ln>
                  <a:noFill/>
                </a:ln>
                <a:solidFill>
                  <a:srgbClr val="5F8DB5"/>
                </a:solidFill>
                <a:effectLst/>
                <a:uLnTx/>
                <a:uFillTx/>
                <a:latin typeface="Calibri Light"/>
                <a:ea typeface="+mn-ea"/>
                <a:cs typeface="+mn-cs"/>
              </a:rPr>
              <a:t>Value to our Customers</a:t>
            </a:r>
            <a:endParaRPr kumimoji="0" lang="en-US" sz="2400" b="0" i="0" u="none" strike="noStrike" kern="0" cap="none" spc="0" normalizeH="0" baseline="0" noProof="0" dirty="0">
              <a:ln>
                <a:noFill/>
              </a:ln>
              <a:solidFill>
                <a:srgbClr val="5F8DB5"/>
              </a:solidFill>
              <a:effectLst/>
              <a:uLnTx/>
              <a:uFillTx/>
              <a:latin typeface="Calibri"/>
              <a:ea typeface="Calibri Light" panose="020F0302020204030204" pitchFamily="34" charset="0"/>
              <a:cs typeface="Calibri Light" panose="020F0302020204030204" pitchFamily="34" charset="0"/>
            </a:endParaRPr>
          </a:p>
          <a:p>
            <a:pPr marL="342900" marR="0" lvl="0" indent="-342900" algn="l" defTabSz="914400" rtl="0" eaLnBrk="1" fontAlgn="auto" latinLnBrk="0" hangingPunct="1">
              <a:lnSpc>
                <a:spcPct val="90000"/>
              </a:lnSpc>
              <a:spcBef>
                <a:spcPts val="1000"/>
              </a:spcBef>
              <a:spcAft>
                <a:spcPts val="0"/>
              </a:spcAft>
              <a:buClr>
                <a:srgbClr val="5F8DB5"/>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Light"/>
                <a:ea typeface="Calibri Light" panose="020F0302020204030204" pitchFamily="34" charset="0"/>
                <a:cs typeface="Calibri Light" panose="020F0302020204030204" pitchFamily="34" charset="0"/>
              </a:rPr>
              <a:t>High efficacy nutrients essential for life</a:t>
            </a:r>
          </a:p>
          <a:p>
            <a:pPr marL="342900" marR="0" lvl="0" indent="-342900" algn="l" defTabSz="914400" rtl="0" eaLnBrk="1" fontAlgn="auto" latinLnBrk="0" hangingPunct="1">
              <a:lnSpc>
                <a:spcPct val="90000"/>
              </a:lnSpc>
              <a:spcBef>
                <a:spcPts val="1000"/>
              </a:spcBef>
              <a:spcAft>
                <a:spcPts val="0"/>
              </a:spcAft>
              <a:buClr>
                <a:srgbClr val="5F8DB5"/>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Light"/>
                <a:ea typeface="Calibri Light" panose="020F0302020204030204" pitchFamily="34" charset="0"/>
                <a:cs typeface="Calibri Light" panose="020F0302020204030204" pitchFamily="34" charset="0"/>
              </a:rPr>
              <a:t>Enhanced animal health and feed productivity</a:t>
            </a:r>
          </a:p>
          <a:p>
            <a:pPr marL="342900" marR="0" lvl="0" indent="-342900" algn="l" defTabSz="914400" rtl="0" eaLnBrk="1" fontAlgn="auto" latinLnBrk="0" hangingPunct="1">
              <a:lnSpc>
                <a:spcPct val="90000"/>
              </a:lnSpc>
              <a:spcBef>
                <a:spcPts val="1000"/>
              </a:spcBef>
              <a:spcAft>
                <a:spcPts val="0"/>
              </a:spcAft>
              <a:buClr>
                <a:srgbClr val="5F8DB5"/>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Light"/>
                <a:ea typeface="Calibri Light" panose="020F0302020204030204" pitchFamily="34" charset="0"/>
                <a:cs typeface="Calibri Light" panose="020F0302020204030204" pitchFamily="34" charset="0"/>
              </a:rPr>
              <a:t>Functional ingredient systems formulations and application expertise</a:t>
            </a:r>
          </a:p>
          <a:p>
            <a:pPr marL="342900" marR="0" lvl="0" indent="-342900" algn="l" defTabSz="914400" rtl="0" eaLnBrk="1" fontAlgn="auto" latinLnBrk="0" hangingPunct="1">
              <a:lnSpc>
                <a:spcPct val="90000"/>
              </a:lnSpc>
              <a:spcBef>
                <a:spcPts val="1000"/>
              </a:spcBef>
              <a:spcAft>
                <a:spcPts val="0"/>
              </a:spcAft>
              <a:buClr>
                <a:srgbClr val="5F8DB5"/>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Light"/>
                <a:ea typeface="Calibri Light" panose="020F0302020204030204" pitchFamily="34" charset="0"/>
                <a:cs typeface="Calibri Light" panose="020F0302020204030204" pitchFamily="34" charset="0"/>
              </a:rPr>
              <a:t>Crop protection and yield improvement</a:t>
            </a:r>
          </a:p>
          <a:p>
            <a:pPr marL="342900" marR="0" lvl="0" indent="-342900" algn="l" defTabSz="914400" rtl="0" eaLnBrk="1" fontAlgn="auto" latinLnBrk="0" hangingPunct="1">
              <a:lnSpc>
                <a:spcPct val="90000"/>
              </a:lnSpc>
              <a:spcBef>
                <a:spcPts val="1000"/>
              </a:spcBef>
              <a:spcAft>
                <a:spcPts val="0"/>
              </a:spcAft>
              <a:buClr>
                <a:srgbClr val="5F8DB5"/>
              </a:buClr>
              <a:buSzTx/>
              <a:buFont typeface="Arial" panose="020B0604020202020204" pitchFamily="34" charset="0"/>
              <a:buChar char="•"/>
              <a:tabLst/>
              <a:defRPr/>
            </a:pPr>
            <a:r>
              <a:rPr lang="en-US" sz="2000" b="0" kern="0" dirty="0">
                <a:solidFill>
                  <a:srgbClr val="000000"/>
                </a:solidFill>
                <a:latin typeface="Calibri Light"/>
                <a:ea typeface="Calibri Light" panose="020F0302020204030204" pitchFamily="34" charset="0"/>
                <a:cs typeface="Calibri Light" panose="020F0302020204030204" pitchFamily="34" charset="0"/>
              </a:rPr>
              <a:t>Complete supply chain capabilities and assurance</a:t>
            </a:r>
            <a:endParaRPr kumimoji="0" lang="en-US" sz="2000" b="0" i="0" u="none" strike="noStrike" kern="0" cap="none" spc="0" normalizeH="0" baseline="0" noProof="0" dirty="0">
              <a:ln>
                <a:noFill/>
              </a:ln>
              <a:solidFill>
                <a:srgbClr val="000000"/>
              </a:solidFill>
              <a:effectLst/>
              <a:uLnTx/>
              <a:uFillTx/>
              <a:latin typeface="Calibri Light"/>
              <a:ea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
                <a:srgbClr val="5F8DB5"/>
              </a:buClr>
              <a:buSzTx/>
              <a:buFont typeface="Arial" panose="020B0604020202020204" pitchFamily="34" charset="0"/>
              <a:buNone/>
              <a:tabLst/>
              <a:defRPr/>
            </a:pPr>
            <a:endParaRPr kumimoji="0" lang="en-US" sz="2000" b="0" i="0" u="none" strike="noStrike" kern="0" cap="none" spc="0" normalizeH="0" baseline="0" noProof="0" dirty="0">
              <a:ln>
                <a:noFill/>
              </a:ln>
              <a:solidFill>
                <a:srgbClr val="000000"/>
              </a:solidFill>
              <a:effectLst/>
              <a:uLnTx/>
              <a:uFillTx/>
              <a:latin typeface="Calibri Light"/>
              <a:ea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
                <a:srgbClr val="5F8DB5"/>
              </a:buClr>
              <a:buSzTx/>
              <a:buFont typeface="Arial" panose="020B0604020202020204" pitchFamily="34" charset="0"/>
              <a:buNone/>
              <a:tabLst/>
              <a:defRPr/>
            </a:pPr>
            <a:r>
              <a:rPr kumimoji="0" lang="en-US" sz="2400" b="1" i="0" u="none" strike="noStrike" kern="1200" cap="none" spc="0" normalizeH="0" baseline="0" noProof="0" dirty="0">
                <a:ln>
                  <a:noFill/>
                </a:ln>
                <a:solidFill>
                  <a:srgbClr val="5F8DB5"/>
                </a:solidFill>
                <a:effectLst/>
                <a:uLnTx/>
                <a:uFillTx/>
                <a:latin typeface="Calibri Light"/>
                <a:ea typeface="+mn-ea"/>
                <a:cs typeface="+mn-cs"/>
              </a:rPr>
              <a:t>Value to society</a:t>
            </a:r>
          </a:p>
          <a:p>
            <a:pPr marL="342900" marR="0" lvl="0" indent="-342900" algn="l" defTabSz="914400" rtl="0" eaLnBrk="1" fontAlgn="auto" latinLnBrk="0" hangingPunct="1">
              <a:lnSpc>
                <a:spcPct val="90000"/>
              </a:lnSpc>
              <a:spcBef>
                <a:spcPts val="1000"/>
              </a:spcBef>
              <a:spcAft>
                <a:spcPts val="0"/>
              </a:spcAft>
              <a:buClr>
                <a:srgbClr val="5F8DB5"/>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Light"/>
                <a:ea typeface="Calibri Light" panose="020F0302020204030204" pitchFamily="34" charset="0"/>
                <a:cs typeface="Calibri Light" panose="020F0302020204030204" pitchFamily="34" charset="0"/>
              </a:rPr>
              <a:t>Increased health and well-being of humans and animals</a:t>
            </a:r>
          </a:p>
          <a:p>
            <a:pPr marL="342900" marR="0" lvl="0" indent="-342900" algn="l" defTabSz="914400" rtl="0" eaLnBrk="1" fontAlgn="auto" latinLnBrk="0" hangingPunct="1">
              <a:lnSpc>
                <a:spcPct val="90000"/>
              </a:lnSpc>
              <a:spcBef>
                <a:spcPts val="1000"/>
              </a:spcBef>
              <a:spcAft>
                <a:spcPts val="0"/>
              </a:spcAft>
              <a:buClr>
                <a:srgbClr val="5F8DB5"/>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Light"/>
                <a:ea typeface="Calibri Light" panose="020F0302020204030204" pitchFamily="34" charset="0"/>
                <a:cs typeface="Calibri Light" panose="020F0302020204030204" pitchFamily="34" charset="0"/>
              </a:rPr>
              <a:t>Enhanced food chain productivity to give a growing population sustainable access to food</a:t>
            </a:r>
          </a:p>
          <a:p>
            <a:pPr marL="0" marR="0" lvl="0" indent="0" algn="l" defTabSz="914400" rtl="0" eaLnBrk="1" fontAlgn="auto" latinLnBrk="0" hangingPunct="1">
              <a:lnSpc>
                <a:spcPct val="90000"/>
              </a:lnSpc>
              <a:spcBef>
                <a:spcPts val="1000"/>
              </a:spcBef>
              <a:spcAft>
                <a:spcPts val="0"/>
              </a:spcAft>
              <a:buClr>
                <a:srgbClr val="5F8DB5"/>
              </a:buClr>
              <a:buSzTx/>
              <a:buFont typeface="Arial" panose="020B0604020202020204" pitchFamily="34" charset="0"/>
              <a:buNone/>
              <a:tabLst/>
              <a:defRPr/>
            </a:pPr>
            <a:endParaRPr kumimoji="0" lang="en-US" sz="2000" b="0" i="0" u="none" strike="noStrike" kern="0" cap="none" spc="0" normalizeH="0" baseline="0" noProof="0" dirty="0">
              <a:ln>
                <a:noFill/>
              </a:ln>
              <a:solidFill>
                <a:srgbClr val="000000"/>
              </a:solidFill>
              <a:effectLst/>
              <a:uLnTx/>
              <a:uFillTx/>
              <a:latin typeface="Calibri"/>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8452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 Overview</a:t>
            </a:r>
          </a:p>
        </p:txBody>
      </p:sp>
      <p:graphicFrame>
        <p:nvGraphicFramePr>
          <p:cNvPr id="11" name="Chart 10">
            <a:extLst>
              <a:ext uri="{FF2B5EF4-FFF2-40B4-BE49-F238E27FC236}">
                <a16:creationId xmlns:a16="http://schemas.microsoft.com/office/drawing/2014/main" id="{20E08003-5333-83C4-EC89-618C18094F0C}"/>
              </a:ext>
            </a:extLst>
          </p:cNvPr>
          <p:cNvGraphicFramePr/>
          <p:nvPr>
            <p:extLst>
              <p:ext uri="{D42A27DB-BD31-4B8C-83A1-F6EECF244321}">
                <p14:modId xmlns:p14="http://schemas.microsoft.com/office/powerpoint/2010/main" val="3543840724"/>
              </p:ext>
            </p:extLst>
          </p:nvPr>
        </p:nvGraphicFramePr>
        <p:xfrm>
          <a:off x="74645" y="1387853"/>
          <a:ext cx="3115791" cy="280851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15126806-250D-617A-A565-5AE8ACF45E01}"/>
              </a:ext>
            </a:extLst>
          </p:cNvPr>
          <p:cNvSpPr txBox="1"/>
          <p:nvPr/>
        </p:nvSpPr>
        <p:spPr>
          <a:xfrm>
            <a:off x="431141" y="2268567"/>
            <a:ext cx="1698048"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4987">
                    <a:lumMod val="75000"/>
                  </a:srgbClr>
                </a:solidFill>
                <a:effectLst/>
                <a:uLnTx/>
                <a:uFillTx/>
                <a:latin typeface="Calibri Light" panose="020F0302020204030204" pitchFamily="34" charset="0"/>
                <a:ea typeface="Calibri Light" panose="020F0302020204030204" pitchFamily="34" charset="0"/>
                <a:cs typeface="Calibri Light" panose="020F0302020204030204" pitchFamily="34" charset="0"/>
              </a:rPr>
              <a:t>98%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4987">
                    <a:lumMod val="75000"/>
                  </a:srgbClr>
                </a:solidFill>
                <a:effectLst/>
                <a:uLnTx/>
                <a:uFillTx/>
                <a:latin typeface="Calibri Light" panose="020F0302020204030204" pitchFamily="34" charset="0"/>
                <a:ea typeface="Calibri Light" panose="020F0302020204030204" pitchFamily="34" charset="0"/>
                <a:cs typeface="Calibri Light" panose="020F0302020204030204" pitchFamily="34" charset="0"/>
              </a:rPr>
              <a:t>Nutrition &amp; Health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4987">
                    <a:lumMod val="75000"/>
                  </a:srgbClr>
                </a:solidFill>
                <a:effectLst/>
                <a:uLnTx/>
                <a:uFillTx/>
                <a:latin typeface="Calibri Light" panose="020F0302020204030204" pitchFamily="34" charset="0"/>
                <a:ea typeface="Calibri Light" panose="020F0302020204030204" pitchFamily="34" charset="0"/>
                <a:cs typeface="Calibri Light" panose="020F0302020204030204" pitchFamily="34" charset="0"/>
              </a:rPr>
              <a:t>(% of sales)</a:t>
            </a:r>
          </a:p>
        </p:txBody>
      </p:sp>
      <p:graphicFrame>
        <p:nvGraphicFramePr>
          <p:cNvPr id="17" name="Table 16">
            <a:extLst>
              <a:ext uri="{FF2B5EF4-FFF2-40B4-BE49-F238E27FC236}">
                <a16:creationId xmlns:a16="http://schemas.microsoft.com/office/drawing/2014/main" id="{F54C2E73-DA27-4453-BAEA-E5206576ADE4}"/>
              </a:ext>
            </a:extLst>
          </p:cNvPr>
          <p:cNvGraphicFramePr>
            <a:graphicFrameLocks noGrp="1"/>
          </p:cNvGraphicFramePr>
          <p:nvPr>
            <p:extLst>
              <p:ext uri="{D42A27DB-BD31-4B8C-83A1-F6EECF244321}">
                <p14:modId xmlns:p14="http://schemas.microsoft.com/office/powerpoint/2010/main" val="860284472"/>
              </p:ext>
            </p:extLst>
          </p:nvPr>
        </p:nvGraphicFramePr>
        <p:xfrm>
          <a:off x="2876041" y="1329582"/>
          <a:ext cx="8884818" cy="5192495"/>
        </p:xfrm>
        <a:graphic>
          <a:graphicData uri="http://schemas.openxmlformats.org/drawingml/2006/table">
            <a:tbl>
              <a:tblPr firstRow="1" bandRow="1"/>
              <a:tblGrid>
                <a:gridCol w="1908279">
                  <a:extLst>
                    <a:ext uri="{9D8B030D-6E8A-4147-A177-3AD203B41FA5}">
                      <a16:colId xmlns:a16="http://schemas.microsoft.com/office/drawing/2014/main" val="2419462407"/>
                    </a:ext>
                  </a:extLst>
                </a:gridCol>
                <a:gridCol w="3173755">
                  <a:extLst>
                    <a:ext uri="{9D8B030D-6E8A-4147-A177-3AD203B41FA5}">
                      <a16:colId xmlns:a16="http://schemas.microsoft.com/office/drawing/2014/main" val="1681169145"/>
                    </a:ext>
                  </a:extLst>
                </a:gridCol>
                <a:gridCol w="3802784">
                  <a:extLst>
                    <a:ext uri="{9D8B030D-6E8A-4147-A177-3AD203B41FA5}">
                      <a16:colId xmlns:a16="http://schemas.microsoft.com/office/drawing/2014/main" val="421723621"/>
                    </a:ext>
                  </a:extLst>
                </a:gridCol>
              </a:tblGrid>
              <a:tr h="459504">
                <a:tc>
                  <a:txBody>
                    <a:bodyPr/>
                    <a:lstStyle>
                      <a:lvl1pPr marL="0" algn="l" defTabSz="457200" rtl="0" eaLnBrk="1" latinLnBrk="0" hangingPunct="1">
                        <a:defRPr sz="1800" b="1" kern="1200">
                          <a:solidFill>
                            <a:schemeClr val="lt1"/>
                          </a:solidFill>
                          <a:latin typeface="Calibri Light"/>
                        </a:defRPr>
                      </a:lvl1pPr>
                      <a:lvl2pPr marL="457200" algn="l" defTabSz="457200" rtl="0" eaLnBrk="1" latinLnBrk="0" hangingPunct="1">
                        <a:defRPr sz="1800" b="1" kern="1200">
                          <a:solidFill>
                            <a:schemeClr val="lt1"/>
                          </a:solidFill>
                          <a:latin typeface="Calibri Light"/>
                        </a:defRPr>
                      </a:lvl2pPr>
                      <a:lvl3pPr marL="914400" algn="l" defTabSz="457200" rtl="0" eaLnBrk="1" latinLnBrk="0" hangingPunct="1">
                        <a:defRPr sz="1800" b="1" kern="1200">
                          <a:solidFill>
                            <a:schemeClr val="lt1"/>
                          </a:solidFill>
                          <a:latin typeface="Calibri Light"/>
                        </a:defRPr>
                      </a:lvl3pPr>
                      <a:lvl4pPr marL="1371600" algn="l" defTabSz="457200" rtl="0" eaLnBrk="1" latinLnBrk="0" hangingPunct="1">
                        <a:defRPr sz="1800" b="1" kern="1200">
                          <a:solidFill>
                            <a:schemeClr val="lt1"/>
                          </a:solidFill>
                          <a:latin typeface="Calibri Light"/>
                        </a:defRPr>
                      </a:lvl4pPr>
                      <a:lvl5pPr marL="1828800" algn="l" defTabSz="457200" rtl="0" eaLnBrk="1" latinLnBrk="0" hangingPunct="1">
                        <a:defRPr sz="1800" b="1" kern="1200">
                          <a:solidFill>
                            <a:schemeClr val="lt1"/>
                          </a:solidFill>
                          <a:latin typeface="Calibri Light"/>
                        </a:defRPr>
                      </a:lvl5pPr>
                      <a:lvl6pPr marL="2286000" algn="l" defTabSz="457200" rtl="0" eaLnBrk="1" latinLnBrk="0" hangingPunct="1">
                        <a:defRPr sz="1800" b="1" kern="1200">
                          <a:solidFill>
                            <a:schemeClr val="lt1"/>
                          </a:solidFill>
                          <a:latin typeface="Calibri Light"/>
                        </a:defRPr>
                      </a:lvl6pPr>
                      <a:lvl7pPr marL="2743200" algn="l" defTabSz="457200" rtl="0" eaLnBrk="1" latinLnBrk="0" hangingPunct="1">
                        <a:defRPr sz="1800" b="1" kern="1200">
                          <a:solidFill>
                            <a:schemeClr val="lt1"/>
                          </a:solidFill>
                          <a:latin typeface="Calibri Light"/>
                        </a:defRPr>
                      </a:lvl7pPr>
                      <a:lvl8pPr marL="3200400" algn="l" defTabSz="457200" rtl="0" eaLnBrk="1" latinLnBrk="0" hangingPunct="1">
                        <a:defRPr sz="1800" b="1" kern="1200">
                          <a:solidFill>
                            <a:schemeClr val="lt1"/>
                          </a:solidFill>
                          <a:latin typeface="Calibri Light"/>
                        </a:defRPr>
                      </a:lvl8pPr>
                      <a:lvl9pPr marL="3657600" algn="l" defTabSz="457200" rtl="0" eaLnBrk="1" latinLnBrk="0" hangingPunct="1">
                        <a:defRPr sz="1800" b="1" kern="1200">
                          <a:solidFill>
                            <a:schemeClr val="lt1"/>
                          </a:solidFill>
                          <a:latin typeface="Calibri Light"/>
                        </a:defRPr>
                      </a:lvl9pPr>
                    </a:lstStyle>
                    <a:p>
                      <a:pPr marL="0" indent="0" algn="l" defTabSz="914400" rtl="0" eaLnBrk="1" fontAlgn="auto" latinLnBrk="0" hangingPunct="1">
                        <a:lnSpc>
                          <a:spcPct val="90000"/>
                        </a:lnSpc>
                        <a:spcBef>
                          <a:spcPts val="1000"/>
                        </a:spcBef>
                        <a:spcAft>
                          <a:spcPts val="0"/>
                        </a:spcAft>
                        <a:buClr>
                          <a:schemeClr val="accent2"/>
                        </a:buClr>
                        <a:buFont typeface="Arial" panose="020B0604020202020204" pitchFamily="34" charset="0"/>
                        <a:buNone/>
                      </a:pPr>
                      <a:r>
                        <a:rPr lang="en-US" sz="2000" b="1" kern="1200" dirty="0">
                          <a:solidFill>
                            <a:srgbClr val="5F8DB5"/>
                          </a:solidFill>
                          <a:latin typeface="Calibri Light" panose="020F0302020204030204" pitchFamily="34" charset="0"/>
                          <a:ea typeface="Calibri Light" panose="020F0302020204030204" pitchFamily="34" charset="0"/>
                          <a:cs typeface="Calibri Light" panose="020F0302020204030204" pitchFamily="34" charset="0"/>
                        </a:rPr>
                        <a:t>Segment</a:t>
                      </a:r>
                    </a:p>
                  </a:txBody>
                  <a:tcPr anchor="b">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Light"/>
                        </a:defRPr>
                      </a:lvl1pPr>
                      <a:lvl2pPr marL="457200" algn="l" defTabSz="457200" rtl="0" eaLnBrk="1" latinLnBrk="0" hangingPunct="1">
                        <a:defRPr sz="1800" b="1" kern="1200">
                          <a:solidFill>
                            <a:schemeClr val="lt1"/>
                          </a:solidFill>
                          <a:latin typeface="Calibri Light"/>
                        </a:defRPr>
                      </a:lvl2pPr>
                      <a:lvl3pPr marL="914400" algn="l" defTabSz="457200" rtl="0" eaLnBrk="1" latinLnBrk="0" hangingPunct="1">
                        <a:defRPr sz="1800" b="1" kern="1200">
                          <a:solidFill>
                            <a:schemeClr val="lt1"/>
                          </a:solidFill>
                          <a:latin typeface="Calibri Light"/>
                        </a:defRPr>
                      </a:lvl3pPr>
                      <a:lvl4pPr marL="1371600" algn="l" defTabSz="457200" rtl="0" eaLnBrk="1" latinLnBrk="0" hangingPunct="1">
                        <a:defRPr sz="1800" b="1" kern="1200">
                          <a:solidFill>
                            <a:schemeClr val="lt1"/>
                          </a:solidFill>
                          <a:latin typeface="Calibri Light"/>
                        </a:defRPr>
                      </a:lvl4pPr>
                      <a:lvl5pPr marL="1828800" algn="l" defTabSz="457200" rtl="0" eaLnBrk="1" latinLnBrk="0" hangingPunct="1">
                        <a:defRPr sz="1800" b="1" kern="1200">
                          <a:solidFill>
                            <a:schemeClr val="lt1"/>
                          </a:solidFill>
                          <a:latin typeface="Calibri Light"/>
                        </a:defRPr>
                      </a:lvl5pPr>
                      <a:lvl6pPr marL="2286000" algn="l" defTabSz="457200" rtl="0" eaLnBrk="1" latinLnBrk="0" hangingPunct="1">
                        <a:defRPr sz="1800" b="1" kern="1200">
                          <a:solidFill>
                            <a:schemeClr val="lt1"/>
                          </a:solidFill>
                          <a:latin typeface="Calibri Light"/>
                        </a:defRPr>
                      </a:lvl6pPr>
                      <a:lvl7pPr marL="2743200" algn="l" defTabSz="457200" rtl="0" eaLnBrk="1" latinLnBrk="0" hangingPunct="1">
                        <a:defRPr sz="1800" b="1" kern="1200">
                          <a:solidFill>
                            <a:schemeClr val="lt1"/>
                          </a:solidFill>
                          <a:latin typeface="Calibri Light"/>
                        </a:defRPr>
                      </a:lvl7pPr>
                      <a:lvl8pPr marL="3200400" algn="l" defTabSz="457200" rtl="0" eaLnBrk="1" latinLnBrk="0" hangingPunct="1">
                        <a:defRPr sz="1800" b="1" kern="1200">
                          <a:solidFill>
                            <a:schemeClr val="lt1"/>
                          </a:solidFill>
                          <a:latin typeface="Calibri Light"/>
                        </a:defRPr>
                      </a:lvl8pPr>
                      <a:lvl9pPr marL="3657600" algn="l" defTabSz="457200" rtl="0" eaLnBrk="1" latinLnBrk="0" hangingPunct="1">
                        <a:defRPr sz="1800" b="1" kern="1200">
                          <a:solidFill>
                            <a:schemeClr val="lt1"/>
                          </a:solidFill>
                          <a:latin typeface="Calibri Light"/>
                        </a:defRPr>
                      </a:lvl9pPr>
                    </a:lstStyle>
                    <a:p>
                      <a:pPr marL="0" indent="0" algn="l" defTabSz="914400" rtl="0" eaLnBrk="1" fontAlgn="auto" latinLnBrk="0" hangingPunct="1">
                        <a:lnSpc>
                          <a:spcPct val="90000"/>
                        </a:lnSpc>
                        <a:spcBef>
                          <a:spcPts val="1000"/>
                        </a:spcBef>
                        <a:spcAft>
                          <a:spcPts val="0"/>
                        </a:spcAft>
                        <a:buClr>
                          <a:schemeClr val="accent2"/>
                        </a:buClr>
                        <a:buFont typeface="Arial" panose="020B0604020202020204" pitchFamily="34" charset="0"/>
                        <a:buNone/>
                      </a:pPr>
                      <a:r>
                        <a:rPr lang="en-US" sz="2000" b="1" kern="1200" dirty="0">
                          <a:solidFill>
                            <a:srgbClr val="5F8DB5"/>
                          </a:solidFill>
                          <a:latin typeface="Calibri Light" panose="020F0302020204030204" pitchFamily="34" charset="0"/>
                          <a:ea typeface="Calibri Light" panose="020F0302020204030204" pitchFamily="34" charset="0"/>
                          <a:cs typeface="Calibri Light" panose="020F0302020204030204" pitchFamily="34" charset="0"/>
                        </a:rPr>
                        <a:t>Markets Served</a:t>
                      </a:r>
                    </a:p>
                  </a:txBody>
                  <a:tcPr anchor="b">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Light"/>
                        </a:defRPr>
                      </a:lvl1pPr>
                      <a:lvl2pPr marL="457200" algn="l" defTabSz="457200" rtl="0" eaLnBrk="1" latinLnBrk="0" hangingPunct="1">
                        <a:defRPr sz="1800" b="1" kern="1200">
                          <a:solidFill>
                            <a:schemeClr val="lt1"/>
                          </a:solidFill>
                          <a:latin typeface="Calibri Light"/>
                        </a:defRPr>
                      </a:lvl2pPr>
                      <a:lvl3pPr marL="914400" algn="l" defTabSz="457200" rtl="0" eaLnBrk="1" latinLnBrk="0" hangingPunct="1">
                        <a:defRPr sz="1800" b="1" kern="1200">
                          <a:solidFill>
                            <a:schemeClr val="lt1"/>
                          </a:solidFill>
                          <a:latin typeface="Calibri Light"/>
                        </a:defRPr>
                      </a:lvl3pPr>
                      <a:lvl4pPr marL="1371600" algn="l" defTabSz="457200" rtl="0" eaLnBrk="1" latinLnBrk="0" hangingPunct="1">
                        <a:defRPr sz="1800" b="1" kern="1200">
                          <a:solidFill>
                            <a:schemeClr val="lt1"/>
                          </a:solidFill>
                          <a:latin typeface="Calibri Light"/>
                        </a:defRPr>
                      </a:lvl4pPr>
                      <a:lvl5pPr marL="1828800" algn="l" defTabSz="457200" rtl="0" eaLnBrk="1" latinLnBrk="0" hangingPunct="1">
                        <a:defRPr sz="1800" b="1" kern="1200">
                          <a:solidFill>
                            <a:schemeClr val="lt1"/>
                          </a:solidFill>
                          <a:latin typeface="Calibri Light"/>
                        </a:defRPr>
                      </a:lvl5pPr>
                      <a:lvl6pPr marL="2286000" algn="l" defTabSz="457200" rtl="0" eaLnBrk="1" latinLnBrk="0" hangingPunct="1">
                        <a:defRPr sz="1800" b="1" kern="1200">
                          <a:solidFill>
                            <a:schemeClr val="lt1"/>
                          </a:solidFill>
                          <a:latin typeface="Calibri Light"/>
                        </a:defRPr>
                      </a:lvl6pPr>
                      <a:lvl7pPr marL="2743200" algn="l" defTabSz="457200" rtl="0" eaLnBrk="1" latinLnBrk="0" hangingPunct="1">
                        <a:defRPr sz="1800" b="1" kern="1200">
                          <a:solidFill>
                            <a:schemeClr val="lt1"/>
                          </a:solidFill>
                          <a:latin typeface="Calibri Light"/>
                        </a:defRPr>
                      </a:lvl7pPr>
                      <a:lvl8pPr marL="3200400" algn="l" defTabSz="457200" rtl="0" eaLnBrk="1" latinLnBrk="0" hangingPunct="1">
                        <a:defRPr sz="1800" b="1" kern="1200">
                          <a:solidFill>
                            <a:schemeClr val="lt1"/>
                          </a:solidFill>
                          <a:latin typeface="Calibri Light"/>
                        </a:defRPr>
                      </a:lvl8pPr>
                      <a:lvl9pPr marL="3657600" algn="l" defTabSz="457200" rtl="0" eaLnBrk="1" latinLnBrk="0" hangingPunct="1">
                        <a:defRPr sz="1800" b="1" kern="1200">
                          <a:solidFill>
                            <a:schemeClr val="lt1"/>
                          </a:solidFill>
                          <a:latin typeface="Calibri Light"/>
                        </a:defRPr>
                      </a:lvl9pPr>
                    </a:lstStyle>
                    <a:p>
                      <a:pPr marL="0" indent="0" algn="l" defTabSz="914400" rtl="0" eaLnBrk="1" fontAlgn="auto" latinLnBrk="0" hangingPunct="1">
                        <a:lnSpc>
                          <a:spcPct val="90000"/>
                        </a:lnSpc>
                        <a:spcBef>
                          <a:spcPts val="1000"/>
                        </a:spcBef>
                        <a:spcAft>
                          <a:spcPts val="0"/>
                        </a:spcAft>
                        <a:buClr>
                          <a:schemeClr val="accent2"/>
                        </a:buClr>
                        <a:buFont typeface="Arial" panose="020B0604020202020204" pitchFamily="34" charset="0"/>
                        <a:buNone/>
                      </a:pPr>
                      <a:r>
                        <a:rPr lang="en-US" sz="2000" b="1" kern="1200" dirty="0">
                          <a:solidFill>
                            <a:srgbClr val="5F8DB5"/>
                          </a:solidFill>
                          <a:latin typeface="Calibri Light" panose="020F0302020204030204" pitchFamily="34" charset="0"/>
                          <a:ea typeface="Calibri Light" panose="020F0302020204030204" pitchFamily="34" charset="0"/>
                          <a:cs typeface="Calibri Light" panose="020F0302020204030204" pitchFamily="34" charset="0"/>
                        </a:rPr>
                        <a:t>Solutions</a:t>
                      </a:r>
                    </a:p>
                  </a:txBody>
                  <a:tcPr anchor="b">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28999"/>
                  </a:ext>
                </a:extLst>
              </a:tr>
              <a:tr h="1348908">
                <a:tc>
                  <a:txBody>
                    <a:bodyPr/>
                    <a:lstStyle>
                      <a:lvl1pPr marL="0" algn="l" defTabSz="457200" rtl="0" eaLnBrk="1" latinLnBrk="0" hangingPunct="1">
                        <a:defRPr sz="1800" kern="1200">
                          <a:solidFill>
                            <a:schemeClr val="dk1"/>
                          </a:solidFill>
                          <a:latin typeface="Calibri Light"/>
                        </a:defRPr>
                      </a:lvl1pPr>
                      <a:lvl2pPr marL="457200" algn="l" defTabSz="457200" rtl="0" eaLnBrk="1" latinLnBrk="0" hangingPunct="1">
                        <a:defRPr sz="1800" kern="1200">
                          <a:solidFill>
                            <a:schemeClr val="dk1"/>
                          </a:solidFill>
                          <a:latin typeface="Calibri Light"/>
                        </a:defRPr>
                      </a:lvl2pPr>
                      <a:lvl3pPr marL="914400" algn="l" defTabSz="457200" rtl="0" eaLnBrk="1" latinLnBrk="0" hangingPunct="1">
                        <a:defRPr sz="1800" kern="1200">
                          <a:solidFill>
                            <a:schemeClr val="dk1"/>
                          </a:solidFill>
                          <a:latin typeface="Calibri Light"/>
                        </a:defRPr>
                      </a:lvl3pPr>
                      <a:lvl4pPr marL="1371600" algn="l" defTabSz="457200" rtl="0" eaLnBrk="1" latinLnBrk="0" hangingPunct="1">
                        <a:defRPr sz="1800" kern="1200">
                          <a:solidFill>
                            <a:schemeClr val="dk1"/>
                          </a:solidFill>
                          <a:latin typeface="Calibri Light"/>
                        </a:defRPr>
                      </a:lvl4pPr>
                      <a:lvl5pPr marL="1828800" algn="l" defTabSz="457200" rtl="0" eaLnBrk="1" latinLnBrk="0" hangingPunct="1">
                        <a:defRPr sz="1800" kern="1200">
                          <a:solidFill>
                            <a:schemeClr val="dk1"/>
                          </a:solidFill>
                          <a:latin typeface="Calibri Light"/>
                        </a:defRPr>
                      </a:lvl5pPr>
                      <a:lvl6pPr marL="2286000" algn="l" defTabSz="457200" rtl="0" eaLnBrk="1" latinLnBrk="0" hangingPunct="1">
                        <a:defRPr sz="1800" kern="1200">
                          <a:solidFill>
                            <a:schemeClr val="dk1"/>
                          </a:solidFill>
                          <a:latin typeface="Calibri Light"/>
                        </a:defRPr>
                      </a:lvl6pPr>
                      <a:lvl7pPr marL="2743200" algn="l" defTabSz="457200" rtl="0" eaLnBrk="1" latinLnBrk="0" hangingPunct="1">
                        <a:defRPr sz="1800" kern="1200">
                          <a:solidFill>
                            <a:schemeClr val="dk1"/>
                          </a:solidFill>
                          <a:latin typeface="Calibri Light"/>
                        </a:defRPr>
                      </a:lvl7pPr>
                      <a:lvl8pPr marL="3200400" algn="l" defTabSz="457200" rtl="0" eaLnBrk="1" latinLnBrk="0" hangingPunct="1">
                        <a:defRPr sz="1800" kern="1200">
                          <a:solidFill>
                            <a:schemeClr val="dk1"/>
                          </a:solidFill>
                          <a:latin typeface="Calibri Light"/>
                        </a:defRPr>
                      </a:lvl8pPr>
                      <a:lvl9pPr marL="3657600" algn="l" defTabSz="457200" rtl="0" eaLnBrk="1" latinLnBrk="0" hangingPunct="1">
                        <a:defRPr sz="1800" kern="1200">
                          <a:solidFill>
                            <a:schemeClr val="dk1"/>
                          </a:solidFill>
                          <a:latin typeface="Calibri Light"/>
                        </a:defRPr>
                      </a:lvl9pPr>
                    </a:lstStyle>
                    <a:p>
                      <a:r>
                        <a:rPr lang="en-US"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Human Nutrition &amp; Health</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Light"/>
                        </a:defRPr>
                      </a:lvl1pPr>
                      <a:lvl2pPr marL="457200" algn="l" defTabSz="457200" rtl="0" eaLnBrk="1" latinLnBrk="0" hangingPunct="1">
                        <a:defRPr sz="1800" kern="1200">
                          <a:solidFill>
                            <a:schemeClr val="dk1"/>
                          </a:solidFill>
                          <a:latin typeface="Calibri Light"/>
                        </a:defRPr>
                      </a:lvl2pPr>
                      <a:lvl3pPr marL="914400" algn="l" defTabSz="457200" rtl="0" eaLnBrk="1" latinLnBrk="0" hangingPunct="1">
                        <a:defRPr sz="1800" kern="1200">
                          <a:solidFill>
                            <a:schemeClr val="dk1"/>
                          </a:solidFill>
                          <a:latin typeface="Calibri Light"/>
                        </a:defRPr>
                      </a:lvl3pPr>
                      <a:lvl4pPr marL="1371600" algn="l" defTabSz="457200" rtl="0" eaLnBrk="1" latinLnBrk="0" hangingPunct="1">
                        <a:defRPr sz="1800" kern="1200">
                          <a:solidFill>
                            <a:schemeClr val="dk1"/>
                          </a:solidFill>
                          <a:latin typeface="Calibri Light"/>
                        </a:defRPr>
                      </a:lvl4pPr>
                      <a:lvl5pPr marL="1828800" algn="l" defTabSz="457200" rtl="0" eaLnBrk="1" latinLnBrk="0" hangingPunct="1">
                        <a:defRPr sz="1800" kern="1200">
                          <a:solidFill>
                            <a:schemeClr val="dk1"/>
                          </a:solidFill>
                          <a:latin typeface="Calibri Light"/>
                        </a:defRPr>
                      </a:lvl5pPr>
                      <a:lvl6pPr marL="2286000" algn="l" defTabSz="457200" rtl="0" eaLnBrk="1" latinLnBrk="0" hangingPunct="1">
                        <a:defRPr sz="1800" kern="1200">
                          <a:solidFill>
                            <a:schemeClr val="dk1"/>
                          </a:solidFill>
                          <a:latin typeface="Calibri Light"/>
                        </a:defRPr>
                      </a:lvl6pPr>
                      <a:lvl7pPr marL="2743200" algn="l" defTabSz="457200" rtl="0" eaLnBrk="1" latinLnBrk="0" hangingPunct="1">
                        <a:defRPr sz="1800" kern="1200">
                          <a:solidFill>
                            <a:schemeClr val="dk1"/>
                          </a:solidFill>
                          <a:latin typeface="Calibri Light"/>
                        </a:defRPr>
                      </a:lvl7pPr>
                      <a:lvl8pPr marL="3200400" algn="l" defTabSz="457200" rtl="0" eaLnBrk="1" latinLnBrk="0" hangingPunct="1">
                        <a:defRPr sz="1800" kern="1200">
                          <a:solidFill>
                            <a:schemeClr val="dk1"/>
                          </a:solidFill>
                          <a:latin typeface="Calibri Light"/>
                        </a:defRPr>
                      </a:lvl8pPr>
                      <a:lvl9pPr marL="3657600" algn="l" defTabSz="457200" rtl="0" eaLnBrk="1" latinLnBrk="0" hangingPunct="1">
                        <a:defRPr sz="1800" kern="1200">
                          <a:solidFill>
                            <a:schemeClr val="dk1"/>
                          </a:solidFill>
                          <a:latin typeface="Calibri Light"/>
                        </a:defRPr>
                      </a:lvl9pPr>
                    </a:lstStyle>
                    <a:p>
                      <a:pPr marL="1127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Nutritional</a:t>
                      </a:r>
                      <a:r>
                        <a:rPr lang="en-US" sz="1800" b="0" i="0"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t>
                      </a: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Supplements</a:t>
                      </a:r>
                    </a:p>
                    <a:p>
                      <a:pPr marL="112713" indent="-112713">
                        <a:buFont typeface="Arial" panose="020B0604020202020204" pitchFamily="34" charset="0"/>
                        <a:buChar cha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Food and Beverage</a:t>
                      </a:r>
                    </a:p>
                    <a:p>
                      <a:pPr marL="112713"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Infant</a:t>
                      </a:r>
                      <a:r>
                        <a:rPr lang="en-US" sz="1800" b="0" i="0"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&amp; Toddler Formula</a:t>
                      </a:r>
                      <a:endPar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112713" indent="-112713">
                        <a:buFont typeface="Arial" panose="020B0604020202020204" pitchFamily="34" charset="0"/>
                        <a:buChar cha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Organic Cereal</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Light"/>
                        </a:defRPr>
                      </a:lvl1pPr>
                      <a:lvl2pPr marL="457200" algn="l" defTabSz="457200" rtl="0" eaLnBrk="1" latinLnBrk="0" hangingPunct="1">
                        <a:defRPr sz="1800" kern="1200">
                          <a:solidFill>
                            <a:schemeClr val="dk1"/>
                          </a:solidFill>
                          <a:latin typeface="Calibri Light"/>
                        </a:defRPr>
                      </a:lvl2pPr>
                      <a:lvl3pPr marL="914400" algn="l" defTabSz="457200" rtl="0" eaLnBrk="1" latinLnBrk="0" hangingPunct="1">
                        <a:defRPr sz="1800" kern="1200">
                          <a:solidFill>
                            <a:schemeClr val="dk1"/>
                          </a:solidFill>
                          <a:latin typeface="Calibri Light"/>
                        </a:defRPr>
                      </a:lvl3pPr>
                      <a:lvl4pPr marL="1371600" algn="l" defTabSz="457200" rtl="0" eaLnBrk="1" latinLnBrk="0" hangingPunct="1">
                        <a:defRPr sz="1800" kern="1200">
                          <a:solidFill>
                            <a:schemeClr val="dk1"/>
                          </a:solidFill>
                          <a:latin typeface="Calibri Light"/>
                        </a:defRPr>
                      </a:lvl4pPr>
                      <a:lvl5pPr marL="1828800" algn="l" defTabSz="457200" rtl="0" eaLnBrk="1" latinLnBrk="0" hangingPunct="1">
                        <a:defRPr sz="1800" kern="1200">
                          <a:solidFill>
                            <a:schemeClr val="dk1"/>
                          </a:solidFill>
                          <a:latin typeface="Calibri Light"/>
                        </a:defRPr>
                      </a:lvl5pPr>
                      <a:lvl6pPr marL="2286000" algn="l" defTabSz="457200" rtl="0" eaLnBrk="1" latinLnBrk="0" hangingPunct="1">
                        <a:defRPr sz="1800" kern="1200">
                          <a:solidFill>
                            <a:schemeClr val="dk1"/>
                          </a:solidFill>
                          <a:latin typeface="Calibri Light"/>
                        </a:defRPr>
                      </a:lvl6pPr>
                      <a:lvl7pPr marL="2743200" algn="l" defTabSz="457200" rtl="0" eaLnBrk="1" latinLnBrk="0" hangingPunct="1">
                        <a:defRPr sz="1800" kern="1200">
                          <a:solidFill>
                            <a:schemeClr val="dk1"/>
                          </a:solidFill>
                          <a:latin typeface="Calibri Light"/>
                        </a:defRPr>
                      </a:lvl7pPr>
                      <a:lvl8pPr marL="3200400" algn="l" defTabSz="457200" rtl="0" eaLnBrk="1" latinLnBrk="0" hangingPunct="1">
                        <a:defRPr sz="1800" kern="1200">
                          <a:solidFill>
                            <a:schemeClr val="dk1"/>
                          </a:solidFill>
                          <a:latin typeface="Calibri Light"/>
                        </a:defRPr>
                      </a:lvl8pPr>
                      <a:lvl9pPr marL="3657600" algn="l" defTabSz="457200" rtl="0" eaLnBrk="1" latinLnBrk="0" hangingPunct="1">
                        <a:defRPr sz="1800" kern="1200">
                          <a:solidFill>
                            <a:schemeClr val="dk1"/>
                          </a:solidFill>
                          <a:latin typeface="Calibri Light"/>
                        </a:defRPr>
                      </a:lvl9pPr>
                    </a:lstStyle>
                    <a:p>
                      <a:pPr marL="117475" indent="-112713">
                        <a:buFont typeface="Arial" panose="020B0604020202020204" pitchFamily="34" charset="0"/>
                        <a:buChar char="•"/>
                      </a:pPr>
                      <a:r>
                        <a:rPr lang="en-US" sz="1800" b="1"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Microencapsulation</a:t>
                      </a:r>
                    </a:p>
                    <a:p>
                      <a:pPr marL="117475"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Choline</a:t>
                      </a: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&amp; Vitamin K2</a:t>
                      </a:r>
                    </a:p>
                    <a:p>
                      <a:pPr marL="117475"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Chelated Minerals</a:t>
                      </a:r>
                    </a:p>
                    <a:p>
                      <a:pPr marL="117475" indent="-112713">
                        <a:buFont typeface="Arial" panose="020B0604020202020204" pitchFamily="34" charset="0"/>
                        <a:buChar cha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Powder, Flavor,</a:t>
                      </a:r>
                      <a:r>
                        <a:rPr lang="en-US" sz="1800" b="0" i="0"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&amp; Cereal Systems</a:t>
                      </a:r>
                      <a:endPar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560778"/>
                  </a:ext>
                </a:extLst>
              </a:tr>
              <a:tr h="1291097">
                <a:tc>
                  <a:txBody>
                    <a:bodyPr/>
                    <a:lstStyle>
                      <a:lvl1pPr marL="0" algn="l" defTabSz="457200" rtl="0" eaLnBrk="1" latinLnBrk="0" hangingPunct="1">
                        <a:defRPr sz="1800" kern="1200">
                          <a:solidFill>
                            <a:schemeClr val="dk1"/>
                          </a:solidFill>
                          <a:latin typeface="Calibri Light"/>
                        </a:defRPr>
                      </a:lvl1pPr>
                      <a:lvl2pPr marL="457200" algn="l" defTabSz="457200" rtl="0" eaLnBrk="1" latinLnBrk="0" hangingPunct="1">
                        <a:defRPr sz="1800" kern="1200">
                          <a:solidFill>
                            <a:schemeClr val="dk1"/>
                          </a:solidFill>
                          <a:latin typeface="Calibri Light"/>
                        </a:defRPr>
                      </a:lvl2pPr>
                      <a:lvl3pPr marL="914400" algn="l" defTabSz="457200" rtl="0" eaLnBrk="1" latinLnBrk="0" hangingPunct="1">
                        <a:defRPr sz="1800" kern="1200">
                          <a:solidFill>
                            <a:schemeClr val="dk1"/>
                          </a:solidFill>
                          <a:latin typeface="Calibri Light"/>
                        </a:defRPr>
                      </a:lvl3pPr>
                      <a:lvl4pPr marL="1371600" algn="l" defTabSz="457200" rtl="0" eaLnBrk="1" latinLnBrk="0" hangingPunct="1">
                        <a:defRPr sz="1800" kern="1200">
                          <a:solidFill>
                            <a:schemeClr val="dk1"/>
                          </a:solidFill>
                          <a:latin typeface="Calibri Light"/>
                        </a:defRPr>
                      </a:lvl4pPr>
                      <a:lvl5pPr marL="1828800" algn="l" defTabSz="457200" rtl="0" eaLnBrk="1" latinLnBrk="0" hangingPunct="1">
                        <a:defRPr sz="1800" kern="1200">
                          <a:solidFill>
                            <a:schemeClr val="dk1"/>
                          </a:solidFill>
                          <a:latin typeface="Calibri Light"/>
                        </a:defRPr>
                      </a:lvl5pPr>
                      <a:lvl6pPr marL="2286000" algn="l" defTabSz="457200" rtl="0" eaLnBrk="1" latinLnBrk="0" hangingPunct="1">
                        <a:defRPr sz="1800" kern="1200">
                          <a:solidFill>
                            <a:schemeClr val="dk1"/>
                          </a:solidFill>
                          <a:latin typeface="Calibri Light"/>
                        </a:defRPr>
                      </a:lvl6pPr>
                      <a:lvl7pPr marL="2743200" algn="l" defTabSz="457200" rtl="0" eaLnBrk="1" latinLnBrk="0" hangingPunct="1">
                        <a:defRPr sz="1800" kern="1200">
                          <a:solidFill>
                            <a:schemeClr val="dk1"/>
                          </a:solidFill>
                          <a:latin typeface="Calibri Light"/>
                        </a:defRPr>
                      </a:lvl7pPr>
                      <a:lvl8pPr marL="3200400" algn="l" defTabSz="457200" rtl="0" eaLnBrk="1" latinLnBrk="0" hangingPunct="1">
                        <a:defRPr sz="1800" kern="1200">
                          <a:solidFill>
                            <a:schemeClr val="dk1"/>
                          </a:solidFill>
                          <a:latin typeface="Calibri Light"/>
                        </a:defRPr>
                      </a:lvl8pPr>
                      <a:lvl9pPr marL="3657600" algn="l" defTabSz="457200" rtl="0" eaLnBrk="1" latinLnBrk="0" hangingPunct="1">
                        <a:defRPr sz="1800" kern="1200">
                          <a:solidFill>
                            <a:schemeClr val="dk1"/>
                          </a:solidFill>
                          <a:latin typeface="Calibri Light"/>
                        </a:defRPr>
                      </a:lvl9pPr>
                    </a:lstStyle>
                    <a:p>
                      <a:r>
                        <a:rPr lang="en-US"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Animal Nutrition &amp; Health</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Light"/>
                        </a:defRPr>
                      </a:lvl1pPr>
                      <a:lvl2pPr marL="457200" algn="l" defTabSz="457200" rtl="0" eaLnBrk="1" latinLnBrk="0" hangingPunct="1">
                        <a:defRPr sz="1800" kern="1200">
                          <a:solidFill>
                            <a:schemeClr val="dk1"/>
                          </a:solidFill>
                          <a:latin typeface="Calibri Light"/>
                        </a:defRPr>
                      </a:lvl2pPr>
                      <a:lvl3pPr marL="914400" algn="l" defTabSz="457200" rtl="0" eaLnBrk="1" latinLnBrk="0" hangingPunct="1">
                        <a:defRPr sz="1800" kern="1200">
                          <a:solidFill>
                            <a:schemeClr val="dk1"/>
                          </a:solidFill>
                          <a:latin typeface="Calibri Light"/>
                        </a:defRPr>
                      </a:lvl3pPr>
                      <a:lvl4pPr marL="1371600" algn="l" defTabSz="457200" rtl="0" eaLnBrk="1" latinLnBrk="0" hangingPunct="1">
                        <a:defRPr sz="1800" kern="1200">
                          <a:solidFill>
                            <a:schemeClr val="dk1"/>
                          </a:solidFill>
                          <a:latin typeface="Calibri Light"/>
                        </a:defRPr>
                      </a:lvl4pPr>
                      <a:lvl5pPr marL="1828800" algn="l" defTabSz="457200" rtl="0" eaLnBrk="1" latinLnBrk="0" hangingPunct="1">
                        <a:defRPr sz="1800" kern="1200">
                          <a:solidFill>
                            <a:schemeClr val="dk1"/>
                          </a:solidFill>
                          <a:latin typeface="Calibri Light"/>
                        </a:defRPr>
                      </a:lvl5pPr>
                      <a:lvl6pPr marL="2286000" algn="l" defTabSz="457200" rtl="0" eaLnBrk="1" latinLnBrk="0" hangingPunct="1">
                        <a:defRPr sz="1800" kern="1200">
                          <a:solidFill>
                            <a:schemeClr val="dk1"/>
                          </a:solidFill>
                          <a:latin typeface="Calibri Light"/>
                        </a:defRPr>
                      </a:lvl6pPr>
                      <a:lvl7pPr marL="2743200" algn="l" defTabSz="457200" rtl="0" eaLnBrk="1" latinLnBrk="0" hangingPunct="1">
                        <a:defRPr sz="1800" kern="1200">
                          <a:solidFill>
                            <a:schemeClr val="dk1"/>
                          </a:solidFill>
                          <a:latin typeface="Calibri Light"/>
                        </a:defRPr>
                      </a:lvl7pPr>
                      <a:lvl8pPr marL="3200400" algn="l" defTabSz="457200" rtl="0" eaLnBrk="1" latinLnBrk="0" hangingPunct="1">
                        <a:defRPr sz="1800" kern="1200">
                          <a:solidFill>
                            <a:schemeClr val="dk1"/>
                          </a:solidFill>
                          <a:latin typeface="Calibri Light"/>
                        </a:defRPr>
                      </a:lvl8pPr>
                      <a:lvl9pPr marL="3657600" algn="l" defTabSz="457200" rtl="0" eaLnBrk="1" latinLnBrk="0" hangingPunct="1">
                        <a:defRPr sz="1800" kern="1200">
                          <a:solidFill>
                            <a:schemeClr val="dk1"/>
                          </a:solidFill>
                          <a:latin typeface="Calibri Light"/>
                        </a:defRPr>
                      </a:lvl9pPr>
                    </a:lstStyle>
                    <a:p>
                      <a:pPr marL="112713" indent="-112713">
                        <a:buFont typeface="Arial" panose="020B0604020202020204" pitchFamily="34" charset="0"/>
                        <a:buChar cha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Dairy</a:t>
                      </a:r>
                    </a:p>
                    <a:p>
                      <a:pPr marL="112713"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Poultry and Swine</a:t>
                      </a:r>
                    </a:p>
                    <a:p>
                      <a:pPr marL="112713"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Companion Animal</a:t>
                      </a:r>
                    </a:p>
                    <a:p>
                      <a:pPr marL="112713" indent="-112713">
                        <a:buFont typeface="Arial" panose="020B0604020202020204" pitchFamily="34" charset="0"/>
                        <a:buChar cha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Aquaculture</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Light"/>
                        </a:defRPr>
                      </a:lvl1pPr>
                      <a:lvl2pPr marL="457200" algn="l" defTabSz="457200" rtl="0" eaLnBrk="1" latinLnBrk="0" hangingPunct="1">
                        <a:defRPr sz="1800" kern="1200">
                          <a:solidFill>
                            <a:schemeClr val="dk1"/>
                          </a:solidFill>
                          <a:latin typeface="Calibri Light"/>
                        </a:defRPr>
                      </a:lvl2pPr>
                      <a:lvl3pPr marL="914400" algn="l" defTabSz="457200" rtl="0" eaLnBrk="1" latinLnBrk="0" hangingPunct="1">
                        <a:defRPr sz="1800" kern="1200">
                          <a:solidFill>
                            <a:schemeClr val="dk1"/>
                          </a:solidFill>
                          <a:latin typeface="Calibri Light"/>
                        </a:defRPr>
                      </a:lvl3pPr>
                      <a:lvl4pPr marL="1371600" algn="l" defTabSz="457200" rtl="0" eaLnBrk="1" latinLnBrk="0" hangingPunct="1">
                        <a:defRPr sz="1800" kern="1200">
                          <a:solidFill>
                            <a:schemeClr val="dk1"/>
                          </a:solidFill>
                          <a:latin typeface="Calibri Light"/>
                        </a:defRPr>
                      </a:lvl4pPr>
                      <a:lvl5pPr marL="1828800" algn="l" defTabSz="457200" rtl="0" eaLnBrk="1" latinLnBrk="0" hangingPunct="1">
                        <a:defRPr sz="1800" kern="1200">
                          <a:solidFill>
                            <a:schemeClr val="dk1"/>
                          </a:solidFill>
                          <a:latin typeface="Calibri Light"/>
                        </a:defRPr>
                      </a:lvl5pPr>
                      <a:lvl6pPr marL="2286000" algn="l" defTabSz="457200" rtl="0" eaLnBrk="1" latinLnBrk="0" hangingPunct="1">
                        <a:defRPr sz="1800" kern="1200">
                          <a:solidFill>
                            <a:schemeClr val="dk1"/>
                          </a:solidFill>
                          <a:latin typeface="Calibri Light"/>
                        </a:defRPr>
                      </a:lvl6pPr>
                      <a:lvl7pPr marL="2743200" algn="l" defTabSz="457200" rtl="0" eaLnBrk="1" latinLnBrk="0" hangingPunct="1">
                        <a:defRPr sz="1800" kern="1200">
                          <a:solidFill>
                            <a:schemeClr val="dk1"/>
                          </a:solidFill>
                          <a:latin typeface="Calibri Light"/>
                        </a:defRPr>
                      </a:lvl7pPr>
                      <a:lvl8pPr marL="3200400" algn="l" defTabSz="457200" rtl="0" eaLnBrk="1" latinLnBrk="0" hangingPunct="1">
                        <a:defRPr sz="1800" kern="1200">
                          <a:solidFill>
                            <a:schemeClr val="dk1"/>
                          </a:solidFill>
                          <a:latin typeface="Calibri Light"/>
                        </a:defRPr>
                      </a:lvl8pPr>
                      <a:lvl9pPr marL="3657600" algn="l" defTabSz="457200" rtl="0" eaLnBrk="1" latinLnBrk="0" hangingPunct="1">
                        <a:defRPr sz="1800" kern="1200">
                          <a:solidFill>
                            <a:schemeClr val="dk1"/>
                          </a:solidFill>
                          <a:latin typeface="Calibri Light"/>
                        </a:defRPr>
                      </a:lvl9pPr>
                    </a:lstStyle>
                    <a:p>
                      <a:pPr marL="117475" indent="-112713">
                        <a:buFont typeface="Arial" panose="020B0604020202020204" pitchFamily="34" charset="0"/>
                        <a:buChar char="•"/>
                      </a:pPr>
                      <a:r>
                        <a:rPr lang="en-US" sz="1800" b="1"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Microencapsulation</a:t>
                      </a:r>
                    </a:p>
                    <a:p>
                      <a:pPr marL="117475"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Choline</a:t>
                      </a:r>
                    </a:p>
                    <a:p>
                      <a:pPr marL="117475"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Chelated Minerals</a:t>
                      </a:r>
                    </a:p>
                    <a:p>
                      <a:pPr marL="117475" indent="-112713">
                        <a:buFont typeface="Arial" panose="020B0604020202020204" pitchFamily="34" charset="0"/>
                        <a:buChar cha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Amino Acids and Other </a:t>
                      </a:r>
                      <a:r>
                        <a:rPr lang="en-US" sz="1800" b="0" i="0"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Nutrients</a:t>
                      </a:r>
                      <a:endPar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042676"/>
                  </a:ext>
                </a:extLst>
              </a:tr>
              <a:tr h="1046493">
                <a:tc>
                  <a:txBody>
                    <a:bodyPr/>
                    <a:lstStyle>
                      <a:lvl1pPr marL="0" algn="l" defTabSz="457200" rtl="0" eaLnBrk="1" latinLnBrk="0" hangingPunct="1">
                        <a:defRPr sz="1800" kern="1200">
                          <a:solidFill>
                            <a:schemeClr val="dk1"/>
                          </a:solidFill>
                          <a:latin typeface="Calibri Light"/>
                        </a:defRPr>
                      </a:lvl1pPr>
                      <a:lvl2pPr marL="457200" algn="l" defTabSz="457200" rtl="0" eaLnBrk="1" latinLnBrk="0" hangingPunct="1">
                        <a:defRPr sz="1800" kern="1200">
                          <a:solidFill>
                            <a:schemeClr val="dk1"/>
                          </a:solidFill>
                          <a:latin typeface="Calibri Light"/>
                        </a:defRPr>
                      </a:lvl2pPr>
                      <a:lvl3pPr marL="914400" algn="l" defTabSz="457200" rtl="0" eaLnBrk="1" latinLnBrk="0" hangingPunct="1">
                        <a:defRPr sz="1800" kern="1200">
                          <a:solidFill>
                            <a:schemeClr val="dk1"/>
                          </a:solidFill>
                          <a:latin typeface="Calibri Light"/>
                        </a:defRPr>
                      </a:lvl3pPr>
                      <a:lvl4pPr marL="1371600" algn="l" defTabSz="457200" rtl="0" eaLnBrk="1" latinLnBrk="0" hangingPunct="1">
                        <a:defRPr sz="1800" kern="1200">
                          <a:solidFill>
                            <a:schemeClr val="dk1"/>
                          </a:solidFill>
                          <a:latin typeface="Calibri Light"/>
                        </a:defRPr>
                      </a:lvl4pPr>
                      <a:lvl5pPr marL="1828800" algn="l" defTabSz="457200" rtl="0" eaLnBrk="1" latinLnBrk="0" hangingPunct="1">
                        <a:defRPr sz="1800" kern="1200">
                          <a:solidFill>
                            <a:schemeClr val="dk1"/>
                          </a:solidFill>
                          <a:latin typeface="Calibri Light"/>
                        </a:defRPr>
                      </a:lvl5pPr>
                      <a:lvl6pPr marL="2286000" algn="l" defTabSz="457200" rtl="0" eaLnBrk="1" latinLnBrk="0" hangingPunct="1">
                        <a:defRPr sz="1800" kern="1200">
                          <a:solidFill>
                            <a:schemeClr val="dk1"/>
                          </a:solidFill>
                          <a:latin typeface="Calibri Light"/>
                        </a:defRPr>
                      </a:lvl6pPr>
                      <a:lvl7pPr marL="2743200" algn="l" defTabSz="457200" rtl="0" eaLnBrk="1" latinLnBrk="0" hangingPunct="1">
                        <a:defRPr sz="1800" kern="1200">
                          <a:solidFill>
                            <a:schemeClr val="dk1"/>
                          </a:solidFill>
                          <a:latin typeface="Calibri Light"/>
                        </a:defRPr>
                      </a:lvl7pPr>
                      <a:lvl8pPr marL="3200400" algn="l" defTabSz="457200" rtl="0" eaLnBrk="1" latinLnBrk="0" hangingPunct="1">
                        <a:defRPr sz="1800" kern="1200">
                          <a:solidFill>
                            <a:schemeClr val="dk1"/>
                          </a:solidFill>
                          <a:latin typeface="Calibri Light"/>
                        </a:defRPr>
                      </a:lvl8pPr>
                      <a:lvl9pPr marL="3657600" algn="l" defTabSz="457200" rtl="0" eaLnBrk="1" latinLnBrk="0" hangingPunct="1">
                        <a:defRPr sz="1800" kern="1200">
                          <a:solidFill>
                            <a:schemeClr val="dk1"/>
                          </a:solidFill>
                          <a:latin typeface="Calibri Light"/>
                        </a:defRPr>
                      </a:lvl9pPr>
                    </a:lstStyle>
                    <a:p>
                      <a:r>
                        <a:rPr lang="en-US"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Specialty Products</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Light"/>
                        </a:defRPr>
                      </a:lvl1pPr>
                      <a:lvl2pPr marL="457200" algn="l" defTabSz="457200" rtl="0" eaLnBrk="1" latinLnBrk="0" hangingPunct="1">
                        <a:defRPr sz="1800" kern="1200">
                          <a:solidFill>
                            <a:schemeClr val="dk1"/>
                          </a:solidFill>
                          <a:latin typeface="Calibri Light"/>
                        </a:defRPr>
                      </a:lvl2pPr>
                      <a:lvl3pPr marL="914400" algn="l" defTabSz="457200" rtl="0" eaLnBrk="1" latinLnBrk="0" hangingPunct="1">
                        <a:defRPr sz="1800" kern="1200">
                          <a:solidFill>
                            <a:schemeClr val="dk1"/>
                          </a:solidFill>
                          <a:latin typeface="Calibri Light"/>
                        </a:defRPr>
                      </a:lvl3pPr>
                      <a:lvl4pPr marL="1371600" algn="l" defTabSz="457200" rtl="0" eaLnBrk="1" latinLnBrk="0" hangingPunct="1">
                        <a:defRPr sz="1800" kern="1200">
                          <a:solidFill>
                            <a:schemeClr val="dk1"/>
                          </a:solidFill>
                          <a:latin typeface="Calibri Light"/>
                        </a:defRPr>
                      </a:lvl4pPr>
                      <a:lvl5pPr marL="1828800" algn="l" defTabSz="457200" rtl="0" eaLnBrk="1" latinLnBrk="0" hangingPunct="1">
                        <a:defRPr sz="1800" kern="1200">
                          <a:solidFill>
                            <a:schemeClr val="dk1"/>
                          </a:solidFill>
                          <a:latin typeface="Calibri Light"/>
                        </a:defRPr>
                      </a:lvl5pPr>
                      <a:lvl6pPr marL="2286000" algn="l" defTabSz="457200" rtl="0" eaLnBrk="1" latinLnBrk="0" hangingPunct="1">
                        <a:defRPr sz="1800" kern="1200">
                          <a:solidFill>
                            <a:schemeClr val="dk1"/>
                          </a:solidFill>
                          <a:latin typeface="Calibri Light"/>
                        </a:defRPr>
                      </a:lvl6pPr>
                      <a:lvl7pPr marL="2743200" algn="l" defTabSz="457200" rtl="0" eaLnBrk="1" latinLnBrk="0" hangingPunct="1">
                        <a:defRPr sz="1800" kern="1200">
                          <a:solidFill>
                            <a:schemeClr val="dk1"/>
                          </a:solidFill>
                          <a:latin typeface="Calibri Light"/>
                        </a:defRPr>
                      </a:lvl7pPr>
                      <a:lvl8pPr marL="3200400" algn="l" defTabSz="457200" rtl="0" eaLnBrk="1" latinLnBrk="0" hangingPunct="1">
                        <a:defRPr sz="1800" kern="1200">
                          <a:solidFill>
                            <a:schemeClr val="dk1"/>
                          </a:solidFill>
                          <a:latin typeface="Calibri Light"/>
                        </a:defRPr>
                      </a:lvl8pPr>
                      <a:lvl9pPr marL="3657600" algn="l" defTabSz="457200" rtl="0" eaLnBrk="1" latinLnBrk="0" hangingPunct="1">
                        <a:defRPr sz="1800" kern="1200">
                          <a:solidFill>
                            <a:schemeClr val="dk1"/>
                          </a:solidFill>
                          <a:latin typeface="Calibri Light"/>
                        </a:defRPr>
                      </a:lvl9pPr>
                    </a:lstStyle>
                    <a:p>
                      <a:pPr marL="112713" indent="-112713">
                        <a:buFont typeface="Arial" panose="020B0604020202020204" pitchFamily="34" charset="0"/>
                        <a:buChar cha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Medical Device Sterilization</a:t>
                      </a:r>
                    </a:p>
                    <a:p>
                      <a:pPr marL="112713" indent="-112713">
                        <a:buFont typeface="Arial" panose="020B0604020202020204" pitchFamily="34" charset="0"/>
                        <a:buChar cha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Nut and Spice Fumigation</a:t>
                      </a:r>
                    </a:p>
                    <a:p>
                      <a:pPr marL="112713" indent="-112713">
                        <a:buFont typeface="Arial" panose="020B0604020202020204" pitchFamily="34" charset="0"/>
                        <a:buChar cha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Plant Nutrition</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Light"/>
                        </a:defRPr>
                      </a:lvl1pPr>
                      <a:lvl2pPr marL="457200" algn="l" defTabSz="457200" rtl="0" eaLnBrk="1" latinLnBrk="0" hangingPunct="1">
                        <a:defRPr sz="1800" kern="1200">
                          <a:solidFill>
                            <a:schemeClr val="dk1"/>
                          </a:solidFill>
                          <a:latin typeface="Calibri Light"/>
                        </a:defRPr>
                      </a:lvl2pPr>
                      <a:lvl3pPr marL="914400" algn="l" defTabSz="457200" rtl="0" eaLnBrk="1" latinLnBrk="0" hangingPunct="1">
                        <a:defRPr sz="1800" kern="1200">
                          <a:solidFill>
                            <a:schemeClr val="dk1"/>
                          </a:solidFill>
                          <a:latin typeface="Calibri Light"/>
                        </a:defRPr>
                      </a:lvl3pPr>
                      <a:lvl4pPr marL="1371600" algn="l" defTabSz="457200" rtl="0" eaLnBrk="1" latinLnBrk="0" hangingPunct="1">
                        <a:defRPr sz="1800" kern="1200">
                          <a:solidFill>
                            <a:schemeClr val="dk1"/>
                          </a:solidFill>
                          <a:latin typeface="Calibri Light"/>
                        </a:defRPr>
                      </a:lvl4pPr>
                      <a:lvl5pPr marL="1828800" algn="l" defTabSz="457200" rtl="0" eaLnBrk="1" latinLnBrk="0" hangingPunct="1">
                        <a:defRPr sz="1800" kern="1200">
                          <a:solidFill>
                            <a:schemeClr val="dk1"/>
                          </a:solidFill>
                          <a:latin typeface="Calibri Light"/>
                        </a:defRPr>
                      </a:lvl5pPr>
                      <a:lvl6pPr marL="2286000" algn="l" defTabSz="457200" rtl="0" eaLnBrk="1" latinLnBrk="0" hangingPunct="1">
                        <a:defRPr sz="1800" kern="1200">
                          <a:solidFill>
                            <a:schemeClr val="dk1"/>
                          </a:solidFill>
                          <a:latin typeface="Calibri Light"/>
                        </a:defRPr>
                      </a:lvl6pPr>
                      <a:lvl7pPr marL="2743200" algn="l" defTabSz="457200" rtl="0" eaLnBrk="1" latinLnBrk="0" hangingPunct="1">
                        <a:defRPr sz="1800" kern="1200">
                          <a:solidFill>
                            <a:schemeClr val="dk1"/>
                          </a:solidFill>
                          <a:latin typeface="Calibri Light"/>
                        </a:defRPr>
                      </a:lvl7pPr>
                      <a:lvl8pPr marL="3200400" algn="l" defTabSz="457200" rtl="0" eaLnBrk="1" latinLnBrk="0" hangingPunct="1">
                        <a:defRPr sz="1800" kern="1200">
                          <a:solidFill>
                            <a:schemeClr val="dk1"/>
                          </a:solidFill>
                          <a:latin typeface="Calibri Light"/>
                        </a:defRPr>
                      </a:lvl8pPr>
                      <a:lvl9pPr marL="3657600" algn="l" defTabSz="457200" rtl="0" eaLnBrk="1" latinLnBrk="0" hangingPunct="1">
                        <a:defRPr sz="1800" kern="1200">
                          <a:solidFill>
                            <a:schemeClr val="dk1"/>
                          </a:solidFill>
                          <a:latin typeface="Calibri Light"/>
                        </a:defRPr>
                      </a:lvl9pPr>
                    </a:lstStyle>
                    <a:p>
                      <a:pPr marL="117475"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Chelated Minerals</a:t>
                      </a:r>
                    </a:p>
                    <a:p>
                      <a:pPr marL="117475" indent="-112713">
                        <a:buFont typeface="Arial" panose="020B0604020202020204" pitchFamily="34" charset="0"/>
                        <a:buChar cha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Performance Gases re-packaging and supply chain capabilities</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28004"/>
                  </a:ext>
                </a:extLst>
              </a:tr>
              <a:tr h="1046493">
                <a:tc>
                  <a:txBody>
                    <a:bodyPr/>
                    <a:lstStyle>
                      <a:lvl1pPr marL="0" algn="l" defTabSz="457200" rtl="0" eaLnBrk="1" latinLnBrk="0" hangingPunct="1">
                        <a:defRPr sz="1800" kern="1200">
                          <a:solidFill>
                            <a:schemeClr val="dk1"/>
                          </a:solidFill>
                          <a:latin typeface="Calibri Light"/>
                        </a:defRPr>
                      </a:lvl1pPr>
                      <a:lvl2pPr marL="457200" algn="l" defTabSz="457200" rtl="0" eaLnBrk="1" latinLnBrk="0" hangingPunct="1">
                        <a:defRPr sz="1800" kern="1200">
                          <a:solidFill>
                            <a:schemeClr val="dk1"/>
                          </a:solidFill>
                          <a:latin typeface="Calibri Light"/>
                        </a:defRPr>
                      </a:lvl2pPr>
                      <a:lvl3pPr marL="914400" algn="l" defTabSz="457200" rtl="0" eaLnBrk="1" latinLnBrk="0" hangingPunct="1">
                        <a:defRPr sz="1800" kern="1200">
                          <a:solidFill>
                            <a:schemeClr val="dk1"/>
                          </a:solidFill>
                          <a:latin typeface="Calibri Light"/>
                        </a:defRPr>
                      </a:lvl3pPr>
                      <a:lvl4pPr marL="1371600" algn="l" defTabSz="457200" rtl="0" eaLnBrk="1" latinLnBrk="0" hangingPunct="1">
                        <a:defRPr sz="1800" kern="1200">
                          <a:solidFill>
                            <a:schemeClr val="dk1"/>
                          </a:solidFill>
                          <a:latin typeface="Calibri Light"/>
                        </a:defRPr>
                      </a:lvl4pPr>
                      <a:lvl5pPr marL="1828800" algn="l" defTabSz="457200" rtl="0" eaLnBrk="1" latinLnBrk="0" hangingPunct="1">
                        <a:defRPr sz="1800" kern="1200">
                          <a:solidFill>
                            <a:schemeClr val="dk1"/>
                          </a:solidFill>
                          <a:latin typeface="Calibri Light"/>
                        </a:defRPr>
                      </a:lvl5pPr>
                      <a:lvl6pPr marL="2286000" algn="l" defTabSz="457200" rtl="0" eaLnBrk="1" latinLnBrk="0" hangingPunct="1">
                        <a:defRPr sz="1800" kern="1200">
                          <a:solidFill>
                            <a:schemeClr val="dk1"/>
                          </a:solidFill>
                          <a:latin typeface="Calibri Light"/>
                        </a:defRPr>
                      </a:lvl6pPr>
                      <a:lvl7pPr marL="2743200" algn="l" defTabSz="457200" rtl="0" eaLnBrk="1" latinLnBrk="0" hangingPunct="1">
                        <a:defRPr sz="1800" kern="1200">
                          <a:solidFill>
                            <a:schemeClr val="dk1"/>
                          </a:solidFill>
                          <a:latin typeface="Calibri Light"/>
                        </a:defRPr>
                      </a:lvl7pPr>
                      <a:lvl8pPr marL="3200400" algn="l" defTabSz="457200" rtl="0" eaLnBrk="1" latinLnBrk="0" hangingPunct="1">
                        <a:defRPr sz="1800" kern="1200">
                          <a:solidFill>
                            <a:schemeClr val="dk1"/>
                          </a:solidFill>
                          <a:latin typeface="Calibri Light"/>
                        </a:defRPr>
                      </a:lvl8pPr>
                      <a:lvl9pPr marL="3657600" algn="l" defTabSz="457200" rtl="0" eaLnBrk="1" latinLnBrk="0" hangingPunct="1">
                        <a:defRPr sz="1800" kern="1200">
                          <a:solidFill>
                            <a:schemeClr val="dk1"/>
                          </a:solidFill>
                          <a:latin typeface="Calibri Light"/>
                        </a:defRPr>
                      </a:lvl9pPr>
                    </a:lstStyle>
                    <a:p>
                      <a:r>
                        <a:rPr lang="en-US"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Other</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Light"/>
                        </a:defRPr>
                      </a:lvl1pPr>
                      <a:lvl2pPr marL="457200" algn="l" defTabSz="457200" rtl="0" eaLnBrk="1" latinLnBrk="0" hangingPunct="1">
                        <a:defRPr sz="1800" kern="1200">
                          <a:solidFill>
                            <a:schemeClr val="dk1"/>
                          </a:solidFill>
                          <a:latin typeface="Calibri Light"/>
                        </a:defRPr>
                      </a:lvl2pPr>
                      <a:lvl3pPr marL="914400" algn="l" defTabSz="457200" rtl="0" eaLnBrk="1" latinLnBrk="0" hangingPunct="1">
                        <a:defRPr sz="1800" kern="1200">
                          <a:solidFill>
                            <a:schemeClr val="dk1"/>
                          </a:solidFill>
                          <a:latin typeface="Calibri Light"/>
                        </a:defRPr>
                      </a:lvl3pPr>
                      <a:lvl4pPr marL="1371600" algn="l" defTabSz="457200" rtl="0" eaLnBrk="1" latinLnBrk="0" hangingPunct="1">
                        <a:defRPr sz="1800" kern="1200">
                          <a:solidFill>
                            <a:schemeClr val="dk1"/>
                          </a:solidFill>
                          <a:latin typeface="Calibri Light"/>
                        </a:defRPr>
                      </a:lvl4pPr>
                      <a:lvl5pPr marL="1828800" algn="l" defTabSz="457200" rtl="0" eaLnBrk="1" latinLnBrk="0" hangingPunct="1">
                        <a:defRPr sz="1800" kern="1200">
                          <a:solidFill>
                            <a:schemeClr val="dk1"/>
                          </a:solidFill>
                          <a:latin typeface="Calibri Light"/>
                        </a:defRPr>
                      </a:lvl5pPr>
                      <a:lvl6pPr marL="2286000" algn="l" defTabSz="457200" rtl="0" eaLnBrk="1" latinLnBrk="0" hangingPunct="1">
                        <a:defRPr sz="1800" kern="1200">
                          <a:solidFill>
                            <a:schemeClr val="dk1"/>
                          </a:solidFill>
                          <a:latin typeface="Calibri Light"/>
                        </a:defRPr>
                      </a:lvl6pPr>
                      <a:lvl7pPr marL="2743200" algn="l" defTabSz="457200" rtl="0" eaLnBrk="1" latinLnBrk="0" hangingPunct="1">
                        <a:defRPr sz="1800" kern="1200">
                          <a:solidFill>
                            <a:schemeClr val="dk1"/>
                          </a:solidFill>
                          <a:latin typeface="Calibri Light"/>
                        </a:defRPr>
                      </a:lvl7pPr>
                      <a:lvl8pPr marL="3200400" algn="l" defTabSz="457200" rtl="0" eaLnBrk="1" latinLnBrk="0" hangingPunct="1">
                        <a:defRPr sz="1800" kern="1200">
                          <a:solidFill>
                            <a:schemeClr val="dk1"/>
                          </a:solidFill>
                          <a:latin typeface="Calibri Light"/>
                        </a:defRPr>
                      </a:lvl8pPr>
                      <a:lvl9pPr marL="3657600" algn="l" defTabSz="457200" rtl="0" eaLnBrk="1" latinLnBrk="0" hangingPunct="1">
                        <a:defRPr sz="1800" kern="1200">
                          <a:solidFill>
                            <a:schemeClr val="dk1"/>
                          </a:solidFill>
                          <a:latin typeface="Calibri Light"/>
                        </a:defRPr>
                      </a:lvl9pPr>
                    </a:lstStyle>
                    <a:p>
                      <a:pPr marL="112713" indent="-112713">
                        <a:buFont typeface="Arial" panose="020B0604020202020204" pitchFamily="34" charset="0"/>
                        <a:buChar cha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Oil and Gas Fracking</a:t>
                      </a:r>
                    </a:p>
                    <a:p>
                      <a:pPr marL="112713" indent="-112713">
                        <a:buFont typeface="Arial" panose="020B0604020202020204" pitchFamily="34" charset="0"/>
                        <a:buChar cha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Other Industrial Markets</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Light"/>
                        </a:defRPr>
                      </a:lvl1pPr>
                      <a:lvl2pPr marL="457200" algn="l" defTabSz="457200" rtl="0" eaLnBrk="1" latinLnBrk="0" hangingPunct="1">
                        <a:defRPr sz="1800" kern="1200">
                          <a:solidFill>
                            <a:schemeClr val="dk1"/>
                          </a:solidFill>
                          <a:latin typeface="Calibri Light"/>
                        </a:defRPr>
                      </a:lvl2pPr>
                      <a:lvl3pPr marL="914400" algn="l" defTabSz="457200" rtl="0" eaLnBrk="1" latinLnBrk="0" hangingPunct="1">
                        <a:defRPr sz="1800" kern="1200">
                          <a:solidFill>
                            <a:schemeClr val="dk1"/>
                          </a:solidFill>
                          <a:latin typeface="Calibri Light"/>
                        </a:defRPr>
                      </a:lvl3pPr>
                      <a:lvl4pPr marL="1371600" algn="l" defTabSz="457200" rtl="0" eaLnBrk="1" latinLnBrk="0" hangingPunct="1">
                        <a:defRPr sz="1800" kern="1200">
                          <a:solidFill>
                            <a:schemeClr val="dk1"/>
                          </a:solidFill>
                          <a:latin typeface="Calibri Light"/>
                        </a:defRPr>
                      </a:lvl4pPr>
                      <a:lvl5pPr marL="1828800" algn="l" defTabSz="457200" rtl="0" eaLnBrk="1" latinLnBrk="0" hangingPunct="1">
                        <a:defRPr sz="1800" kern="1200">
                          <a:solidFill>
                            <a:schemeClr val="dk1"/>
                          </a:solidFill>
                          <a:latin typeface="Calibri Light"/>
                        </a:defRPr>
                      </a:lvl5pPr>
                      <a:lvl6pPr marL="2286000" algn="l" defTabSz="457200" rtl="0" eaLnBrk="1" latinLnBrk="0" hangingPunct="1">
                        <a:defRPr sz="1800" kern="1200">
                          <a:solidFill>
                            <a:schemeClr val="dk1"/>
                          </a:solidFill>
                          <a:latin typeface="Calibri Light"/>
                        </a:defRPr>
                      </a:lvl6pPr>
                      <a:lvl7pPr marL="2743200" algn="l" defTabSz="457200" rtl="0" eaLnBrk="1" latinLnBrk="0" hangingPunct="1">
                        <a:defRPr sz="1800" kern="1200">
                          <a:solidFill>
                            <a:schemeClr val="dk1"/>
                          </a:solidFill>
                          <a:latin typeface="Calibri Light"/>
                        </a:defRPr>
                      </a:lvl7pPr>
                      <a:lvl8pPr marL="3200400" algn="l" defTabSz="457200" rtl="0" eaLnBrk="1" latinLnBrk="0" hangingPunct="1">
                        <a:defRPr sz="1800" kern="1200">
                          <a:solidFill>
                            <a:schemeClr val="dk1"/>
                          </a:solidFill>
                          <a:latin typeface="Calibri Light"/>
                        </a:defRPr>
                      </a:lvl8pPr>
                      <a:lvl9pPr marL="3657600" algn="l" defTabSz="457200" rtl="0" eaLnBrk="1" latinLnBrk="0" hangingPunct="1">
                        <a:defRPr sz="1800" kern="1200">
                          <a:solidFill>
                            <a:schemeClr val="dk1"/>
                          </a:solidFill>
                          <a:latin typeface="Calibri Light"/>
                        </a:defRPr>
                      </a:lvl9pPr>
                    </a:lstStyle>
                    <a:p>
                      <a:pPr marL="117475"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Choline</a:t>
                      </a:r>
                    </a:p>
                    <a:p>
                      <a:pPr marL="117475" indent="-112713">
                        <a:buFont typeface="Arial" panose="020B0604020202020204" pitchFamily="34" charset="0"/>
                        <a:buChar char="•"/>
                      </a:pPr>
                      <a:r>
                        <a:rPr lang="en-US" sz="1800" b="0" i="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Choline Derivatives</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979356308"/>
                  </a:ext>
                </a:extLst>
              </a:tr>
            </a:tbl>
          </a:graphicData>
        </a:graphic>
      </p:graphicFrame>
      <p:sp>
        <p:nvSpPr>
          <p:cNvPr id="18" name="Text Placeholder 13">
            <a:extLst>
              <a:ext uri="{FF2B5EF4-FFF2-40B4-BE49-F238E27FC236}">
                <a16:creationId xmlns:a16="http://schemas.microsoft.com/office/drawing/2014/main" id="{1F778193-09C2-6389-416F-C5C1EB0E03D1}"/>
              </a:ext>
            </a:extLst>
          </p:cNvPr>
          <p:cNvSpPr txBox="1">
            <a:spLocks/>
          </p:cNvSpPr>
          <p:nvPr/>
        </p:nvSpPr>
        <p:spPr>
          <a:xfrm>
            <a:off x="609599" y="791451"/>
            <a:ext cx="10972800" cy="749991"/>
          </a:xfrm>
          <a:prstGeom prst="rect">
            <a:avLst/>
          </a:prstGeom>
        </p:spPr>
        <p:txBody>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414726" fontAlgn="auto">
              <a:spcAft>
                <a:spcPts val="0"/>
              </a:spcAft>
              <a:buClr>
                <a:srgbClr val="000000">
                  <a:lumMod val="75000"/>
                  <a:lumOff val="25000"/>
                </a:srgbClr>
              </a:buClr>
              <a:buSzPct val="100000"/>
              <a:defRPr/>
            </a:pPr>
            <a:r>
              <a:rPr kumimoji="0" lang="en-US" b="1" i="0" u="none" strike="noStrike" kern="1200" cap="none" spc="0" normalizeH="0" baseline="0" noProof="0" dirty="0">
                <a:ln>
                  <a:noFill/>
                </a:ln>
                <a:solidFill>
                  <a:srgbClr val="5F8DB5"/>
                </a:solidFill>
                <a:effectLst/>
                <a:uLnTx/>
                <a:uFillTx/>
                <a:latin typeface="Calibri Light"/>
                <a:ea typeface="+mn-ea"/>
                <a:cs typeface="+mn-cs"/>
              </a:rPr>
              <a:t>Leveraging Solutions Across Segments</a:t>
            </a:r>
          </a:p>
        </p:txBody>
      </p:sp>
    </p:spTree>
    <p:extLst>
      <p:ext uri="{BB962C8B-B14F-4D97-AF65-F5344CB8AC3E}">
        <p14:creationId xmlns:p14="http://schemas.microsoft.com/office/powerpoint/2010/main" val="214199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9ABAD-3198-F600-9FA2-155847ED7F66}"/>
              </a:ext>
            </a:extLst>
          </p:cNvPr>
          <p:cNvSpPr>
            <a:spLocks noGrp="1"/>
          </p:cNvSpPr>
          <p:nvPr>
            <p:ph type="title"/>
          </p:nvPr>
        </p:nvSpPr>
        <p:spPr/>
        <p:txBody>
          <a:bodyPr/>
          <a:lstStyle/>
          <a:p>
            <a:r>
              <a:rPr lang="de-DE" dirty="0"/>
              <a:t>Agenda</a:t>
            </a:r>
            <a:endParaRPr lang="en-US" dirty="0"/>
          </a:p>
        </p:txBody>
      </p:sp>
      <p:sp>
        <p:nvSpPr>
          <p:cNvPr id="9" name="Content Placeholder 8">
            <a:extLst>
              <a:ext uri="{FF2B5EF4-FFF2-40B4-BE49-F238E27FC236}">
                <a16:creationId xmlns:a16="http://schemas.microsoft.com/office/drawing/2014/main" id="{D50BA08A-8F28-EBE2-C8E2-E1BE6720E77F}"/>
              </a:ext>
            </a:extLst>
          </p:cNvPr>
          <p:cNvSpPr>
            <a:spLocks noGrp="1"/>
          </p:cNvSpPr>
          <p:nvPr>
            <p:ph idx="14"/>
          </p:nvPr>
        </p:nvSpPr>
        <p:spPr/>
        <p:txBody>
          <a:bodyPr/>
          <a:lstStyle/>
          <a:p>
            <a:r>
              <a:rPr lang="en-US" dirty="0" err="1"/>
              <a:t>Balchem</a:t>
            </a:r>
            <a:r>
              <a:rPr lang="en-US" dirty="0"/>
              <a:t> Overview</a:t>
            </a:r>
          </a:p>
          <a:p>
            <a:endParaRPr lang="en-US" sz="800" dirty="0"/>
          </a:p>
          <a:p>
            <a:r>
              <a:rPr lang="en-US" b="1" dirty="0"/>
              <a:t>Vision and Strategic Focus</a:t>
            </a:r>
          </a:p>
          <a:p>
            <a:endParaRPr lang="en-US" sz="800" dirty="0"/>
          </a:p>
          <a:p>
            <a:r>
              <a:rPr lang="en-US" dirty="0"/>
              <a:t>Financial Performance &amp; Capital Allocation</a:t>
            </a:r>
          </a:p>
          <a:p>
            <a:endParaRPr lang="en-US" sz="800" dirty="0"/>
          </a:p>
          <a:p>
            <a:r>
              <a:rPr lang="en-US" dirty="0"/>
              <a:t>Corporate Social Responsibility</a:t>
            </a:r>
          </a:p>
          <a:p>
            <a:endParaRPr lang="en-US" sz="800" dirty="0"/>
          </a:p>
          <a:p>
            <a:r>
              <a:rPr lang="en-US" dirty="0"/>
              <a:t>Wrap Up</a:t>
            </a:r>
          </a:p>
          <a:p>
            <a:endParaRPr lang="en-US" sz="800" dirty="0"/>
          </a:p>
          <a:p>
            <a:r>
              <a:rPr lang="en-US" dirty="0"/>
              <a:t>Appendix</a:t>
            </a:r>
          </a:p>
          <a:p>
            <a:pPr lvl="1">
              <a:buFont typeface="Calibri Light" panose="020F0302020204030204" pitchFamily="34" charset="0"/>
              <a:buChar char="−"/>
            </a:pPr>
            <a:r>
              <a:rPr lang="en-US" sz="1600" dirty="0"/>
              <a:t>GAAP to Non-GAAP reconciliation</a:t>
            </a:r>
          </a:p>
        </p:txBody>
      </p:sp>
    </p:spTree>
    <p:extLst>
      <p:ext uri="{BB962C8B-B14F-4D97-AF65-F5344CB8AC3E}">
        <p14:creationId xmlns:p14="http://schemas.microsoft.com/office/powerpoint/2010/main" val="422469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CEF5776-08AD-F24D-AA13-A3BF77B59B9A}"/>
              </a:ext>
            </a:extLst>
          </p:cNvPr>
          <p:cNvSpPr>
            <a:spLocks noGrp="1"/>
          </p:cNvSpPr>
          <p:nvPr>
            <p:ph type="sldNum" sz="quarter" idx="4"/>
          </p:nvPr>
        </p:nvSpPr>
        <p:spPr/>
        <p:txBody>
          <a:bodyPr/>
          <a:lstStyle/>
          <a:p>
            <a:fld id="{9C78B1D6-8B69-448B-B720-81701B3330F4}" type="slidenum">
              <a:rPr lang="en-US" smtClean="0"/>
              <a:pPr/>
              <a:t>9</a:t>
            </a:fld>
            <a:endParaRPr lang="en-US" dirty="0"/>
          </a:p>
        </p:txBody>
      </p:sp>
      <p:sp>
        <p:nvSpPr>
          <p:cNvPr id="47" name="Rectangle 46">
            <a:extLst>
              <a:ext uri="{FF2B5EF4-FFF2-40B4-BE49-F238E27FC236}">
                <a16:creationId xmlns:a16="http://schemas.microsoft.com/office/drawing/2014/main" id="{46C57F6F-053E-96E4-3976-DEC4C5662508}"/>
              </a:ext>
            </a:extLst>
          </p:cNvPr>
          <p:cNvSpPr/>
          <p:nvPr/>
        </p:nvSpPr>
        <p:spPr>
          <a:xfrm>
            <a:off x="0" y="-1"/>
            <a:ext cx="12192000" cy="2703355"/>
          </a:xfrm>
          <a:prstGeom prst="rect">
            <a:avLst/>
          </a:prstGeom>
          <a:solidFill>
            <a:srgbClr val="004987"/>
          </a:solidFill>
          <a:ln w="12700" cap="flat" cmpd="sng" algn="ctr">
            <a:solidFill>
              <a:srgbClr val="00498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48" name="Content Placeholder 17">
            <a:extLst>
              <a:ext uri="{FF2B5EF4-FFF2-40B4-BE49-F238E27FC236}">
                <a16:creationId xmlns:a16="http://schemas.microsoft.com/office/drawing/2014/main" id="{AF59955A-9D67-B1D4-C0E3-229899B9B53D}"/>
              </a:ext>
            </a:extLst>
          </p:cNvPr>
          <p:cNvSpPr txBox="1">
            <a:spLocks/>
          </p:cNvSpPr>
          <p:nvPr/>
        </p:nvSpPr>
        <p:spPr bwMode="gray">
          <a:xfrm>
            <a:off x="6450291" y="666777"/>
            <a:ext cx="5093512" cy="1432741"/>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
                <a:srgbClr val="5F8DB5"/>
              </a:buClr>
              <a:buFont typeface="Arial" panose="020B0604020202020204" pitchFamily="34" charset="0"/>
              <a:buNone/>
              <a:defRPr/>
            </a:pPr>
            <a:r>
              <a:rPr lang="en-GB" sz="3600" b="1" dirty="0">
                <a:solidFill>
                  <a:srgbClr val="9BCAEB"/>
                </a:solidFill>
                <a:latin typeface="Calibri Light"/>
              </a:rPr>
              <a:t>Our mission</a:t>
            </a:r>
            <a:r>
              <a:rPr lang="en-GB" sz="3600" dirty="0">
                <a:solidFill>
                  <a:srgbClr val="9BCAEB"/>
                </a:solidFill>
                <a:latin typeface="Calibri Light"/>
              </a:rPr>
              <a:t> </a:t>
            </a:r>
            <a:br>
              <a:rPr lang="en-GB" sz="2400" dirty="0">
                <a:solidFill>
                  <a:srgbClr val="000000"/>
                </a:solidFill>
                <a:latin typeface="Calibri Light"/>
              </a:rPr>
            </a:br>
            <a:r>
              <a:rPr lang="en-GB" dirty="0">
                <a:solidFill>
                  <a:srgbClr val="FFFFFF"/>
                </a:solidFill>
                <a:latin typeface="Calibri Light"/>
              </a:rPr>
              <a:t>is focused – to build a global nutrition and health company delivering trusted, innovative and science-based solutions to our customers.</a:t>
            </a:r>
          </a:p>
        </p:txBody>
      </p:sp>
      <p:sp>
        <p:nvSpPr>
          <p:cNvPr id="49" name="Content Placeholder 17">
            <a:extLst>
              <a:ext uri="{FF2B5EF4-FFF2-40B4-BE49-F238E27FC236}">
                <a16:creationId xmlns:a16="http://schemas.microsoft.com/office/drawing/2014/main" id="{EFA6CC90-3409-343E-731F-93C3CAC361F6}"/>
              </a:ext>
            </a:extLst>
          </p:cNvPr>
          <p:cNvSpPr txBox="1">
            <a:spLocks/>
          </p:cNvSpPr>
          <p:nvPr/>
        </p:nvSpPr>
        <p:spPr bwMode="gray">
          <a:xfrm>
            <a:off x="209815" y="666777"/>
            <a:ext cx="5789833" cy="1432741"/>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
                <a:srgbClr val="5F8DB5"/>
              </a:buClr>
              <a:buFont typeface="Arial" panose="020B0604020202020204" pitchFamily="34" charset="0"/>
              <a:buNone/>
              <a:defRPr/>
            </a:pPr>
            <a:r>
              <a:rPr lang="en-GB" sz="3600" b="1" dirty="0">
                <a:solidFill>
                  <a:srgbClr val="9BCAEB"/>
                </a:solidFill>
                <a:latin typeface="Calibri Light"/>
              </a:rPr>
              <a:t>Our vision</a:t>
            </a:r>
            <a:br>
              <a:rPr lang="en-GB" dirty="0">
                <a:solidFill>
                  <a:srgbClr val="000000"/>
                </a:solidFill>
                <a:latin typeface="Calibri Light"/>
              </a:rPr>
            </a:br>
            <a:r>
              <a:rPr lang="en-GB" dirty="0">
                <a:solidFill>
                  <a:srgbClr val="FFFFFF"/>
                </a:solidFill>
                <a:latin typeface="Calibri Light"/>
              </a:rPr>
              <a:t>is clear – to make the world a healthier place.</a:t>
            </a:r>
          </a:p>
        </p:txBody>
      </p:sp>
      <p:grpSp>
        <p:nvGrpSpPr>
          <p:cNvPr id="50" name="Group 49">
            <a:extLst>
              <a:ext uri="{FF2B5EF4-FFF2-40B4-BE49-F238E27FC236}">
                <a16:creationId xmlns:a16="http://schemas.microsoft.com/office/drawing/2014/main" id="{EF55634D-6331-4666-474E-3E9082479ECC}"/>
              </a:ext>
            </a:extLst>
          </p:cNvPr>
          <p:cNvGrpSpPr/>
          <p:nvPr/>
        </p:nvGrpSpPr>
        <p:grpSpPr>
          <a:xfrm>
            <a:off x="313155" y="3012621"/>
            <a:ext cx="11559700" cy="3167275"/>
            <a:chOff x="313155" y="2583571"/>
            <a:chExt cx="11559700" cy="3167275"/>
          </a:xfrm>
        </p:grpSpPr>
        <p:cxnSp>
          <p:nvCxnSpPr>
            <p:cNvPr id="51" name="Straight Connector 50">
              <a:extLst>
                <a:ext uri="{FF2B5EF4-FFF2-40B4-BE49-F238E27FC236}">
                  <a16:creationId xmlns:a16="http://schemas.microsoft.com/office/drawing/2014/main" id="{16D16269-A9A8-807B-E5A2-92903CFAE645}"/>
                </a:ext>
              </a:extLst>
            </p:cNvPr>
            <p:cNvCxnSpPr/>
            <p:nvPr/>
          </p:nvCxnSpPr>
          <p:spPr>
            <a:xfrm>
              <a:off x="1531257" y="4121655"/>
              <a:ext cx="9100458" cy="0"/>
            </a:xfrm>
            <a:prstGeom prst="line">
              <a:avLst/>
            </a:prstGeom>
            <a:noFill/>
            <a:ln w="28575" cap="rnd" cmpd="sng" algn="ctr">
              <a:solidFill>
                <a:srgbClr val="9BCAEB"/>
              </a:solidFill>
              <a:prstDash val="sysDot"/>
              <a:round/>
            </a:ln>
            <a:effectLst/>
          </p:spPr>
        </p:cxnSp>
        <p:sp>
          <p:nvSpPr>
            <p:cNvPr id="52" name="Oval 51">
              <a:extLst>
                <a:ext uri="{FF2B5EF4-FFF2-40B4-BE49-F238E27FC236}">
                  <a16:creationId xmlns:a16="http://schemas.microsoft.com/office/drawing/2014/main" id="{C3D9413F-140E-3506-2EDD-6C0CB3BB3621}"/>
                </a:ext>
              </a:extLst>
            </p:cNvPr>
            <p:cNvSpPr/>
            <p:nvPr/>
          </p:nvSpPr>
          <p:spPr>
            <a:xfrm>
              <a:off x="657594" y="3458094"/>
              <a:ext cx="1327122" cy="1327122"/>
            </a:xfrm>
            <a:prstGeom prst="ellipse">
              <a:avLst/>
            </a:prstGeom>
            <a:solidFill>
              <a:srgbClr val="E1EFF9"/>
            </a:solidFill>
            <a:ln w="254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53" name="Oval 52">
              <a:extLst>
                <a:ext uri="{FF2B5EF4-FFF2-40B4-BE49-F238E27FC236}">
                  <a16:creationId xmlns:a16="http://schemas.microsoft.com/office/drawing/2014/main" id="{80493BC8-C1C1-CAC7-8EA6-1EFC757CA66C}"/>
                </a:ext>
              </a:extLst>
            </p:cNvPr>
            <p:cNvSpPr/>
            <p:nvPr/>
          </p:nvSpPr>
          <p:spPr>
            <a:xfrm>
              <a:off x="3043519" y="3458094"/>
              <a:ext cx="1327122" cy="1327122"/>
            </a:xfrm>
            <a:prstGeom prst="ellipse">
              <a:avLst/>
            </a:prstGeom>
            <a:solidFill>
              <a:srgbClr val="E1EFF9"/>
            </a:solidFill>
            <a:ln w="317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54" name="Oval 53">
              <a:extLst>
                <a:ext uri="{FF2B5EF4-FFF2-40B4-BE49-F238E27FC236}">
                  <a16:creationId xmlns:a16="http://schemas.microsoft.com/office/drawing/2014/main" id="{EA00FE1B-F255-BF61-AAE5-B19AD8BA71A9}"/>
                </a:ext>
              </a:extLst>
            </p:cNvPr>
            <p:cNvSpPr/>
            <p:nvPr/>
          </p:nvSpPr>
          <p:spPr>
            <a:xfrm>
              <a:off x="5429444" y="3458094"/>
              <a:ext cx="1327122" cy="1327122"/>
            </a:xfrm>
            <a:prstGeom prst="ellipse">
              <a:avLst/>
            </a:prstGeom>
            <a:solidFill>
              <a:srgbClr val="E1EFF9"/>
            </a:solidFill>
            <a:ln w="317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55" name="Oval 54">
              <a:extLst>
                <a:ext uri="{FF2B5EF4-FFF2-40B4-BE49-F238E27FC236}">
                  <a16:creationId xmlns:a16="http://schemas.microsoft.com/office/drawing/2014/main" id="{D4D4D173-673E-D26C-D18D-1D56FAB868F0}"/>
                </a:ext>
              </a:extLst>
            </p:cNvPr>
            <p:cNvSpPr/>
            <p:nvPr/>
          </p:nvSpPr>
          <p:spPr>
            <a:xfrm>
              <a:off x="7815369" y="3458094"/>
              <a:ext cx="1327122" cy="1327122"/>
            </a:xfrm>
            <a:prstGeom prst="ellipse">
              <a:avLst/>
            </a:prstGeom>
            <a:solidFill>
              <a:srgbClr val="E1EFF9"/>
            </a:solidFill>
            <a:ln w="254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56" name="Oval 55">
              <a:extLst>
                <a:ext uri="{FF2B5EF4-FFF2-40B4-BE49-F238E27FC236}">
                  <a16:creationId xmlns:a16="http://schemas.microsoft.com/office/drawing/2014/main" id="{2810FECA-7763-7A79-A562-1298E01EF91C}"/>
                </a:ext>
              </a:extLst>
            </p:cNvPr>
            <p:cNvSpPr/>
            <p:nvPr/>
          </p:nvSpPr>
          <p:spPr>
            <a:xfrm>
              <a:off x="10201294" y="3458094"/>
              <a:ext cx="1327122" cy="1327122"/>
            </a:xfrm>
            <a:prstGeom prst="ellipse">
              <a:avLst/>
            </a:prstGeom>
            <a:solidFill>
              <a:srgbClr val="E1EFF9"/>
            </a:solidFill>
            <a:ln w="254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57" name="TextBox 56">
              <a:extLst>
                <a:ext uri="{FF2B5EF4-FFF2-40B4-BE49-F238E27FC236}">
                  <a16:creationId xmlns:a16="http://schemas.microsoft.com/office/drawing/2014/main" id="{A68610A9-1091-FFB0-A222-76245C6EFB14}"/>
                </a:ext>
              </a:extLst>
            </p:cNvPr>
            <p:cNvSpPr txBox="1"/>
            <p:nvPr/>
          </p:nvSpPr>
          <p:spPr>
            <a:xfrm>
              <a:off x="2058096" y="2583571"/>
              <a:ext cx="8075808"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5F8DB5"/>
                  </a:solidFill>
                  <a:effectLst/>
                  <a:uLnTx/>
                  <a:uFillTx/>
                  <a:latin typeface="Calibri Light"/>
                </a:rPr>
                <a:t>Our Core Values</a:t>
              </a:r>
            </a:p>
          </p:txBody>
        </p:sp>
        <p:sp>
          <p:nvSpPr>
            <p:cNvPr id="58" name="Content Placeholder 2">
              <a:extLst>
                <a:ext uri="{FF2B5EF4-FFF2-40B4-BE49-F238E27FC236}">
                  <a16:creationId xmlns:a16="http://schemas.microsoft.com/office/drawing/2014/main" id="{C175A833-4E7C-7BD1-E174-C4CC5BD682BB}"/>
                </a:ext>
              </a:extLst>
            </p:cNvPr>
            <p:cNvSpPr txBox="1">
              <a:spLocks/>
            </p:cNvSpPr>
            <p:nvPr/>
          </p:nvSpPr>
          <p:spPr>
            <a:xfrm>
              <a:off x="313155" y="4869681"/>
              <a:ext cx="2016000" cy="881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41C2C"/>
                  </a:solidFill>
                  <a:effectLst/>
                  <a:uLnTx/>
                  <a:uFillTx/>
                  <a:latin typeface="Calibri Light"/>
                  <a:ea typeface="+mn-ea"/>
                  <a:cs typeface="+mn-cs"/>
                </a:rPr>
                <a:t>Always doing </a:t>
              </a:r>
              <a:br>
                <a:rPr kumimoji="0" lang="en-US" sz="2000" b="0" i="0" u="none" strike="noStrike" kern="1200" cap="none" spc="0" normalizeH="0" baseline="0" noProof="0" dirty="0">
                  <a:ln>
                    <a:noFill/>
                  </a:ln>
                  <a:solidFill>
                    <a:srgbClr val="041C2C"/>
                  </a:solidFill>
                  <a:effectLst/>
                  <a:uLnTx/>
                  <a:uFillTx/>
                  <a:latin typeface="Calibri Light"/>
                  <a:ea typeface="+mn-ea"/>
                  <a:cs typeface="+mn-cs"/>
                </a:rPr>
              </a:br>
              <a:r>
                <a:rPr kumimoji="0" lang="en-US" sz="2000" b="0" i="0" u="none" strike="noStrike" kern="1200" cap="none" spc="0" normalizeH="0" baseline="0" noProof="0" dirty="0">
                  <a:ln>
                    <a:noFill/>
                  </a:ln>
                  <a:solidFill>
                    <a:srgbClr val="041C2C"/>
                  </a:solidFill>
                  <a:effectLst/>
                  <a:uLnTx/>
                  <a:uFillTx/>
                  <a:latin typeface="Calibri Light"/>
                  <a:ea typeface="+mn-ea"/>
                  <a:cs typeface="+mn-cs"/>
                </a:rPr>
                <a:t>the </a:t>
              </a:r>
              <a:r>
                <a:rPr kumimoji="0" lang="en-US" sz="2000" b="1" i="0" u="none" strike="noStrike" kern="1200" cap="none" spc="0" normalizeH="0" baseline="0" noProof="0" dirty="0">
                  <a:ln>
                    <a:noFill/>
                  </a:ln>
                  <a:solidFill>
                    <a:srgbClr val="5F8DB5"/>
                  </a:solidFill>
                  <a:effectLst/>
                  <a:uLnTx/>
                  <a:uFillTx/>
                  <a:latin typeface="Calibri Light"/>
                  <a:ea typeface="+mn-ea"/>
                  <a:cs typeface="+mn-cs"/>
                </a:rPr>
                <a:t>right</a:t>
              </a:r>
              <a:r>
                <a:rPr kumimoji="0" lang="en-US" sz="2000" b="0" i="0" u="none" strike="noStrike" kern="1200" cap="none" spc="0" normalizeH="0" baseline="0" noProof="0" dirty="0">
                  <a:ln>
                    <a:noFill/>
                  </a:ln>
                  <a:solidFill>
                    <a:srgbClr val="000000"/>
                  </a:solidFill>
                  <a:effectLst/>
                  <a:uLnTx/>
                  <a:uFillTx/>
                  <a:latin typeface="Calibri Light"/>
                  <a:ea typeface="+mn-ea"/>
                  <a:cs typeface="+mn-cs"/>
                </a:rPr>
                <a:t> </a:t>
              </a:r>
              <a:r>
                <a:rPr kumimoji="0" lang="en-US" sz="2000" b="0" i="0" u="none" strike="noStrike" kern="1200" cap="none" spc="0" normalizeH="0" baseline="0" noProof="0" dirty="0">
                  <a:ln>
                    <a:noFill/>
                  </a:ln>
                  <a:solidFill>
                    <a:srgbClr val="041C2C"/>
                  </a:solidFill>
                  <a:effectLst/>
                  <a:uLnTx/>
                  <a:uFillTx/>
                  <a:latin typeface="Calibri Light"/>
                  <a:ea typeface="+mn-ea"/>
                  <a:cs typeface="+mn-cs"/>
                </a:rPr>
                <a:t>thing</a:t>
              </a:r>
            </a:p>
          </p:txBody>
        </p:sp>
        <p:sp>
          <p:nvSpPr>
            <p:cNvPr id="59" name="Content Placeholder 2">
              <a:extLst>
                <a:ext uri="{FF2B5EF4-FFF2-40B4-BE49-F238E27FC236}">
                  <a16:creationId xmlns:a16="http://schemas.microsoft.com/office/drawing/2014/main" id="{61EC53D5-4DC5-1D37-443A-37B06BA50222}"/>
                </a:ext>
              </a:extLst>
            </p:cNvPr>
            <p:cNvSpPr txBox="1">
              <a:spLocks/>
            </p:cNvSpPr>
            <p:nvPr/>
          </p:nvSpPr>
          <p:spPr>
            <a:xfrm>
              <a:off x="2702498" y="4869681"/>
              <a:ext cx="2016000" cy="881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41C2C"/>
                  </a:solidFill>
                  <a:effectLst/>
                  <a:uLnTx/>
                  <a:uFillTx/>
                  <a:latin typeface="Calibri Light"/>
                  <a:ea typeface="+mn-ea"/>
                  <a:cs typeface="+mn-cs"/>
                </a:rPr>
                <a:t>Thinking</a:t>
              </a:r>
              <a:r>
                <a:rPr kumimoji="0" lang="en-US" sz="2000" b="0" i="0" u="none" strike="noStrike" kern="1200" cap="none" spc="0" normalizeH="0" baseline="0" noProof="0" dirty="0">
                  <a:ln>
                    <a:noFill/>
                  </a:ln>
                  <a:solidFill>
                    <a:srgbClr val="000000"/>
                  </a:solidFill>
                  <a:effectLst/>
                  <a:uLnTx/>
                  <a:uFillTx/>
                  <a:latin typeface="Calibri Light"/>
                  <a:ea typeface="+mn-ea"/>
                  <a:cs typeface="+mn-cs"/>
                </a:rPr>
                <a:t> </a:t>
              </a:r>
              <a:r>
                <a:rPr kumimoji="0" lang="en-US" sz="2000" b="1" i="0" u="none" strike="noStrike" kern="1200" cap="none" spc="0" normalizeH="0" baseline="0" noProof="0" dirty="0">
                  <a:ln>
                    <a:noFill/>
                  </a:ln>
                  <a:solidFill>
                    <a:srgbClr val="5F8DB5"/>
                  </a:solidFill>
                  <a:effectLst/>
                  <a:uLnTx/>
                  <a:uFillTx/>
                  <a:latin typeface="Calibri Light"/>
                  <a:ea typeface="+mn-ea"/>
                  <a:cs typeface="+mn-cs"/>
                </a:rPr>
                <a:t>big</a:t>
              </a:r>
              <a:r>
                <a:rPr kumimoji="0" lang="en-US" sz="2000" b="0" i="0" u="none" strike="noStrike" kern="1200" cap="none" spc="0" normalizeH="0" baseline="0" noProof="0" dirty="0">
                  <a:ln>
                    <a:noFill/>
                  </a:ln>
                  <a:solidFill>
                    <a:srgbClr val="000000"/>
                  </a:solidFill>
                  <a:effectLst/>
                  <a:uLnTx/>
                  <a:uFillTx/>
                  <a:latin typeface="Calibri Light"/>
                  <a:ea typeface="+mn-ea"/>
                  <a:cs typeface="+mn-cs"/>
                </a:rPr>
                <a:t> </a:t>
              </a:r>
              <a:br>
                <a:rPr kumimoji="0" lang="en-US" sz="2000" b="0" i="0" u="none" strike="noStrike" kern="1200" cap="none" spc="0" normalizeH="0" baseline="0" noProof="0" dirty="0">
                  <a:ln>
                    <a:noFill/>
                  </a:ln>
                  <a:solidFill>
                    <a:srgbClr val="000000"/>
                  </a:solidFill>
                  <a:effectLst/>
                  <a:uLnTx/>
                  <a:uFillTx/>
                  <a:latin typeface="Calibri Light"/>
                  <a:ea typeface="+mn-ea"/>
                  <a:cs typeface="+mn-cs"/>
                </a:rPr>
              </a:br>
              <a:r>
                <a:rPr kumimoji="0" lang="en-US" sz="2000" b="0" i="0" u="none" strike="noStrike" kern="1200" cap="none" spc="0" normalizeH="0" baseline="0" noProof="0" dirty="0">
                  <a:ln>
                    <a:noFill/>
                  </a:ln>
                  <a:solidFill>
                    <a:srgbClr val="041C2C"/>
                  </a:solidFill>
                  <a:effectLst/>
                  <a:uLnTx/>
                  <a:uFillTx/>
                  <a:latin typeface="Calibri Light"/>
                  <a:ea typeface="+mn-ea"/>
                  <a:cs typeface="+mn-cs"/>
                </a:rPr>
                <a:t>and acting small</a:t>
              </a:r>
            </a:p>
          </p:txBody>
        </p:sp>
        <p:sp>
          <p:nvSpPr>
            <p:cNvPr id="60" name="Content Placeholder 2">
              <a:extLst>
                <a:ext uri="{FF2B5EF4-FFF2-40B4-BE49-F238E27FC236}">
                  <a16:creationId xmlns:a16="http://schemas.microsoft.com/office/drawing/2014/main" id="{B70B1011-D318-0A13-DF55-DF7D2A6AE2DE}"/>
                </a:ext>
              </a:extLst>
            </p:cNvPr>
            <p:cNvSpPr txBox="1">
              <a:spLocks/>
            </p:cNvSpPr>
            <p:nvPr/>
          </p:nvSpPr>
          <p:spPr>
            <a:xfrm>
              <a:off x="5091841" y="4869681"/>
              <a:ext cx="2015408" cy="881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41C2C"/>
                  </a:solidFill>
                  <a:effectLst/>
                  <a:uLnTx/>
                  <a:uFillTx/>
                  <a:latin typeface="Calibri Light"/>
                  <a:ea typeface="+mn-ea"/>
                  <a:cs typeface="+mn-cs"/>
                </a:rPr>
                <a:t>Collaborating and growing </a:t>
              </a:r>
              <a:r>
                <a:rPr kumimoji="0" lang="en-US" sz="2000" b="1" i="0" u="none" strike="noStrike" kern="1200" cap="none" spc="0" normalizeH="0" baseline="0" noProof="0" dirty="0">
                  <a:ln>
                    <a:noFill/>
                  </a:ln>
                  <a:solidFill>
                    <a:srgbClr val="5F8DB5"/>
                  </a:solidFill>
                  <a:effectLst/>
                  <a:uLnTx/>
                  <a:uFillTx/>
                  <a:latin typeface="Calibri Light"/>
                  <a:ea typeface="+mn-ea"/>
                  <a:cs typeface="+mn-cs"/>
                </a:rPr>
                <a:t>together</a:t>
              </a:r>
            </a:p>
          </p:txBody>
        </p:sp>
        <p:sp>
          <p:nvSpPr>
            <p:cNvPr id="61" name="Content Placeholder 2">
              <a:extLst>
                <a:ext uri="{FF2B5EF4-FFF2-40B4-BE49-F238E27FC236}">
                  <a16:creationId xmlns:a16="http://schemas.microsoft.com/office/drawing/2014/main" id="{A7A3C267-4D38-E22F-57DB-1BC168CC1D18}"/>
                </a:ext>
              </a:extLst>
            </p:cNvPr>
            <p:cNvSpPr txBox="1">
              <a:spLocks/>
            </p:cNvSpPr>
            <p:nvPr/>
          </p:nvSpPr>
          <p:spPr>
            <a:xfrm>
              <a:off x="7480592" y="4869681"/>
              <a:ext cx="2016000" cy="881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41C2C"/>
                  </a:solidFill>
                  <a:effectLst/>
                  <a:uLnTx/>
                  <a:uFillTx/>
                  <a:latin typeface="Calibri Light"/>
                  <a:ea typeface="+mn-ea"/>
                  <a:cs typeface="+mn-cs"/>
                </a:rPr>
                <a:t>Playing </a:t>
              </a:r>
              <a:br>
                <a:rPr kumimoji="0" lang="en-US" sz="2000" b="0" i="0" u="none" strike="noStrike" kern="1200" cap="none" spc="0" normalizeH="0" baseline="0" noProof="0" dirty="0">
                  <a:ln>
                    <a:noFill/>
                  </a:ln>
                  <a:solidFill>
                    <a:srgbClr val="041C2C"/>
                  </a:solidFill>
                  <a:effectLst/>
                  <a:uLnTx/>
                  <a:uFillTx/>
                  <a:latin typeface="Calibri Light"/>
                  <a:ea typeface="+mn-ea"/>
                  <a:cs typeface="+mn-cs"/>
                </a:rPr>
              </a:br>
              <a:r>
                <a:rPr kumimoji="0" lang="en-US" sz="2000" b="0" i="0" u="none" strike="noStrike" kern="1200" cap="none" spc="0" normalizeH="0" baseline="0" noProof="0" dirty="0">
                  <a:ln>
                    <a:noFill/>
                  </a:ln>
                  <a:solidFill>
                    <a:srgbClr val="041C2C"/>
                  </a:solidFill>
                  <a:effectLst/>
                  <a:uLnTx/>
                  <a:uFillTx/>
                  <a:latin typeface="Calibri Light"/>
                  <a:ea typeface="+mn-ea"/>
                  <a:cs typeface="+mn-cs"/>
                </a:rPr>
                <a:t>to </a:t>
              </a:r>
              <a:r>
                <a:rPr kumimoji="0" lang="en-US" sz="2000" b="1" i="0" u="none" strike="noStrike" kern="1200" cap="none" spc="0" normalizeH="0" baseline="0" noProof="0" dirty="0">
                  <a:ln>
                    <a:noFill/>
                  </a:ln>
                  <a:solidFill>
                    <a:srgbClr val="5F8DB5"/>
                  </a:solidFill>
                  <a:effectLst/>
                  <a:uLnTx/>
                  <a:uFillTx/>
                  <a:latin typeface="Calibri Light"/>
                  <a:ea typeface="+mn-ea"/>
                  <a:cs typeface="+mn-cs"/>
                </a:rPr>
                <a:t>win</a:t>
              </a:r>
            </a:p>
          </p:txBody>
        </p:sp>
        <p:sp>
          <p:nvSpPr>
            <p:cNvPr id="62" name="Content Placeholder 2">
              <a:extLst>
                <a:ext uri="{FF2B5EF4-FFF2-40B4-BE49-F238E27FC236}">
                  <a16:creationId xmlns:a16="http://schemas.microsoft.com/office/drawing/2014/main" id="{CDB1C5A3-CACB-0CA0-3ABD-AA079415C7C8}"/>
                </a:ext>
              </a:extLst>
            </p:cNvPr>
            <p:cNvSpPr txBox="1">
              <a:spLocks/>
            </p:cNvSpPr>
            <p:nvPr/>
          </p:nvSpPr>
          <p:spPr>
            <a:xfrm>
              <a:off x="9856855" y="4869681"/>
              <a:ext cx="2016000" cy="881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41C2C"/>
                  </a:solidFill>
                  <a:effectLst/>
                  <a:uLnTx/>
                  <a:uFillTx/>
                  <a:latin typeface="Calibri Light"/>
                  <a:ea typeface="+mn-ea"/>
                  <a:cs typeface="+mn-cs"/>
                </a:rPr>
                <a:t>Staying focused </a:t>
              </a:r>
              <a:br>
                <a:rPr kumimoji="0" lang="en-US" sz="2000" b="0" i="0" u="none" strike="noStrike" kern="1200" cap="none" spc="0" normalizeH="0" baseline="0" noProof="0" dirty="0">
                  <a:ln>
                    <a:noFill/>
                  </a:ln>
                  <a:solidFill>
                    <a:srgbClr val="041C2C"/>
                  </a:solidFill>
                  <a:effectLst/>
                  <a:uLnTx/>
                  <a:uFillTx/>
                  <a:latin typeface="Calibri Light"/>
                  <a:ea typeface="+mn-ea"/>
                  <a:cs typeface="+mn-cs"/>
                </a:rPr>
              </a:br>
              <a:r>
                <a:rPr kumimoji="0" lang="en-US" sz="2000" b="0" i="0" u="none" strike="noStrike" kern="1200" cap="none" spc="0" normalizeH="0" baseline="0" noProof="0" dirty="0">
                  <a:ln>
                    <a:noFill/>
                  </a:ln>
                  <a:solidFill>
                    <a:srgbClr val="041C2C"/>
                  </a:solidFill>
                  <a:effectLst/>
                  <a:uLnTx/>
                  <a:uFillTx/>
                  <a:latin typeface="Calibri Light"/>
                  <a:ea typeface="+mn-ea"/>
                  <a:cs typeface="+mn-cs"/>
                </a:rPr>
                <a:t>on the </a:t>
              </a:r>
              <a:r>
                <a:rPr kumimoji="0" lang="en-US" sz="2000" b="1" i="0" u="none" strike="noStrike" kern="1200" cap="none" spc="0" normalizeH="0" baseline="0" noProof="0" dirty="0">
                  <a:ln>
                    <a:noFill/>
                  </a:ln>
                  <a:solidFill>
                    <a:srgbClr val="5F8DB5"/>
                  </a:solidFill>
                  <a:effectLst/>
                  <a:uLnTx/>
                  <a:uFillTx/>
                  <a:latin typeface="Calibri Light"/>
                  <a:ea typeface="+mn-ea"/>
                  <a:cs typeface="+mn-cs"/>
                </a:rPr>
                <a:t>customer</a:t>
              </a:r>
            </a:p>
          </p:txBody>
        </p:sp>
        <p:pic>
          <p:nvPicPr>
            <p:cNvPr id="63" name="Graphic 62">
              <a:extLst>
                <a:ext uri="{FF2B5EF4-FFF2-40B4-BE49-F238E27FC236}">
                  <a16:creationId xmlns:a16="http://schemas.microsoft.com/office/drawing/2014/main" id="{5177A049-155E-F89C-1BCF-2201883263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572" y="3511509"/>
              <a:ext cx="1165166" cy="1165166"/>
            </a:xfrm>
            <a:prstGeom prst="rect">
              <a:avLst/>
            </a:prstGeom>
          </p:spPr>
        </p:pic>
        <p:pic>
          <p:nvPicPr>
            <p:cNvPr id="64" name="Graphic 63">
              <a:extLst>
                <a:ext uri="{FF2B5EF4-FFF2-40B4-BE49-F238E27FC236}">
                  <a16:creationId xmlns:a16="http://schemas.microsoft.com/office/drawing/2014/main" id="{BBF9123B-D746-49E3-B267-9389F2DAED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3749" y="3547587"/>
              <a:ext cx="1131592" cy="1131592"/>
            </a:xfrm>
            <a:prstGeom prst="rect">
              <a:avLst/>
            </a:prstGeom>
          </p:spPr>
        </p:pic>
        <p:pic>
          <p:nvPicPr>
            <p:cNvPr id="65" name="Graphic 64">
              <a:extLst>
                <a:ext uri="{FF2B5EF4-FFF2-40B4-BE49-F238E27FC236}">
                  <a16:creationId xmlns:a16="http://schemas.microsoft.com/office/drawing/2014/main" id="{51446123-D801-5836-3315-2B9320A172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63799" y="3514395"/>
              <a:ext cx="1249586" cy="1249586"/>
            </a:xfrm>
            <a:prstGeom prst="rect">
              <a:avLst/>
            </a:prstGeom>
          </p:spPr>
        </p:pic>
        <p:pic>
          <p:nvPicPr>
            <p:cNvPr id="66" name="Graphic 65">
              <a:extLst>
                <a:ext uri="{FF2B5EF4-FFF2-40B4-BE49-F238E27FC236}">
                  <a16:creationId xmlns:a16="http://schemas.microsoft.com/office/drawing/2014/main" id="{5E9E6E3E-2553-86BE-DD7F-FD5498D773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01294" y="3506274"/>
              <a:ext cx="1327122" cy="1327122"/>
            </a:xfrm>
            <a:prstGeom prst="rect">
              <a:avLst/>
            </a:prstGeom>
          </p:spPr>
        </p:pic>
        <p:pic>
          <p:nvPicPr>
            <p:cNvPr id="67" name="Graphic 66">
              <a:extLst>
                <a:ext uri="{FF2B5EF4-FFF2-40B4-BE49-F238E27FC236}">
                  <a16:creationId xmlns:a16="http://schemas.microsoft.com/office/drawing/2014/main" id="{BE0E4214-AABF-5FC7-4ECF-68E6DCA7505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04715" y="3497534"/>
              <a:ext cx="1211567" cy="1211567"/>
            </a:xfrm>
            <a:prstGeom prst="rect">
              <a:avLst/>
            </a:prstGeom>
          </p:spPr>
        </p:pic>
      </p:grpSp>
    </p:spTree>
    <p:extLst>
      <p:ext uri="{BB962C8B-B14F-4D97-AF65-F5344CB8AC3E}">
        <p14:creationId xmlns:p14="http://schemas.microsoft.com/office/powerpoint/2010/main" val="44352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lchem">
    <a:dk1>
      <a:srgbClr val="000000"/>
    </a:dk1>
    <a:lt1>
      <a:srgbClr val="FFFFFF"/>
    </a:lt1>
    <a:dk2>
      <a:srgbClr val="041C2C"/>
    </a:dk2>
    <a:lt2>
      <a:srgbClr val="E6E8E9"/>
    </a:lt2>
    <a:accent1>
      <a:srgbClr val="004987"/>
    </a:accent1>
    <a:accent2>
      <a:srgbClr val="5F8DB5"/>
    </a:accent2>
    <a:accent3>
      <a:srgbClr val="9BCAEB"/>
    </a:accent3>
    <a:accent4>
      <a:srgbClr val="CDD2D5"/>
    </a:accent4>
    <a:accent5>
      <a:srgbClr val="DFE8F0"/>
    </a:accent5>
    <a:accent6>
      <a:srgbClr val="EBF4FB"/>
    </a:accent6>
    <a:hlink>
      <a:srgbClr val="5D8EB5"/>
    </a:hlink>
    <a:folHlink>
      <a:srgbClr val="5D8EB5"/>
    </a:folHlink>
  </a:clrScheme>
  <a:fontScheme name="Balchem_new">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Balchem">
    <a:dk1>
      <a:srgbClr val="000000"/>
    </a:dk1>
    <a:lt1>
      <a:srgbClr val="FFFFFF"/>
    </a:lt1>
    <a:dk2>
      <a:srgbClr val="041C2C"/>
    </a:dk2>
    <a:lt2>
      <a:srgbClr val="E6E8E9"/>
    </a:lt2>
    <a:accent1>
      <a:srgbClr val="004987"/>
    </a:accent1>
    <a:accent2>
      <a:srgbClr val="5F8DB5"/>
    </a:accent2>
    <a:accent3>
      <a:srgbClr val="9BCAEB"/>
    </a:accent3>
    <a:accent4>
      <a:srgbClr val="CDD2D5"/>
    </a:accent4>
    <a:accent5>
      <a:srgbClr val="DFE8F0"/>
    </a:accent5>
    <a:accent6>
      <a:srgbClr val="EBF4FB"/>
    </a:accent6>
    <a:hlink>
      <a:srgbClr val="5D8EB5"/>
    </a:hlink>
    <a:folHlink>
      <a:srgbClr val="5D8EB5"/>
    </a:folHlink>
  </a:clrScheme>
  <a:fontScheme name="Balchem_new">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Balchem">
    <a:dk1>
      <a:srgbClr val="000000"/>
    </a:dk1>
    <a:lt1>
      <a:srgbClr val="FFFFFF"/>
    </a:lt1>
    <a:dk2>
      <a:srgbClr val="041C2C"/>
    </a:dk2>
    <a:lt2>
      <a:srgbClr val="E6E8E9"/>
    </a:lt2>
    <a:accent1>
      <a:srgbClr val="004987"/>
    </a:accent1>
    <a:accent2>
      <a:srgbClr val="5F8DB5"/>
    </a:accent2>
    <a:accent3>
      <a:srgbClr val="9BCAEB"/>
    </a:accent3>
    <a:accent4>
      <a:srgbClr val="CDD2D5"/>
    </a:accent4>
    <a:accent5>
      <a:srgbClr val="DFE8F0"/>
    </a:accent5>
    <a:accent6>
      <a:srgbClr val="EBF4FB"/>
    </a:accent6>
    <a:hlink>
      <a:srgbClr val="5D8EB5"/>
    </a:hlink>
    <a:folHlink>
      <a:srgbClr val="5D8EB5"/>
    </a:folHlink>
  </a:clrScheme>
  <a:fontScheme name="Balchem_new">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Balchem">
    <a:dk1>
      <a:srgbClr val="000000"/>
    </a:dk1>
    <a:lt1>
      <a:srgbClr val="FFFFFF"/>
    </a:lt1>
    <a:dk2>
      <a:srgbClr val="041C2C"/>
    </a:dk2>
    <a:lt2>
      <a:srgbClr val="E6E8E9"/>
    </a:lt2>
    <a:accent1>
      <a:srgbClr val="004987"/>
    </a:accent1>
    <a:accent2>
      <a:srgbClr val="5F8DB5"/>
    </a:accent2>
    <a:accent3>
      <a:srgbClr val="9BCAEB"/>
    </a:accent3>
    <a:accent4>
      <a:srgbClr val="CDD2D5"/>
    </a:accent4>
    <a:accent5>
      <a:srgbClr val="DFE8F0"/>
    </a:accent5>
    <a:accent6>
      <a:srgbClr val="EBF4FB"/>
    </a:accent6>
    <a:hlink>
      <a:srgbClr val="5D8EB5"/>
    </a:hlink>
    <a:folHlink>
      <a:srgbClr val="5D8EB5"/>
    </a:folHlink>
  </a:clrScheme>
  <a:fontScheme name="Balchem_new">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alchem">
    <a:dk1>
      <a:srgbClr val="000000"/>
    </a:dk1>
    <a:lt1>
      <a:srgbClr val="FFFFFF"/>
    </a:lt1>
    <a:dk2>
      <a:srgbClr val="041C2C"/>
    </a:dk2>
    <a:lt2>
      <a:srgbClr val="E6E8E9"/>
    </a:lt2>
    <a:accent1>
      <a:srgbClr val="004987"/>
    </a:accent1>
    <a:accent2>
      <a:srgbClr val="5F8DB5"/>
    </a:accent2>
    <a:accent3>
      <a:srgbClr val="9BCAEB"/>
    </a:accent3>
    <a:accent4>
      <a:srgbClr val="CDD2D5"/>
    </a:accent4>
    <a:accent5>
      <a:srgbClr val="DFE8F0"/>
    </a:accent5>
    <a:accent6>
      <a:srgbClr val="EBF4FB"/>
    </a:accent6>
    <a:hlink>
      <a:srgbClr val="5D8EB5"/>
    </a:hlink>
    <a:folHlink>
      <a:srgbClr val="5D8EB5"/>
    </a:folHlink>
  </a:clrScheme>
  <a:fontScheme name="Balchem_new">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alchem">
    <a:dk1>
      <a:srgbClr val="000000"/>
    </a:dk1>
    <a:lt1>
      <a:srgbClr val="FFFFFF"/>
    </a:lt1>
    <a:dk2>
      <a:srgbClr val="041C2C"/>
    </a:dk2>
    <a:lt2>
      <a:srgbClr val="E6E8E9"/>
    </a:lt2>
    <a:accent1>
      <a:srgbClr val="004987"/>
    </a:accent1>
    <a:accent2>
      <a:srgbClr val="5F8DB5"/>
    </a:accent2>
    <a:accent3>
      <a:srgbClr val="9BCAEB"/>
    </a:accent3>
    <a:accent4>
      <a:srgbClr val="CDD2D5"/>
    </a:accent4>
    <a:accent5>
      <a:srgbClr val="DFE8F0"/>
    </a:accent5>
    <a:accent6>
      <a:srgbClr val="EBF4FB"/>
    </a:accent6>
    <a:hlink>
      <a:srgbClr val="5D8EB5"/>
    </a:hlink>
    <a:folHlink>
      <a:srgbClr val="5D8EB5"/>
    </a:folHlink>
  </a:clrScheme>
  <a:fontScheme name="Balchem_new">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alchem">
    <a:dk1>
      <a:srgbClr val="000000"/>
    </a:dk1>
    <a:lt1>
      <a:srgbClr val="FFFFFF"/>
    </a:lt1>
    <a:dk2>
      <a:srgbClr val="041C2C"/>
    </a:dk2>
    <a:lt2>
      <a:srgbClr val="E6E8E9"/>
    </a:lt2>
    <a:accent1>
      <a:srgbClr val="004987"/>
    </a:accent1>
    <a:accent2>
      <a:srgbClr val="5F8DB5"/>
    </a:accent2>
    <a:accent3>
      <a:srgbClr val="9BCAEB"/>
    </a:accent3>
    <a:accent4>
      <a:srgbClr val="CDD2D5"/>
    </a:accent4>
    <a:accent5>
      <a:srgbClr val="DFE8F0"/>
    </a:accent5>
    <a:accent6>
      <a:srgbClr val="EBF4FB"/>
    </a:accent6>
    <a:hlink>
      <a:srgbClr val="5D8EB5"/>
    </a:hlink>
    <a:folHlink>
      <a:srgbClr val="5D8EB5"/>
    </a:folHlink>
  </a:clrScheme>
  <a:fontScheme name="Balchem_new">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alchem">
    <a:dk1>
      <a:srgbClr val="000000"/>
    </a:dk1>
    <a:lt1>
      <a:srgbClr val="FFFFFF"/>
    </a:lt1>
    <a:dk2>
      <a:srgbClr val="041C2C"/>
    </a:dk2>
    <a:lt2>
      <a:srgbClr val="E6E8E9"/>
    </a:lt2>
    <a:accent1>
      <a:srgbClr val="004987"/>
    </a:accent1>
    <a:accent2>
      <a:srgbClr val="5F8DB5"/>
    </a:accent2>
    <a:accent3>
      <a:srgbClr val="9BCAEB"/>
    </a:accent3>
    <a:accent4>
      <a:srgbClr val="CDD2D5"/>
    </a:accent4>
    <a:accent5>
      <a:srgbClr val="DFE8F0"/>
    </a:accent5>
    <a:accent6>
      <a:srgbClr val="EBF4FB"/>
    </a:accent6>
    <a:hlink>
      <a:srgbClr val="5D8EB5"/>
    </a:hlink>
    <a:folHlink>
      <a:srgbClr val="5D8EB5"/>
    </a:folHlink>
  </a:clrScheme>
  <a:fontScheme name="Balchem_new">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alchem">
    <a:dk1>
      <a:srgbClr val="000000"/>
    </a:dk1>
    <a:lt1>
      <a:srgbClr val="FFFFFF"/>
    </a:lt1>
    <a:dk2>
      <a:srgbClr val="041C2C"/>
    </a:dk2>
    <a:lt2>
      <a:srgbClr val="E6E8E9"/>
    </a:lt2>
    <a:accent1>
      <a:srgbClr val="004987"/>
    </a:accent1>
    <a:accent2>
      <a:srgbClr val="5F8DB5"/>
    </a:accent2>
    <a:accent3>
      <a:srgbClr val="9BCAEB"/>
    </a:accent3>
    <a:accent4>
      <a:srgbClr val="CDD2D5"/>
    </a:accent4>
    <a:accent5>
      <a:srgbClr val="DFE8F0"/>
    </a:accent5>
    <a:accent6>
      <a:srgbClr val="EBF4FB"/>
    </a:accent6>
    <a:hlink>
      <a:srgbClr val="5D8EB5"/>
    </a:hlink>
    <a:folHlink>
      <a:srgbClr val="5D8EB5"/>
    </a:folHlink>
  </a:clrScheme>
  <a:fontScheme name="Balchem_new">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alchem">
    <a:dk1>
      <a:srgbClr val="000000"/>
    </a:dk1>
    <a:lt1>
      <a:srgbClr val="FFFFFF"/>
    </a:lt1>
    <a:dk2>
      <a:srgbClr val="041C2C"/>
    </a:dk2>
    <a:lt2>
      <a:srgbClr val="E6E8E9"/>
    </a:lt2>
    <a:accent1>
      <a:srgbClr val="004987"/>
    </a:accent1>
    <a:accent2>
      <a:srgbClr val="5F8DB5"/>
    </a:accent2>
    <a:accent3>
      <a:srgbClr val="9BCAEB"/>
    </a:accent3>
    <a:accent4>
      <a:srgbClr val="CDD2D5"/>
    </a:accent4>
    <a:accent5>
      <a:srgbClr val="DFE8F0"/>
    </a:accent5>
    <a:accent6>
      <a:srgbClr val="EBF4FB"/>
    </a:accent6>
    <a:hlink>
      <a:srgbClr val="5D8EB5"/>
    </a:hlink>
    <a:folHlink>
      <a:srgbClr val="5D8EB5"/>
    </a:folHlink>
  </a:clrScheme>
  <a:fontScheme name="Balchem_new">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Balchem">
    <a:dk1>
      <a:srgbClr val="000000"/>
    </a:dk1>
    <a:lt1>
      <a:srgbClr val="FFFFFF"/>
    </a:lt1>
    <a:dk2>
      <a:srgbClr val="041C2C"/>
    </a:dk2>
    <a:lt2>
      <a:srgbClr val="E6E8E9"/>
    </a:lt2>
    <a:accent1>
      <a:srgbClr val="004987"/>
    </a:accent1>
    <a:accent2>
      <a:srgbClr val="5F8DB5"/>
    </a:accent2>
    <a:accent3>
      <a:srgbClr val="9BCAEB"/>
    </a:accent3>
    <a:accent4>
      <a:srgbClr val="CDD2D5"/>
    </a:accent4>
    <a:accent5>
      <a:srgbClr val="DFE8F0"/>
    </a:accent5>
    <a:accent6>
      <a:srgbClr val="EBF4FB"/>
    </a:accent6>
    <a:hlink>
      <a:srgbClr val="5D8EB5"/>
    </a:hlink>
    <a:folHlink>
      <a:srgbClr val="5D8EB5"/>
    </a:folHlink>
  </a:clrScheme>
  <a:fontScheme name="Balchem_new">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Balchem">
    <a:dk1>
      <a:srgbClr val="000000"/>
    </a:dk1>
    <a:lt1>
      <a:srgbClr val="FFFFFF"/>
    </a:lt1>
    <a:dk2>
      <a:srgbClr val="041C2C"/>
    </a:dk2>
    <a:lt2>
      <a:srgbClr val="E6E8E9"/>
    </a:lt2>
    <a:accent1>
      <a:srgbClr val="004987"/>
    </a:accent1>
    <a:accent2>
      <a:srgbClr val="5F8DB5"/>
    </a:accent2>
    <a:accent3>
      <a:srgbClr val="9BCAEB"/>
    </a:accent3>
    <a:accent4>
      <a:srgbClr val="CDD2D5"/>
    </a:accent4>
    <a:accent5>
      <a:srgbClr val="DFE8F0"/>
    </a:accent5>
    <a:accent6>
      <a:srgbClr val="EBF4FB"/>
    </a:accent6>
    <a:hlink>
      <a:srgbClr val="5D8EB5"/>
    </a:hlink>
    <a:folHlink>
      <a:srgbClr val="5D8EB5"/>
    </a:folHlink>
  </a:clrScheme>
  <a:fontScheme name="Balchem_new">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6f9bbe5-d6e5-4ce6-a067-5b1967ff124a">
      <UserInfo>
        <DisplayName>Rob Tomeo</DisplayName>
        <AccountId>47</AccountId>
        <AccountType/>
      </UserInfo>
      <UserInfo>
        <DisplayName>Dominik Mattern</DisplayName>
        <AccountId>147</AccountId>
        <AccountType/>
      </UserInfo>
      <UserInfo>
        <DisplayName>Ria Dake</DisplayName>
        <AccountId>12</AccountId>
        <AccountType/>
      </UserInfo>
      <UserInfo>
        <DisplayName>Aaron Dare</DisplayName>
        <AccountId>18</AccountId>
        <AccountType/>
      </UserInfo>
      <UserInfo>
        <DisplayName>Eric Smith</DisplayName>
        <AccountId>15</AccountId>
        <AccountType/>
      </UserInfo>
      <UserInfo>
        <DisplayName>Ashley Osmundson</DisplayName>
        <AccountId>30</AccountId>
        <AccountType/>
      </UserInfo>
    </SharedWithUsers>
    <_activity xmlns="fd000d26-0df3-4dad-82df-ba9547fd3a4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1BFF6CA8519A499EB00741D2F9056C" ma:contentTypeVersion="12" ma:contentTypeDescription="Create a new document." ma:contentTypeScope="" ma:versionID="7b72cc0e0f5664f87a59769c041127ca">
  <xsd:schema xmlns:xsd="http://www.w3.org/2001/XMLSchema" xmlns:xs="http://www.w3.org/2001/XMLSchema" xmlns:p="http://schemas.microsoft.com/office/2006/metadata/properties" xmlns:ns3="fd000d26-0df3-4dad-82df-ba9547fd3a44" xmlns:ns4="e6f9bbe5-d6e5-4ce6-a067-5b1967ff124a" targetNamespace="http://schemas.microsoft.com/office/2006/metadata/properties" ma:root="true" ma:fieldsID="ca823338fee8461640ecc0913a7b27a0" ns3:_="" ns4:_="">
    <xsd:import namespace="fd000d26-0df3-4dad-82df-ba9547fd3a44"/>
    <xsd:import namespace="e6f9bbe5-d6e5-4ce6-a067-5b1967ff124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00d26-0df3-4dad-82df-ba9547fd3a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f9bbe5-d6e5-4ce6-a067-5b1967ff12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84998-C21B-4665-9197-0BA534FF5D7D}">
  <ds:schemaRefs>
    <ds:schemaRef ds:uri="http://schemas.microsoft.com/sharepoint/v3/contenttype/forms"/>
  </ds:schemaRefs>
</ds:datastoreItem>
</file>

<file path=customXml/itemProps2.xml><?xml version="1.0" encoding="utf-8"?>
<ds:datastoreItem xmlns:ds="http://schemas.openxmlformats.org/officeDocument/2006/customXml" ds:itemID="{F784D66C-0CAF-45A7-9D52-AA1BFDF30F4D}">
  <ds:schemaRefs>
    <ds:schemaRef ds:uri="http://purl.org/dc/elements/1.1/"/>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e6f9bbe5-d6e5-4ce6-a067-5b1967ff124a"/>
    <ds:schemaRef ds:uri="fd000d26-0df3-4dad-82df-ba9547fd3a44"/>
    <ds:schemaRef ds:uri="http://schemas.microsoft.com/office/2006/metadata/properties"/>
  </ds:schemaRefs>
</ds:datastoreItem>
</file>

<file path=customXml/itemProps3.xml><?xml version="1.0" encoding="utf-8"?>
<ds:datastoreItem xmlns:ds="http://schemas.openxmlformats.org/officeDocument/2006/customXml" ds:itemID="{CDB3840A-B0A7-470D-A14C-F58237F29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00d26-0df3-4dad-82df-ba9547fd3a44"/>
    <ds:schemaRef ds:uri="e6f9bbe5-d6e5-4ce6-a067-5b1967ff12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883</TotalTime>
  <Words>2990</Words>
  <Application>Microsoft Office PowerPoint</Application>
  <PresentationFormat>Widescreen</PresentationFormat>
  <Paragraphs>543</Paragraphs>
  <Slides>35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 arial</vt:lpstr>
      <vt:lpstr>Arial</vt:lpstr>
      <vt:lpstr>Avenir Book</vt:lpstr>
      <vt:lpstr>Calibri</vt:lpstr>
      <vt:lpstr>Calibri Light</vt:lpstr>
      <vt:lpstr>Candara Light</vt:lpstr>
      <vt:lpstr>Courier New</vt:lpstr>
      <vt:lpstr>Times New Roman</vt:lpstr>
      <vt:lpstr>Wingdings</vt:lpstr>
      <vt:lpstr>Custom Design</vt:lpstr>
      <vt:lpstr>  H.C. Wainwright 25th Annual Global Investment Conference September 11, 2023</vt:lpstr>
      <vt:lpstr>Safe Harbor Statement</vt:lpstr>
      <vt:lpstr>Agenda</vt:lpstr>
      <vt:lpstr>Balchem Corporation</vt:lpstr>
      <vt:lpstr>Executive Leadership</vt:lpstr>
      <vt:lpstr>Balchem’s Value Proposition</vt:lpstr>
      <vt:lpstr>Segment Overview</vt:lpstr>
      <vt:lpstr>Agenda</vt:lpstr>
      <vt:lpstr>PowerPoint Presentation</vt:lpstr>
      <vt:lpstr>How Do We Make the World a Healthier Place?</vt:lpstr>
      <vt:lpstr>Strategic Focus</vt:lpstr>
      <vt:lpstr>Growth Platforms</vt:lpstr>
      <vt:lpstr>Market Outlook – Pre, During, Post Pandemic, and Longer Term</vt:lpstr>
      <vt:lpstr>Agenda</vt:lpstr>
      <vt:lpstr>Full Year 2022 Financial Summary</vt:lpstr>
      <vt:lpstr>Historical Financials</vt:lpstr>
      <vt:lpstr>Q2 2023 Financial Summary</vt:lpstr>
      <vt:lpstr>Historical Financials</vt:lpstr>
      <vt:lpstr>Balchem’s Capital Allocation Strategy</vt:lpstr>
      <vt:lpstr>Free Cash Flow Conversion</vt:lpstr>
      <vt:lpstr>Recent Acquisitions</vt:lpstr>
      <vt:lpstr>Dividends</vt:lpstr>
      <vt:lpstr>Agenda</vt:lpstr>
      <vt:lpstr>PowerPoint Presentation</vt:lpstr>
      <vt:lpstr>Our 2030 Sustainability Goals and Priorities</vt:lpstr>
      <vt:lpstr>Agenda</vt:lpstr>
      <vt:lpstr>Balchem</vt:lpstr>
      <vt:lpstr>    Thank you!!</vt:lpstr>
      <vt:lpstr>Agenda</vt:lpstr>
      <vt:lpstr>Non-GAAP Financial Information</vt:lpstr>
      <vt:lpstr>Non-GAAP Financial Information - Continued</vt:lpstr>
      <vt:lpstr>Non-GAAP Financial Information - Continued</vt:lpstr>
      <vt:lpstr>Non-GAAP Financial Information - Continued</vt:lpstr>
      <vt:lpstr>Non-GAAP Financial Information - Continued</vt:lpstr>
      <vt:lpst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Tiffany</dc:creator>
  <cp:keywords/>
  <dc:description/>
  <cp:lastModifiedBy>Jeff Borchers</cp:lastModifiedBy>
  <cp:revision>89</cp:revision>
  <cp:lastPrinted>2023-09-05T20:18:52Z</cp:lastPrinted>
  <dcterms:created xsi:type="dcterms:W3CDTF">2015-08-25T18:12:12Z</dcterms:created>
  <dcterms:modified xsi:type="dcterms:W3CDTF">2023-09-18T13:54:07Z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0x010100571BFF6CA8519A499EB00741D2F9056C</vt:lpwstr>
  </property>
</Properties>
</file>